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4C74-AEC1-1C17-B838-ADBF7BD82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74CDC-0F0E-2E31-67E4-18E434CAB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64207-D62E-5060-6258-119E636F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517E-D37B-4D4F-99F7-54D438E6C2B5}" type="datetimeFigureOut">
              <a:rPr lang="sr-Latn-RS" smtClean="0"/>
              <a:t>16.1.2024.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E1550-2128-F52B-59B5-D96E688D3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C11AF-A917-C773-84C0-33AFC2B3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EE1-ED35-458F-A667-D82BFF8B41D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612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D330-9A78-A13D-2585-07BF47D9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AA4E7-DD3F-23F2-B8BC-6CBC6811C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59D79-DB83-C940-17D4-5CD3CA3A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517E-D37B-4D4F-99F7-54D438E6C2B5}" type="datetimeFigureOut">
              <a:rPr lang="sr-Latn-RS" smtClean="0"/>
              <a:t>16.1.2024.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53022-D477-2862-BD84-4834AF8EC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BCC28-BE5E-AEEE-7B91-CBBF3E8D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EE1-ED35-458F-A667-D82BFF8B41D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5291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C21E1A-6292-54EE-DA0E-A74A06BCA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321FB-9455-9592-6FA8-5F056656B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43B84-90C7-FFF6-0E67-21441DE5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517E-D37B-4D4F-99F7-54D438E6C2B5}" type="datetimeFigureOut">
              <a:rPr lang="sr-Latn-RS" smtClean="0"/>
              <a:t>16.1.2024.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96DF4-28B4-529A-C96B-E87D1812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0CFEF-D9AB-CB19-9505-3813908A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EE1-ED35-458F-A667-D82BFF8B41D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9236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7B20-3438-B572-AAEB-1E5FD636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D7AB-B522-1371-50F6-89D66B1C8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CA964-AAA8-9F4D-557B-926CC833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517E-D37B-4D4F-99F7-54D438E6C2B5}" type="datetimeFigureOut">
              <a:rPr lang="sr-Latn-RS" smtClean="0"/>
              <a:t>16.1.2024.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11DA1-208B-47D8-437D-8D0FA728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A279A-D9D2-B38A-0E73-2C370623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EE1-ED35-458F-A667-D82BFF8B41D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5034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0CE1-55B3-70BC-9014-76DD9BB0F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7C21C-25AB-F93D-3828-DC7D468C5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EEC33-F09E-B025-3E31-4E194778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517E-D37B-4D4F-99F7-54D438E6C2B5}" type="datetimeFigureOut">
              <a:rPr lang="sr-Latn-RS" smtClean="0"/>
              <a:t>16.1.2024.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2FD51-C70D-9F5E-66D9-17D871CF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6A024-9DB1-88F8-2FCF-FFBD0CC8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EE1-ED35-458F-A667-D82BFF8B41D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3926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C077-8772-8F37-E80B-E709F026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197EA-A775-D3D8-638E-2EDBF5FAD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5FD5A-DE91-0EBF-5B7C-186D7A038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15F69-C781-EF30-50E1-32BF538F7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517E-D37B-4D4F-99F7-54D438E6C2B5}" type="datetimeFigureOut">
              <a:rPr lang="sr-Latn-RS" smtClean="0"/>
              <a:t>16.1.2024.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0C145-3AE3-0CA6-E6C6-CF23A02F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FEEAE-B29B-9C25-0245-165F51C2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EE1-ED35-458F-A667-D82BFF8B41D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8038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A483-ABCE-FC2E-1323-326B27711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0DBD5-00EC-3758-1716-6F45F9D8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F7104-5338-4CD5-4349-D2E339F71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857E9-8E98-843D-7720-DF745F389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3BFE6-AFB2-2799-D191-2497BC397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2FFC8-4A3D-87C3-D847-EFB0C5BE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517E-D37B-4D4F-99F7-54D438E6C2B5}" type="datetimeFigureOut">
              <a:rPr lang="sr-Latn-RS" smtClean="0"/>
              <a:t>16.1.2024.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BE30D1-B511-1A15-089D-8B03F53D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7A147-7BE2-9CDC-07D8-2F9AAAD4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EE1-ED35-458F-A667-D82BFF8B41D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2637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D117-4F2E-044A-F2D0-5F82A7CE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CC95E-C998-A76A-CDB5-FE04288D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517E-D37B-4D4F-99F7-54D438E6C2B5}" type="datetimeFigureOut">
              <a:rPr lang="sr-Latn-RS" smtClean="0"/>
              <a:t>16.1.2024.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DEBCE-AC13-5AB7-5F23-F1DB34F6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12B4E-F6C1-918D-DF61-7F8169F3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EE1-ED35-458F-A667-D82BFF8B41D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3408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DF67E6-A9DE-2701-612F-D11DE793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517E-D37B-4D4F-99F7-54D438E6C2B5}" type="datetimeFigureOut">
              <a:rPr lang="sr-Latn-RS" smtClean="0"/>
              <a:t>16.1.2024.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11B4E-0B71-B7A9-0EDD-31AD12B3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F1DFC-03F4-20D8-5FE1-63CFAA9C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EE1-ED35-458F-A667-D82BFF8B41D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6167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5BF5-6409-3919-B66B-7667E9F73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67DBD-158F-E2A8-C1FF-138FACF6C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85C63-15A9-A885-D42B-A2A6CCC32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A7320-6074-A2C0-70FF-D3DDC528E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517E-D37B-4D4F-99F7-54D438E6C2B5}" type="datetimeFigureOut">
              <a:rPr lang="sr-Latn-RS" smtClean="0"/>
              <a:t>16.1.2024.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C8D8E-F0B0-FB19-0F1C-3387E2EA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0DFD2-FEFF-7869-3A11-4C1696F0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EE1-ED35-458F-A667-D82BFF8B41D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9905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664F-43C2-23AA-FCFA-C1AFA59A7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2F7F7F-E1E6-BEE4-6993-F40BC8309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DAA5F-BBCB-9844-5A25-03643D2F3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0CCA7-BCDB-457D-C5F4-90EF1BD6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517E-D37B-4D4F-99F7-54D438E6C2B5}" type="datetimeFigureOut">
              <a:rPr lang="sr-Latn-RS" smtClean="0"/>
              <a:t>16.1.2024.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A0C94-FF37-C05F-7C6C-61077A9C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B0B28-F1DC-C5F1-0A76-C60C9833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EE1-ED35-458F-A667-D82BFF8B41D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7001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3E1C6A-4899-EE31-D946-E62A15DC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52765-5A5C-7BE6-29DF-D3916C04E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4A06B-9198-139B-60C7-E5C8A713B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C517E-D37B-4D4F-99F7-54D438E6C2B5}" type="datetimeFigureOut">
              <a:rPr lang="sr-Latn-RS" smtClean="0"/>
              <a:t>16.1.2024.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2AB7E-B98C-132E-5580-580BC95D1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D193A-A276-9B2D-0B94-2C3F8FD0E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DEEE1-ED35-458F-A667-D82BFF8B41D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00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541B-C409-416F-19ED-A6B7A1156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508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u="sng" dirty="0"/>
              <a:t>PROJEKAT IZ OSNOVA RAČUNARSKIH MREŽA</a:t>
            </a:r>
            <a:br>
              <a:rPr lang="en-US" dirty="0"/>
            </a:br>
            <a:r>
              <a:rPr lang="en-US" b="1" dirty="0"/>
              <a:t>TCP CHAT</a:t>
            </a:r>
            <a:endParaRPr lang="sr-Latn-R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E8E9F-E6BA-A086-7ADA-DB7D5D1DA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409963"/>
            <a:ext cx="3781245" cy="1655762"/>
          </a:xfrm>
        </p:spPr>
        <p:txBody>
          <a:bodyPr/>
          <a:lstStyle/>
          <a:p>
            <a:pPr algn="l"/>
            <a:r>
              <a:rPr lang="en-US" b="1" dirty="0" err="1"/>
              <a:t>Studenti</a:t>
            </a:r>
            <a:r>
              <a:rPr lang="en-US" b="1" dirty="0"/>
              <a:t>:</a:t>
            </a:r>
            <a:br>
              <a:rPr lang="en-US" dirty="0"/>
            </a:br>
            <a:r>
              <a:rPr lang="en-US" dirty="0" err="1"/>
              <a:t>Mladen</a:t>
            </a:r>
            <a:r>
              <a:rPr lang="en-US" dirty="0"/>
              <a:t> </a:t>
            </a:r>
            <a:r>
              <a:rPr lang="en-US" dirty="0" err="1"/>
              <a:t>Bazina</a:t>
            </a:r>
            <a:r>
              <a:rPr lang="en-US" dirty="0"/>
              <a:t>, RA194/2020</a:t>
            </a:r>
            <a:br>
              <a:rPr lang="en-US" dirty="0"/>
            </a:br>
            <a:r>
              <a:rPr lang="en-US" dirty="0"/>
              <a:t>Jovan </a:t>
            </a:r>
            <a:r>
              <a:rPr lang="en-US" dirty="0" err="1"/>
              <a:t>Crnčević</a:t>
            </a:r>
            <a:r>
              <a:rPr lang="en-US" dirty="0"/>
              <a:t>, RA129/2021</a:t>
            </a:r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B837B-34A5-72D9-C855-D604807DD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78" y="222363"/>
            <a:ext cx="1630043" cy="18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2EB766-177C-3844-CEF7-5D8F8EAAA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175" y="222363"/>
            <a:ext cx="1783650" cy="180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97871BF4-89B9-7FF2-A559-A46A47727B20}"/>
              </a:ext>
            </a:extLst>
          </p:cNvPr>
          <p:cNvSpPr txBox="1">
            <a:spLocks/>
          </p:cNvSpPr>
          <p:nvPr/>
        </p:nvSpPr>
        <p:spPr>
          <a:xfrm>
            <a:off x="6886758" y="4409963"/>
            <a:ext cx="378124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/>
              <a:t>Mentor:</a:t>
            </a:r>
            <a:br>
              <a:rPr lang="en-US" dirty="0"/>
            </a:br>
            <a:r>
              <a:rPr lang="en-US" dirty="0"/>
              <a:t>Nemanja </a:t>
            </a:r>
            <a:r>
              <a:rPr lang="en-US" dirty="0" err="1"/>
              <a:t>Trifunović</a:t>
            </a:r>
            <a:endParaRPr lang="sr-Latn-R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E6C6301-B696-F067-3598-10104AE0F5F5}"/>
              </a:ext>
            </a:extLst>
          </p:cNvPr>
          <p:cNvSpPr txBox="1">
            <a:spLocks/>
          </p:cNvSpPr>
          <p:nvPr/>
        </p:nvSpPr>
        <p:spPr>
          <a:xfrm>
            <a:off x="4205377" y="6260859"/>
            <a:ext cx="3781245" cy="378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/>
              <a:t>Novi Sad, </a:t>
            </a:r>
            <a:r>
              <a:rPr lang="en-US" sz="1600" i="1" dirty="0" err="1"/>
              <a:t>januar</a:t>
            </a:r>
            <a:r>
              <a:rPr lang="en-US" sz="1600" i="1" dirty="0"/>
              <a:t> 2024.</a:t>
            </a:r>
            <a:endParaRPr lang="sr-Latn-RS" sz="1600" i="1" dirty="0"/>
          </a:p>
        </p:txBody>
      </p:sp>
    </p:spTree>
    <p:extLst>
      <p:ext uri="{BB962C8B-B14F-4D97-AF65-F5344CB8AC3E}">
        <p14:creationId xmlns:p14="http://schemas.microsoft.com/office/powerpoint/2010/main" val="3492603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FFF6-7B96-9D85-71B3-B0B173C0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Uputstvo</a:t>
            </a:r>
            <a:r>
              <a:rPr lang="en-US" dirty="0"/>
              <a:t> za </a:t>
            </a:r>
            <a:r>
              <a:rPr lang="en-US" dirty="0" err="1"/>
              <a:t>pokretanje</a:t>
            </a:r>
            <a:r>
              <a:rPr lang="en-US" dirty="0"/>
              <a:t> </a:t>
            </a:r>
            <a:r>
              <a:rPr lang="en-US" dirty="0" err="1"/>
              <a:t>programa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C8157-1327-4C1D-33C4-45B76BC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Prvo</a:t>
            </a:r>
            <a:r>
              <a:rPr lang="en-US" dirty="0"/>
              <a:t> je </a:t>
            </a:r>
            <a:r>
              <a:rPr lang="en-US" dirty="0" err="1"/>
              <a:t>potrebno</a:t>
            </a:r>
            <a:r>
              <a:rPr lang="en-US" dirty="0"/>
              <a:t> </a:t>
            </a:r>
            <a:r>
              <a:rPr lang="en-US" dirty="0" err="1"/>
              <a:t>pokrenuti</a:t>
            </a:r>
            <a:r>
              <a:rPr lang="en-US" dirty="0"/>
              <a:t> </a:t>
            </a:r>
            <a:r>
              <a:rPr lang="en-US" dirty="0" err="1"/>
              <a:t>serverski</a:t>
            </a:r>
            <a:r>
              <a:rPr lang="en-US" dirty="0"/>
              <a:t> program </a:t>
            </a:r>
            <a:r>
              <a:rPr lang="en-US" dirty="0" err="1"/>
              <a:t>komandom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./server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Nakon</a:t>
            </a:r>
            <a:r>
              <a:rPr lang="en-US" dirty="0"/>
              <a:t> toga se </a:t>
            </a:r>
            <a:r>
              <a:rPr lang="en-US" dirty="0" err="1"/>
              <a:t>pokreću</a:t>
            </a:r>
            <a:r>
              <a:rPr lang="en-US" dirty="0"/>
              <a:t> </a:t>
            </a:r>
            <a:r>
              <a:rPr lang="en-US" dirty="0" err="1"/>
              <a:t>klijenti</a:t>
            </a:r>
            <a:r>
              <a:rPr lang="en-US" dirty="0"/>
              <a:t>, </a:t>
            </a:r>
            <a:r>
              <a:rPr lang="en-US" dirty="0" err="1"/>
              <a:t>maksimalno</a:t>
            </a:r>
            <a:r>
              <a:rPr lang="en-US" dirty="0"/>
              <a:t> </a:t>
            </a:r>
            <a:r>
              <a:rPr lang="en-US" dirty="0" err="1"/>
              <a:t>njih</a:t>
            </a:r>
            <a:r>
              <a:rPr lang="en-US" dirty="0"/>
              <a:t> MAX_CLIENTS,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argument </a:t>
            </a:r>
            <a:r>
              <a:rPr lang="en-US" dirty="0" err="1"/>
              <a:t>komandne</a:t>
            </a:r>
            <a:r>
              <a:rPr lang="en-US" dirty="0"/>
              <a:t> </a:t>
            </a:r>
            <a:r>
              <a:rPr lang="en-US" dirty="0" err="1"/>
              <a:t>linije</a:t>
            </a:r>
            <a:r>
              <a:rPr lang="en-US" dirty="0"/>
              <a:t> se </a:t>
            </a:r>
            <a:r>
              <a:rPr lang="en-US" dirty="0" err="1"/>
              <a:t>unosi</a:t>
            </a:r>
            <a:r>
              <a:rPr lang="en-US" dirty="0"/>
              <a:t> </a:t>
            </a:r>
            <a:r>
              <a:rPr lang="en-US" dirty="0" err="1"/>
              <a:t>korisničko</a:t>
            </a:r>
            <a:r>
              <a:rPr lang="en-US" dirty="0"/>
              <a:t> </a:t>
            </a:r>
            <a:r>
              <a:rPr lang="en-US" dirty="0" err="1"/>
              <a:t>ime</a:t>
            </a:r>
            <a:r>
              <a:rPr lang="en-US" dirty="0"/>
              <a:t> od </a:t>
            </a:r>
            <a:r>
              <a:rPr lang="en-US" dirty="0" err="1"/>
              <a:t>maksimalno</a:t>
            </a:r>
            <a:r>
              <a:rPr lang="en-US" dirty="0"/>
              <a:t> 20 </a:t>
            </a:r>
            <a:r>
              <a:rPr lang="en-US" dirty="0" err="1"/>
              <a:t>karaktera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./client KORISNIČKO_IME</a:t>
            </a:r>
          </a:p>
        </p:txBody>
      </p:sp>
    </p:spTree>
    <p:extLst>
      <p:ext uri="{BB962C8B-B14F-4D97-AF65-F5344CB8AC3E}">
        <p14:creationId xmlns:p14="http://schemas.microsoft.com/office/powerpoint/2010/main" val="147175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E325-B59D-EC54-966C-051A37B0F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Kratak</a:t>
            </a:r>
            <a:r>
              <a:rPr lang="en-US" dirty="0"/>
              <a:t> </a:t>
            </a:r>
            <a:r>
              <a:rPr lang="en-US" dirty="0" err="1"/>
              <a:t>opis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C643-08EA-40C6-8755-DE73E7481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/>
              <a:t>Projekat predstavlja jednostavan sistem za razmenu tekstualnih poruka između više klijenata putem TCP/IP protokola. Ovaj sistem sastoji se od dva programa:</a:t>
            </a:r>
            <a:endParaRPr lang="en-US" dirty="0"/>
          </a:p>
          <a:p>
            <a:pPr lvl="1" algn="just"/>
            <a:r>
              <a:rPr lang="sr-Latn-RS" dirty="0"/>
              <a:t>serverskog programa (server.c)</a:t>
            </a:r>
            <a:endParaRPr lang="en-US" dirty="0"/>
          </a:p>
          <a:p>
            <a:pPr lvl="1" algn="just"/>
            <a:r>
              <a:rPr lang="sr-Latn-RS" dirty="0"/>
              <a:t>klijentskog programa (client.c)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S</a:t>
            </a:r>
            <a:r>
              <a:rPr lang="sr-Latn-RS" dirty="0"/>
              <a:t>erverski program se ponaša kao centralna tačka za povezivanje korisnika</a:t>
            </a:r>
            <a:r>
              <a:rPr lang="en-US" dirty="0"/>
              <a:t>, a </a:t>
            </a:r>
            <a:r>
              <a:rPr lang="sr-Latn-RS" dirty="0"/>
              <a:t>klijentski program korisnicima omogućava slanje i primanje poruka.</a:t>
            </a:r>
          </a:p>
        </p:txBody>
      </p:sp>
    </p:spTree>
    <p:extLst>
      <p:ext uri="{BB962C8B-B14F-4D97-AF65-F5344CB8AC3E}">
        <p14:creationId xmlns:p14="http://schemas.microsoft.com/office/powerpoint/2010/main" val="14835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2EBEA-555C-CD53-E05C-A1EA648F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Server program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1DE0D-06CB-DFF0-B198-69FF100E7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Inicijalizacija</a:t>
            </a:r>
            <a:r>
              <a:rPr lang="en-US" dirty="0"/>
              <a:t> </a:t>
            </a:r>
            <a:r>
              <a:rPr lang="en-US" dirty="0" err="1"/>
              <a:t>klijenta</a:t>
            </a:r>
            <a:endParaRPr lang="en-US" dirty="0"/>
          </a:p>
          <a:p>
            <a:pPr lvl="1" algn="just"/>
            <a:r>
              <a:rPr lang="sr-Latn-RS" dirty="0"/>
              <a:t>Na početku, kreira se niz struktura ClientInfo koje predstavljaju informacije o klijentima</a:t>
            </a:r>
            <a:r>
              <a:rPr lang="en-US" dirty="0"/>
              <a:t>.</a:t>
            </a:r>
          </a:p>
          <a:p>
            <a:pPr lvl="1" algn="just"/>
            <a:r>
              <a:rPr lang="sr-Latn-RS" dirty="0"/>
              <a:t>Postavlja se mutex (clientsMutex) za sinhronizaciju pristupa nizu klijenata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Podešavanje</a:t>
            </a:r>
            <a:r>
              <a:rPr lang="en-US" dirty="0"/>
              <a:t> server socket- a</a:t>
            </a:r>
          </a:p>
          <a:p>
            <a:pPr lvl="1" algn="just"/>
            <a:r>
              <a:rPr lang="en-US" dirty="0" err="1"/>
              <a:t>Kreira</a:t>
            </a:r>
            <a:r>
              <a:rPr lang="en-US" dirty="0"/>
              <a:t> se socket.</a:t>
            </a:r>
          </a:p>
          <a:p>
            <a:pPr lvl="1" algn="just"/>
            <a:r>
              <a:rPr lang="en-US" dirty="0" err="1"/>
              <a:t>Pravi</a:t>
            </a:r>
            <a:r>
              <a:rPr lang="en-US" dirty="0"/>
              <a:t> se </a:t>
            </a:r>
            <a:r>
              <a:rPr lang="en-US" dirty="0" err="1"/>
              <a:t>struktura</a:t>
            </a:r>
            <a:r>
              <a:rPr lang="en-US" dirty="0"/>
              <a:t> server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o </a:t>
            </a:r>
            <a:r>
              <a:rPr lang="en-US" dirty="0" err="1"/>
              <a:t>serveru</a:t>
            </a:r>
            <a:r>
              <a:rPr lang="en-US" dirty="0"/>
              <a:t> (IP </a:t>
            </a:r>
            <a:r>
              <a:rPr lang="en-US" dirty="0" err="1"/>
              <a:t>adresa</a:t>
            </a:r>
            <a:r>
              <a:rPr lang="en-US" dirty="0"/>
              <a:t>, port).</a:t>
            </a:r>
          </a:p>
          <a:p>
            <a:pPr lvl="1" algn="just"/>
            <a:r>
              <a:rPr lang="en-US" dirty="0" err="1"/>
              <a:t>Vrši</a:t>
            </a:r>
            <a:r>
              <a:rPr lang="en-US" dirty="0"/>
              <a:t> se bind server socket- 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određenu</a:t>
            </a:r>
            <a:r>
              <a:rPr lang="en-US" dirty="0"/>
              <a:t> IP </a:t>
            </a:r>
            <a:r>
              <a:rPr lang="en-US" dirty="0" err="1"/>
              <a:t>adresu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port.</a:t>
            </a:r>
          </a:p>
        </p:txBody>
      </p:sp>
    </p:spTree>
    <p:extLst>
      <p:ext uri="{BB962C8B-B14F-4D97-AF65-F5344CB8AC3E}">
        <p14:creationId xmlns:p14="http://schemas.microsoft.com/office/powerpoint/2010/main" val="3965304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F855-6242-9AF6-7EB8-AA07E433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Server program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A745-A922-C45A-D590-1B3F1B89C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Slušanje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serveru</a:t>
            </a:r>
            <a:endParaRPr lang="en-US" dirty="0"/>
          </a:p>
          <a:p>
            <a:pPr lvl="1" algn="just"/>
            <a:r>
              <a:rPr lang="sr-Latn-RS" dirty="0"/>
              <a:t>Server je u beskonačnoj petlji i čeka na dolazne konekcije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Povezivanje</a:t>
            </a:r>
            <a:r>
              <a:rPr lang="en-US" dirty="0"/>
              <a:t> </a:t>
            </a:r>
            <a:r>
              <a:rPr lang="en-US" dirty="0" err="1"/>
              <a:t>novog</a:t>
            </a:r>
            <a:r>
              <a:rPr lang="en-US" dirty="0"/>
              <a:t> </a:t>
            </a:r>
            <a:r>
              <a:rPr lang="en-US" dirty="0" err="1"/>
              <a:t>klijenta</a:t>
            </a:r>
            <a:endParaRPr lang="en-US" dirty="0"/>
          </a:p>
          <a:p>
            <a:pPr lvl="1" algn="just"/>
            <a:r>
              <a:rPr lang="sr-Latn-RS" dirty="0"/>
              <a:t>Prihvata se nova konekcija od klijenta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prima se </a:t>
            </a:r>
            <a:r>
              <a:rPr lang="en-US" dirty="0" err="1"/>
              <a:t>njegovo</a:t>
            </a:r>
            <a:r>
              <a:rPr lang="en-US" dirty="0"/>
              <a:t> </a:t>
            </a:r>
            <a:r>
              <a:rPr lang="en-US" dirty="0" err="1"/>
              <a:t>korisničko</a:t>
            </a:r>
            <a:r>
              <a:rPr lang="en-US" dirty="0"/>
              <a:t> </a:t>
            </a:r>
            <a:r>
              <a:rPr lang="en-US" dirty="0" err="1"/>
              <a:t>ime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Obrada</a:t>
            </a:r>
            <a:r>
              <a:rPr lang="en-US" dirty="0"/>
              <a:t> </a:t>
            </a:r>
            <a:r>
              <a:rPr lang="en-US" dirty="0" err="1"/>
              <a:t>klijenta</a:t>
            </a:r>
            <a:endParaRPr lang="en-US" dirty="0"/>
          </a:p>
          <a:p>
            <a:pPr lvl="1" algn="just"/>
            <a:r>
              <a:rPr lang="sr-Latn-RS" dirty="0"/>
              <a:t>Svaki klijent se smešta u niz clients zajedno sa svojim podacima (socket, adresa, korisničko ime).</a:t>
            </a:r>
          </a:p>
          <a:p>
            <a:pPr lvl="1" algn="just"/>
            <a:r>
              <a:rPr lang="sr-Latn-RS" dirty="0"/>
              <a:t>Za svakog klijenta se kreira zaseban thread (HandleClient) koji obrađuje komunikaciju sa tim klijentom.</a:t>
            </a:r>
          </a:p>
        </p:txBody>
      </p:sp>
    </p:spTree>
    <p:extLst>
      <p:ext uri="{BB962C8B-B14F-4D97-AF65-F5344CB8AC3E}">
        <p14:creationId xmlns:p14="http://schemas.microsoft.com/office/powerpoint/2010/main" val="102603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2F53-AEC6-9084-F922-9799DBE0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Server program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883FC-9E97-1E30-1880-96B722A4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Obrada</a:t>
            </a:r>
            <a:r>
              <a:rPr lang="en-US" dirty="0"/>
              <a:t> </a:t>
            </a:r>
            <a:r>
              <a:rPr lang="en-US" dirty="0" err="1"/>
              <a:t>klijentskih</a:t>
            </a:r>
            <a:r>
              <a:rPr lang="en-US" dirty="0"/>
              <a:t> </a:t>
            </a:r>
            <a:r>
              <a:rPr lang="en-US" dirty="0" err="1"/>
              <a:t>poruka</a:t>
            </a:r>
            <a:endParaRPr lang="en-US" dirty="0"/>
          </a:p>
          <a:p>
            <a:pPr lvl="1" algn="just"/>
            <a:r>
              <a:rPr lang="sr-Latn-RS" dirty="0"/>
              <a:t>U funkciji HandleClient, server neprestano prima poruke od klijenta.</a:t>
            </a:r>
          </a:p>
          <a:p>
            <a:pPr lvl="1" algn="just"/>
            <a:r>
              <a:rPr lang="sr-Latn-RS" dirty="0"/>
              <a:t>Poruke se ispisuju na konzoli sa informacijama o korisniku koji ih šalje.</a:t>
            </a:r>
          </a:p>
          <a:p>
            <a:pPr lvl="1" algn="just"/>
            <a:r>
              <a:rPr lang="en-US" dirty="0" err="1"/>
              <a:t>Poruke</a:t>
            </a:r>
            <a:r>
              <a:rPr lang="en-US" dirty="0"/>
              <a:t> </a:t>
            </a:r>
            <a:r>
              <a:rPr lang="sr-Latn-RS" dirty="0"/>
              <a:t>se potom šalju svim ostalim klijentima koristeći funkciju BroadcastMessage.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Broadcast </a:t>
            </a:r>
            <a:r>
              <a:rPr lang="en-US" dirty="0" err="1"/>
              <a:t>poruka</a:t>
            </a:r>
            <a:endParaRPr lang="en-US" dirty="0"/>
          </a:p>
          <a:p>
            <a:pPr lvl="1" algn="just"/>
            <a:r>
              <a:rPr lang="sr-Latn-RS" dirty="0"/>
              <a:t>Funkcija BroadcastMessage šalje primljenu poruku svim klijentima osim onom koji je poslao poruku</a:t>
            </a:r>
            <a:r>
              <a:rPr lang="en-US" dirty="0"/>
              <a:t>, </a:t>
            </a:r>
            <a:r>
              <a:rPr lang="en-US" dirty="0" err="1"/>
              <a:t>oslanjajući</a:t>
            </a:r>
            <a:r>
              <a:rPr lang="en-US" dirty="0"/>
              <a:t> se </a:t>
            </a:r>
            <a:r>
              <a:rPr lang="en-US" dirty="0" err="1"/>
              <a:t>na</a:t>
            </a:r>
            <a:r>
              <a:rPr lang="en-US" dirty="0"/>
              <a:t> mutex.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71299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2E62-D356-0730-5915-9D93E698E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Klijent</a:t>
            </a:r>
            <a:r>
              <a:rPr lang="en-US" dirty="0"/>
              <a:t> program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87D2-F47E-04CB-54BA-4973AD93A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Validacija</a:t>
            </a:r>
            <a:r>
              <a:rPr lang="en-US" dirty="0"/>
              <a:t> </a:t>
            </a:r>
            <a:r>
              <a:rPr lang="en-US" dirty="0" err="1"/>
              <a:t>argumenata</a:t>
            </a:r>
            <a:r>
              <a:rPr lang="en-US" dirty="0"/>
              <a:t> </a:t>
            </a:r>
            <a:r>
              <a:rPr lang="en-US" dirty="0" err="1"/>
              <a:t>komandne</a:t>
            </a:r>
            <a:r>
              <a:rPr lang="en-US" dirty="0"/>
              <a:t> </a:t>
            </a:r>
            <a:r>
              <a:rPr lang="en-US" dirty="0" err="1"/>
              <a:t>linije</a:t>
            </a:r>
            <a:endParaRPr lang="en-US" dirty="0"/>
          </a:p>
          <a:p>
            <a:pPr lvl="1" algn="just"/>
            <a:r>
              <a:rPr lang="sr-Latn-RS" dirty="0"/>
              <a:t>Proverava se broj argumenata komandne linije</a:t>
            </a:r>
            <a:r>
              <a:rPr lang="en-US" dirty="0"/>
              <a:t> </a:t>
            </a:r>
            <a:r>
              <a:rPr lang="en-US" dirty="0" err="1"/>
              <a:t>jer</a:t>
            </a:r>
            <a:r>
              <a:rPr lang="en-US" dirty="0"/>
              <a:t> k</a:t>
            </a:r>
            <a:r>
              <a:rPr lang="sr-Latn-RS" dirty="0"/>
              <a:t>lijent mora uneti svoje korisničko ime.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sr-Latn-RS" dirty="0"/>
              <a:t>Inicijalizacija klijentskog socketa</a:t>
            </a:r>
            <a:endParaRPr lang="en-US" dirty="0"/>
          </a:p>
          <a:p>
            <a:pPr lvl="1" algn="just"/>
            <a:r>
              <a:rPr lang="sr-Latn-RS" dirty="0"/>
              <a:t>Klijent kreira socket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pravi</a:t>
            </a:r>
            <a:r>
              <a:rPr lang="en-US" dirty="0"/>
              <a:t> </a:t>
            </a:r>
            <a:r>
              <a:rPr lang="sr-Latn-RS" dirty="0"/>
              <a:t>se struktura</a:t>
            </a:r>
            <a:r>
              <a:rPr lang="en-US" dirty="0"/>
              <a:t> </a:t>
            </a:r>
            <a:r>
              <a:rPr lang="sr-Latn-RS" dirty="0"/>
              <a:t>sa IP adresom i portom servera.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 err="1"/>
              <a:t>Povezivanje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serverom</a:t>
            </a:r>
            <a:endParaRPr lang="en-US" dirty="0"/>
          </a:p>
          <a:p>
            <a:pPr lvl="1" algn="just"/>
            <a:r>
              <a:rPr lang="sr-Latn-RS" dirty="0"/>
              <a:t>Klijent se povezuje sa serverom koristeći funkciju connect.</a:t>
            </a:r>
          </a:p>
        </p:txBody>
      </p:sp>
    </p:spTree>
    <p:extLst>
      <p:ext uri="{BB962C8B-B14F-4D97-AF65-F5344CB8AC3E}">
        <p14:creationId xmlns:p14="http://schemas.microsoft.com/office/powerpoint/2010/main" val="306714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D9AEF-8319-48E2-1B07-EBC9335CA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Klijent</a:t>
            </a:r>
            <a:r>
              <a:rPr lang="en-US" dirty="0"/>
              <a:t> program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E05B9-C1D1-2F99-A858-AC5DAEDC6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Slanje</a:t>
            </a:r>
            <a:r>
              <a:rPr lang="en-US" dirty="0"/>
              <a:t> </a:t>
            </a:r>
            <a:r>
              <a:rPr lang="en-US" dirty="0" err="1"/>
              <a:t>korisničkog</a:t>
            </a:r>
            <a:r>
              <a:rPr lang="en-US" dirty="0"/>
              <a:t> </a:t>
            </a:r>
            <a:r>
              <a:rPr lang="en-US" dirty="0" err="1"/>
              <a:t>imena</a:t>
            </a:r>
            <a:endParaRPr lang="en-US" dirty="0"/>
          </a:p>
          <a:p>
            <a:pPr lvl="1" algn="just"/>
            <a:r>
              <a:rPr lang="sr-Latn-RS" dirty="0"/>
              <a:t>Klijent šalje svoje korisničko ime serveru pomoću funkcije send.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 err="1"/>
              <a:t>Potvrda</a:t>
            </a:r>
            <a:r>
              <a:rPr lang="en-US" dirty="0"/>
              <a:t> </a:t>
            </a:r>
            <a:r>
              <a:rPr lang="en-US" dirty="0" err="1"/>
              <a:t>konekcije</a:t>
            </a:r>
            <a:endParaRPr lang="en-US" dirty="0"/>
          </a:p>
          <a:p>
            <a:pPr lvl="1" algn="just"/>
            <a:r>
              <a:rPr lang="sr-Latn-RS" dirty="0"/>
              <a:t>Klijent ispisuje poruku o uspešnom povezivanju sa serverom.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 err="1"/>
              <a:t>Primanje</a:t>
            </a:r>
            <a:r>
              <a:rPr lang="en-US" dirty="0"/>
              <a:t> </a:t>
            </a:r>
            <a:r>
              <a:rPr lang="en-US" dirty="0" err="1"/>
              <a:t>poruka</a:t>
            </a:r>
            <a:endParaRPr lang="en-US" dirty="0"/>
          </a:p>
          <a:p>
            <a:pPr lvl="1" algn="just"/>
            <a:r>
              <a:rPr lang="en-US" dirty="0" err="1"/>
              <a:t>Kreira</a:t>
            </a:r>
            <a:r>
              <a:rPr lang="en-US" dirty="0"/>
              <a:t> se </a:t>
            </a:r>
            <a:r>
              <a:rPr lang="en-US" dirty="0" err="1"/>
              <a:t>poseban</a:t>
            </a:r>
            <a:r>
              <a:rPr lang="en-US" dirty="0"/>
              <a:t> thread (</a:t>
            </a:r>
            <a:r>
              <a:rPr lang="en-US" dirty="0" err="1"/>
              <a:t>ReceiveMessages</a:t>
            </a:r>
            <a:r>
              <a:rPr lang="en-US" dirty="0"/>
              <a:t>) za </a:t>
            </a:r>
            <a:r>
              <a:rPr lang="en-US" dirty="0" err="1"/>
              <a:t>primanje</a:t>
            </a:r>
            <a:r>
              <a:rPr lang="en-US" dirty="0"/>
              <a:t> </a:t>
            </a:r>
            <a:r>
              <a:rPr lang="en-US" dirty="0" err="1"/>
              <a:t>poruka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servera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Thread </a:t>
            </a:r>
            <a:r>
              <a:rPr lang="en-US" dirty="0" err="1"/>
              <a:t>neprestano</a:t>
            </a:r>
            <a:r>
              <a:rPr lang="en-US" dirty="0"/>
              <a:t> prima </a:t>
            </a:r>
            <a:r>
              <a:rPr lang="en-US" dirty="0" err="1"/>
              <a:t>poruke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ispisuje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konzoli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586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C53E-AB9E-5347-C2CD-FE0F4A80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Klijent</a:t>
            </a:r>
            <a:r>
              <a:rPr lang="en-US" dirty="0"/>
              <a:t> program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47F0B-CA0C-9592-6C99-B6DCC1B7C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Slanje</a:t>
            </a:r>
            <a:r>
              <a:rPr lang="en-US" dirty="0"/>
              <a:t> </a:t>
            </a:r>
            <a:r>
              <a:rPr lang="en-US" dirty="0" err="1"/>
              <a:t>poruka</a:t>
            </a:r>
            <a:endParaRPr lang="en-US" dirty="0"/>
          </a:p>
          <a:p>
            <a:pPr lvl="1" algn="just"/>
            <a:r>
              <a:rPr lang="en-US" dirty="0"/>
              <a:t>U while </a:t>
            </a:r>
            <a:r>
              <a:rPr lang="sr-Latn-RS" dirty="0"/>
              <a:t>petlji </a:t>
            </a:r>
            <a:r>
              <a:rPr lang="en-US" dirty="0"/>
              <a:t>se </a:t>
            </a:r>
            <a:r>
              <a:rPr lang="en-US" dirty="0" err="1"/>
              <a:t>neprestano</a:t>
            </a:r>
            <a:r>
              <a:rPr lang="en-US" dirty="0"/>
              <a:t> </a:t>
            </a:r>
            <a:r>
              <a:rPr lang="sr-Latn-RS" dirty="0"/>
              <a:t>prima unos sa tastature i šalje </a:t>
            </a:r>
            <a:r>
              <a:rPr lang="en-US" dirty="0"/>
              <a:t>se</a:t>
            </a:r>
            <a:r>
              <a:rPr lang="sr-Latn-RS" dirty="0"/>
              <a:t> server</a:t>
            </a:r>
            <a:r>
              <a:rPr lang="en-US" dirty="0"/>
              <a:t>u </a:t>
            </a:r>
            <a:r>
              <a:rPr lang="en-US" dirty="0" err="1"/>
              <a:t>kako</a:t>
            </a:r>
            <a:r>
              <a:rPr lang="en-US" dirty="0"/>
              <a:t> bi </a:t>
            </a:r>
            <a:r>
              <a:rPr lang="en-US" dirty="0" err="1"/>
              <a:t>ih</a:t>
            </a:r>
            <a:r>
              <a:rPr lang="en-US" dirty="0"/>
              <a:t> on </a:t>
            </a:r>
            <a:r>
              <a:rPr lang="en-US" dirty="0" err="1"/>
              <a:t>prosledio</a:t>
            </a:r>
            <a:r>
              <a:rPr lang="en-US" dirty="0"/>
              <a:t> </a:t>
            </a:r>
            <a:r>
              <a:rPr lang="en-US" dirty="0" err="1"/>
              <a:t>ostalim</a:t>
            </a:r>
            <a:r>
              <a:rPr lang="en-US" dirty="0"/>
              <a:t> </a:t>
            </a:r>
            <a:r>
              <a:rPr lang="en-US" dirty="0" err="1"/>
              <a:t>klijentima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Prekid</a:t>
            </a:r>
            <a:r>
              <a:rPr lang="en-US" dirty="0"/>
              <a:t> </a:t>
            </a:r>
            <a:r>
              <a:rPr lang="en-US" dirty="0" err="1"/>
              <a:t>veze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serverom</a:t>
            </a:r>
            <a:endParaRPr lang="en-US" dirty="0"/>
          </a:p>
          <a:p>
            <a:pPr lvl="1" algn="just"/>
            <a:r>
              <a:rPr lang="en-US" dirty="0" err="1"/>
              <a:t>Nakon</a:t>
            </a:r>
            <a:r>
              <a:rPr lang="en-US" dirty="0"/>
              <a:t> </a:t>
            </a:r>
            <a:r>
              <a:rPr lang="sr-Latn-RS" dirty="0"/>
              <a:t>završetka komunikacije</a:t>
            </a:r>
            <a:r>
              <a:rPr lang="en-US" dirty="0"/>
              <a:t> </a:t>
            </a:r>
            <a:r>
              <a:rPr lang="en-US" dirty="0" err="1"/>
              <a:t>klijent</a:t>
            </a:r>
            <a:r>
              <a:rPr lang="en-US" dirty="0"/>
              <a:t> </a:t>
            </a:r>
            <a:r>
              <a:rPr lang="en-US" dirty="0" err="1"/>
              <a:t>zatvara</a:t>
            </a:r>
            <a:r>
              <a:rPr lang="en-US" dirty="0"/>
              <a:t> socket.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91225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D872-CFDE-4660-F98C-CB252770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Napomene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1FF8B-357E-C89A-1FF3-93BC102C9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/>
              <a:t>Mutex clientsMutex koristi se za sinhronizaciju pristupa </a:t>
            </a:r>
            <a:r>
              <a:rPr lang="en-US" dirty="0" err="1"/>
              <a:t>klijentima</a:t>
            </a:r>
            <a:r>
              <a:rPr lang="en-US" dirty="0"/>
              <a:t> </a:t>
            </a:r>
            <a:r>
              <a:rPr lang="sr-Latn-RS" dirty="0"/>
              <a:t>kako bi se izbegli problemi sa pristupom nizu klijenata.</a:t>
            </a:r>
          </a:p>
          <a:p>
            <a:pPr algn="just"/>
            <a:r>
              <a:rPr lang="sr-Latn-RS" dirty="0"/>
              <a:t>Svaki klijent ima svoj thread za primanje poruka kako bi se omogućila simultana komunikacija sa više klijenata.</a:t>
            </a:r>
          </a:p>
          <a:p>
            <a:pPr algn="just"/>
            <a:r>
              <a:rPr lang="sr-Latn-RS" dirty="0"/>
              <a:t>Server podržava do MAX_CLIENTS istovremenih klijenata. Novi klijenti neće biti prihvaćeni ukoliko je kapacitet popunjen.</a:t>
            </a:r>
            <a:endParaRPr lang="en-US" dirty="0"/>
          </a:p>
          <a:p>
            <a:pPr algn="just"/>
            <a:r>
              <a:rPr lang="en-US" dirty="0"/>
              <a:t>Kao </a:t>
            </a:r>
            <a:r>
              <a:rPr lang="en-US" dirty="0" err="1"/>
              <a:t>kostur</a:t>
            </a:r>
            <a:r>
              <a:rPr lang="en-US" dirty="0"/>
              <a:t> za </a:t>
            </a:r>
            <a:r>
              <a:rPr lang="en-US" dirty="0" err="1"/>
              <a:t>izradu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 se </a:t>
            </a:r>
            <a:r>
              <a:rPr lang="en-US" dirty="0" err="1"/>
              <a:t>koristila</a:t>
            </a:r>
            <a:r>
              <a:rPr lang="en-US" dirty="0"/>
              <a:t> </a:t>
            </a:r>
            <a:r>
              <a:rPr lang="en-US" dirty="0" err="1"/>
              <a:t>postavka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vežbi</a:t>
            </a:r>
            <a:r>
              <a:rPr lang="en-US" dirty="0"/>
              <a:t> 4.</a:t>
            </a:r>
            <a:endParaRPr lang="sr-Latn-RS" dirty="0"/>
          </a:p>
          <a:p>
            <a:pPr algn="just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50799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543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Office Theme</vt:lpstr>
      <vt:lpstr>PROJEKAT IZ OSNOVA RAČUNARSKIH MREŽA TCP CHAT</vt:lpstr>
      <vt:lpstr>Kratak opis projekta</vt:lpstr>
      <vt:lpstr>Server program</vt:lpstr>
      <vt:lpstr>Server program</vt:lpstr>
      <vt:lpstr>Server program</vt:lpstr>
      <vt:lpstr>Klijent program</vt:lpstr>
      <vt:lpstr>Klijent program</vt:lpstr>
      <vt:lpstr>Klijent program</vt:lpstr>
      <vt:lpstr>Napomene</vt:lpstr>
      <vt:lpstr>Uputstvo za pokretanje programa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Jovan</dc:creator>
  <cp:lastModifiedBy>Jovan</cp:lastModifiedBy>
  <cp:revision>34</cp:revision>
  <dcterms:created xsi:type="dcterms:W3CDTF">2024-01-16T00:45:38Z</dcterms:created>
  <dcterms:modified xsi:type="dcterms:W3CDTF">2024-01-16T06:30:21Z</dcterms:modified>
</cp:coreProperties>
</file>