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572"/>
    <a:srgbClr val="63CB9D"/>
    <a:srgbClr val="000000"/>
    <a:srgbClr val="FFD966"/>
    <a:srgbClr val="44546A"/>
    <a:srgbClr val="D9D9D9"/>
    <a:srgbClr val="D43849"/>
    <a:srgbClr val="F7D5D5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1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2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2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57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275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4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6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4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7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74E1-7D81-40A9-A814-2D545E242D07}" type="datetimeFigureOut">
              <a:rPr lang="de-CH" smtClean="0"/>
              <a:t>07.12.2017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21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0252" y="70901"/>
            <a:ext cx="12091747" cy="5921508"/>
            <a:chOff x="795705" y="590854"/>
            <a:chExt cx="10407683" cy="5096797"/>
          </a:xfrm>
        </p:grpSpPr>
        <p:sp>
          <p:nvSpPr>
            <p:cNvPr id="99" name="Rectangle 98"/>
            <p:cNvSpPr/>
            <p:nvPr/>
          </p:nvSpPr>
          <p:spPr>
            <a:xfrm>
              <a:off x="6274137" y="1465509"/>
              <a:ext cx="1542142" cy="17279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87002" y="1421130"/>
              <a:ext cx="1245159" cy="2290647"/>
            </a:xfrm>
            <a:prstGeom prst="rect">
              <a:avLst/>
            </a:prstGeom>
            <a:solidFill>
              <a:srgbClr val="F7D5D5"/>
            </a:solidFill>
            <a:ln w="28575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Snip Same Side Corner Rectangle 5"/>
            <p:cNvSpPr/>
            <p:nvPr/>
          </p:nvSpPr>
          <p:spPr>
            <a:xfrm rot="16200000">
              <a:off x="2135503" y="1996963"/>
              <a:ext cx="846267" cy="327142"/>
            </a:xfrm>
            <a:prstGeom prst="snip2SameRect">
              <a:avLst/>
            </a:prstGeom>
            <a:solidFill>
              <a:srgbClr val="D43849"/>
            </a:solidFill>
            <a:ln w="28575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3175224" y="2035966"/>
              <a:ext cx="575326" cy="257175"/>
            </a:xfrm>
            <a:prstGeom prst="round2DiagRect">
              <a:avLst/>
            </a:prstGeom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276807" y="2149360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SOCKET</a:t>
              </a:r>
              <a:r>
                <a:rPr lang="de-CH" sz="900" b="1" dirty="0" smtClean="0"/>
                <a:t> </a:t>
              </a:r>
            </a:p>
            <a:p>
              <a:r>
                <a:rPr lang="de-CH" sz="900" b="1" dirty="0" smtClean="0"/>
                <a:t>CHANNEL</a:t>
              </a:r>
              <a:endParaRPr lang="en-GB" sz="900" b="1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3507" y="1853631"/>
              <a:ext cx="5517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BUFFER</a:t>
              </a:r>
              <a:endParaRPr lang="de-CH" sz="900" b="1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3321097" y="2369730"/>
              <a:ext cx="292013" cy="781796"/>
            </a:xfrm>
            <a:prstGeom prst="downArrow">
              <a:avLst>
                <a:gd name="adj1" fmla="val 68266"/>
                <a:gd name="adj2" fmla="val 4478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3062100" y="2627402"/>
              <a:ext cx="811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 smtClean="0">
                  <a:solidFill>
                    <a:schemeClr val="bg1"/>
                  </a:solidFill>
                </a:rPr>
                <a:t>VERIFICATION</a:t>
              </a:r>
              <a:endParaRPr lang="de-CH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32186" y="3232401"/>
              <a:ext cx="259080" cy="259080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125189" y="3232401"/>
              <a:ext cx="1813560" cy="259080"/>
              <a:chOff x="3594119" y="2237551"/>
              <a:chExt cx="1813560" cy="2590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59411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5319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11227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37135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630439" y="2237551"/>
                <a:ext cx="259080" cy="25908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89519" y="2237551"/>
                <a:ext cx="259080" cy="25908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148599" y="2237551"/>
                <a:ext cx="259080" cy="25908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52" name="Right Bracket 51"/>
            <p:cNvSpPr/>
            <p:nvPr/>
          </p:nvSpPr>
          <p:spPr>
            <a:xfrm rot="5400000">
              <a:off x="5003443" y="2666313"/>
              <a:ext cx="57051" cy="181356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0973" y="3558621"/>
              <a:ext cx="1649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INTERNAL REQUEST QUEUE</a:t>
              </a:r>
              <a:endParaRPr lang="de-CH" sz="10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74392" y="2705694"/>
              <a:ext cx="259080" cy="259080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684490" y="3916818"/>
              <a:ext cx="259080" cy="259080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6424099" y="2543765"/>
              <a:ext cx="1013628" cy="5994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2350" y="2745239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solidFill>
                    <a:schemeClr val="bg1"/>
                  </a:solidFill>
                </a:rPr>
                <a:t>VERIFICATION</a:t>
              </a:r>
              <a:endParaRPr lang="de-CH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274136" y="1238648"/>
              <a:ext cx="1542143" cy="2268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Chevron 68"/>
            <p:cNvSpPr/>
            <p:nvPr/>
          </p:nvSpPr>
          <p:spPr>
            <a:xfrm>
              <a:off x="6093113" y="2579367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812738" y="1238647"/>
              <a:ext cx="591004" cy="195639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Snip Same Side Corner Rectangle 103"/>
            <p:cNvSpPr/>
            <p:nvPr/>
          </p:nvSpPr>
          <p:spPr>
            <a:xfrm rot="5400000">
              <a:off x="8271693" y="1672126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8571178" y="1533758"/>
              <a:ext cx="2618270" cy="385919"/>
              <a:chOff x="7642644" y="1027503"/>
              <a:chExt cx="2618270" cy="385919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148264" y="1027503"/>
                <a:ext cx="674345" cy="340951"/>
                <a:chOff x="8438140" y="967797"/>
                <a:chExt cx="674345" cy="340951"/>
              </a:xfrm>
            </p:grpSpPr>
            <p:sp>
              <p:nvSpPr>
                <p:cNvPr id="107" name="Cloud 106"/>
                <p:cNvSpPr/>
                <p:nvPr/>
              </p:nvSpPr>
              <p:spPr>
                <a:xfrm>
                  <a:off x="8438140" y="967797"/>
                  <a:ext cx="617133" cy="340951"/>
                </a:xfrm>
                <a:prstGeom prst="cloud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8483787" y="1038929"/>
                  <a:ext cx="6286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b="1" dirty="0" smtClean="0"/>
                    <a:t>NETWORK</a:t>
                  </a:r>
                  <a:endParaRPr lang="de-CH" sz="800" b="1" dirty="0"/>
                </a:p>
              </p:txBody>
            </p:sp>
          </p:grpSp>
          <p:sp>
            <p:nvSpPr>
              <p:cNvPr id="116" name="Right Arrow 115"/>
              <p:cNvSpPr/>
              <p:nvPr/>
            </p:nvSpPr>
            <p:spPr>
              <a:xfrm>
                <a:off x="7653004" y="1027503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9" name="Right Arrow 118"/>
              <p:cNvSpPr/>
              <p:nvPr/>
            </p:nvSpPr>
            <p:spPr>
              <a:xfrm>
                <a:off x="8870385" y="1090256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377915" y="1044089"/>
                <a:ext cx="882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SERVER 1</a:t>
                </a:r>
                <a:endParaRPr lang="de-CH" sz="1400" b="1" dirty="0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9023637" y="1251839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ight Arrow 125"/>
              <p:cNvSpPr/>
              <p:nvPr/>
            </p:nvSpPr>
            <p:spPr>
              <a:xfrm rot="10800000">
                <a:off x="7642644" y="1305700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585118" y="2028596"/>
              <a:ext cx="2618270" cy="385919"/>
              <a:chOff x="7642644" y="1714361"/>
              <a:chExt cx="2618270" cy="38591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42482" y="1743581"/>
                <a:ext cx="656731" cy="340951"/>
                <a:chOff x="8438140" y="967797"/>
                <a:chExt cx="656731" cy="340951"/>
              </a:xfrm>
            </p:grpSpPr>
            <p:sp>
              <p:nvSpPr>
                <p:cNvPr id="111" name="Cloud 110"/>
                <p:cNvSpPr/>
                <p:nvPr/>
              </p:nvSpPr>
              <p:spPr>
                <a:xfrm>
                  <a:off x="8438140" y="967797"/>
                  <a:ext cx="617133" cy="340951"/>
                </a:xfrm>
                <a:prstGeom prst="cloud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8466173" y="1046299"/>
                  <a:ext cx="6286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b="1" dirty="0" smtClean="0"/>
                    <a:t>NETWORK</a:t>
                  </a:r>
                  <a:endParaRPr lang="de-CH" sz="800" b="1" dirty="0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9377915" y="1756974"/>
                <a:ext cx="882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SERVER 2</a:t>
                </a:r>
                <a:endParaRPr lang="de-CH" sz="1400" b="1" dirty="0"/>
              </a:p>
            </p:txBody>
          </p:sp>
          <p:sp>
            <p:nvSpPr>
              <p:cNvPr id="127" name="Right Arrow 126"/>
              <p:cNvSpPr/>
              <p:nvPr/>
            </p:nvSpPr>
            <p:spPr>
              <a:xfrm>
                <a:off x="7653004" y="1714361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>
                <a:off x="8870385" y="1777114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9" name="Right Arrow 128"/>
              <p:cNvSpPr/>
              <p:nvPr/>
            </p:nvSpPr>
            <p:spPr>
              <a:xfrm rot="10800000">
                <a:off x="9023637" y="1938697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Right Arrow 129"/>
              <p:cNvSpPr/>
              <p:nvPr/>
            </p:nvSpPr>
            <p:spPr>
              <a:xfrm rot="10800000">
                <a:off x="7642644" y="1992558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585118" y="2501442"/>
              <a:ext cx="2618270" cy="420769"/>
              <a:chOff x="7642644" y="2459660"/>
              <a:chExt cx="2618270" cy="420769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8154047" y="2459660"/>
                <a:ext cx="666736" cy="340951"/>
                <a:chOff x="8438140" y="967797"/>
                <a:chExt cx="666736" cy="340951"/>
              </a:xfrm>
            </p:grpSpPr>
            <p:sp>
              <p:nvSpPr>
                <p:cNvPr id="114" name="Cloud 113"/>
                <p:cNvSpPr/>
                <p:nvPr/>
              </p:nvSpPr>
              <p:spPr>
                <a:xfrm>
                  <a:off x="8438140" y="967797"/>
                  <a:ext cx="617133" cy="340951"/>
                </a:xfrm>
                <a:prstGeom prst="cloud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8476178" y="1045770"/>
                  <a:ext cx="6286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b="1" dirty="0" smtClean="0"/>
                    <a:t>NETWORK</a:t>
                  </a:r>
                  <a:endParaRPr lang="de-CH" sz="800" b="1" dirty="0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9377915" y="2505315"/>
                <a:ext cx="882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SERVER 3</a:t>
                </a:r>
                <a:endParaRPr lang="de-CH" sz="1400" b="1" dirty="0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>
                <a:off x="7653004" y="2494510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2" name="Right Arrow 131"/>
              <p:cNvSpPr/>
              <p:nvPr/>
            </p:nvSpPr>
            <p:spPr>
              <a:xfrm>
                <a:off x="8870385" y="2557263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3" name="Right Arrow 132"/>
              <p:cNvSpPr/>
              <p:nvPr/>
            </p:nvSpPr>
            <p:spPr>
              <a:xfrm rot="10800000">
                <a:off x="9023637" y="2718846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7642644" y="2772707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7494774" y="2711827"/>
              <a:ext cx="259080" cy="2590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ight Arrow 135"/>
            <p:cNvSpPr/>
            <p:nvPr/>
          </p:nvSpPr>
          <p:spPr>
            <a:xfrm>
              <a:off x="7789962" y="2794860"/>
              <a:ext cx="136831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ight Arrow 137"/>
            <p:cNvSpPr/>
            <p:nvPr/>
          </p:nvSpPr>
          <p:spPr>
            <a:xfrm rot="10800000">
              <a:off x="7780900" y="1698786"/>
              <a:ext cx="141780" cy="107722"/>
            </a:xfrm>
            <a:prstGeom prst="rightArrow">
              <a:avLst/>
            </a:prstGeom>
            <a:solidFill>
              <a:srgbClr val="63CB9D"/>
            </a:solidFill>
            <a:ln>
              <a:solidFill>
                <a:srgbClr val="63CB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ight Bracket 146"/>
            <p:cNvSpPr/>
            <p:nvPr/>
          </p:nvSpPr>
          <p:spPr>
            <a:xfrm rot="10800000">
              <a:off x="7451379" y="1593768"/>
              <a:ext cx="50257" cy="917266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494774" y="2225578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494774" y="1924089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494774" y="1624530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ight Arrow 152"/>
            <p:cNvSpPr/>
            <p:nvPr/>
          </p:nvSpPr>
          <p:spPr>
            <a:xfrm rot="10800000">
              <a:off x="7784456" y="2006440"/>
              <a:ext cx="138224" cy="107722"/>
            </a:xfrm>
            <a:prstGeom prst="rightArrow">
              <a:avLst/>
            </a:prstGeom>
            <a:solidFill>
              <a:srgbClr val="63CB9D"/>
            </a:solidFill>
            <a:ln>
              <a:solidFill>
                <a:srgbClr val="63CB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ight Arrow 153"/>
            <p:cNvSpPr/>
            <p:nvPr/>
          </p:nvSpPr>
          <p:spPr>
            <a:xfrm rot="10800000">
              <a:off x="7784808" y="2301257"/>
              <a:ext cx="130180" cy="107722"/>
            </a:xfrm>
            <a:prstGeom prst="rightArrow">
              <a:avLst/>
            </a:prstGeom>
            <a:solidFill>
              <a:srgbClr val="63CB9D"/>
            </a:solidFill>
            <a:ln>
              <a:solidFill>
                <a:srgbClr val="63CB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ight Arrow 154"/>
            <p:cNvSpPr/>
            <p:nvPr/>
          </p:nvSpPr>
          <p:spPr>
            <a:xfrm rot="10800000">
              <a:off x="6424099" y="1762157"/>
              <a:ext cx="1006080" cy="5994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Chevron 155"/>
            <p:cNvSpPr/>
            <p:nvPr/>
          </p:nvSpPr>
          <p:spPr>
            <a:xfrm rot="10800000">
              <a:off x="6107551" y="1807776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75225" y="1919677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44489" y="139884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SET</a:t>
              </a:r>
              <a:endParaRPr lang="de-CH" sz="1600" b="1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227657" y="1182058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GET</a:t>
              </a:r>
              <a:endParaRPr lang="de-CH" sz="1600" b="1" dirty="0"/>
            </a:p>
          </p:txBody>
        </p:sp>
        <p:sp>
          <p:nvSpPr>
            <p:cNvPr id="160" name="Snip Same Side Corner Rectangle 159"/>
            <p:cNvSpPr/>
            <p:nvPr/>
          </p:nvSpPr>
          <p:spPr>
            <a:xfrm rot="5400000">
              <a:off x="8271693" y="2662318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Snip Same Side Corner Rectangle 160"/>
            <p:cNvSpPr/>
            <p:nvPr/>
          </p:nvSpPr>
          <p:spPr>
            <a:xfrm rot="5400000">
              <a:off x="8271693" y="2167502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274136" y="3906456"/>
              <a:ext cx="1542142" cy="17295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274135" y="3679595"/>
              <a:ext cx="1542143" cy="1728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812736" y="3679594"/>
              <a:ext cx="587647" cy="195639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Snip Same Side Corner Rectangle 171"/>
            <p:cNvSpPr/>
            <p:nvPr/>
          </p:nvSpPr>
          <p:spPr>
            <a:xfrm rot="5400000">
              <a:off x="8261300" y="4113073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Right Arrow 200"/>
            <p:cNvSpPr/>
            <p:nvPr/>
          </p:nvSpPr>
          <p:spPr>
            <a:xfrm>
              <a:off x="7460829" y="3989708"/>
              <a:ext cx="448871" cy="10772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236073" y="534909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SET</a:t>
              </a:r>
              <a:endParaRPr lang="de-CH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223575" y="5129583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GET</a:t>
              </a:r>
              <a:endParaRPr lang="de-CH" sz="1600" b="1" dirty="0"/>
            </a:p>
          </p:txBody>
        </p:sp>
        <p:sp>
          <p:nvSpPr>
            <p:cNvPr id="214" name="Snip Same Side Corner Rectangle 213"/>
            <p:cNvSpPr/>
            <p:nvPr/>
          </p:nvSpPr>
          <p:spPr>
            <a:xfrm rot="5400000">
              <a:off x="8261300" y="5104354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5" name="Snip Same Side Corner Rectangle 214"/>
            <p:cNvSpPr/>
            <p:nvPr/>
          </p:nvSpPr>
          <p:spPr>
            <a:xfrm rot="5400000">
              <a:off x="8261300" y="4619806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6" name="Chevron 215"/>
            <p:cNvSpPr/>
            <p:nvPr/>
          </p:nvSpPr>
          <p:spPr>
            <a:xfrm>
              <a:off x="6103658" y="3794526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531065" y="3914042"/>
              <a:ext cx="881433" cy="259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559035" y="3923662"/>
              <a:ext cx="93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/>
                <a:t>STRATEGY: 1</a:t>
              </a:r>
              <a:endParaRPr lang="de-CH" sz="1100" b="1" dirty="0"/>
            </a:p>
          </p:txBody>
        </p:sp>
        <p:sp>
          <p:nvSpPr>
            <p:cNvPr id="221" name="Cloud 220"/>
            <p:cNvSpPr/>
            <p:nvPr/>
          </p:nvSpPr>
          <p:spPr>
            <a:xfrm>
              <a:off x="9082565" y="3911896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130663" y="3974649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306433" y="3957551"/>
              <a:ext cx="882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SERVER 1</a:t>
              </a:r>
              <a:endParaRPr lang="de-CH" sz="1400" b="1" dirty="0"/>
            </a:p>
          </p:txBody>
        </p:sp>
        <p:sp>
          <p:nvSpPr>
            <p:cNvPr id="224" name="Right Arrow 223"/>
            <p:cNvSpPr/>
            <p:nvPr/>
          </p:nvSpPr>
          <p:spPr>
            <a:xfrm>
              <a:off x="8581522" y="3946746"/>
              <a:ext cx="393107" cy="10772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5" name="Right Arrow 224"/>
            <p:cNvSpPr/>
            <p:nvPr/>
          </p:nvSpPr>
          <p:spPr>
            <a:xfrm>
              <a:off x="9798903" y="4009499"/>
              <a:ext cx="393107" cy="10772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6" name="Right Arrow 225"/>
            <p:cNvSpPr/>
            <p:nvPr/>
          </p:nvSpPr>
          <p:spPr>
            <a:xfrm rot="10800000">
              <a:off x="9952155" y="4171082"/>
              <a:ext cx="393107" cy="107722"/>
            </a:xfrm>
            <a:prstGeom prst="rightArrow">
              <a:avLst/>
            </a:prstGeom>
            <a:solidFill>
              <a:srgbClr val="422572"/>
            </a:solidFill>
            <a:ln>
              <a:solidFill>
                <a:srgbClr val="4225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/>
                </a:solidFill>
              </a:endParaRPr>
            </a:p>
          </p:txBody>
        </p:sp>
        <p:sp>
          <p:nvSpPr>
            <p:cNvPr id="227" name="Right Arrow 226"/>
            <p:cNvSpPr/>
            <p:nvPr/>
          </p:nvSpPr>
          <p:spPr>
            <a:xfrm rot="10800000">
              <a:off x="8571162" y="4224943"/>
              <a:ext cx="393107" cy="107722"/>
            </a:xfrm>
            <a:prstGeom prst="rightArrow">
              <a:avLst/>
            </a:prstGeom>
            <a:solidFill>
              <a:srgbClr val="422572"/>
            </a:solidFill>
            <a:ln>
              <a:solidFill>
                <a:srgbClr val="4225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7490735" y="4669315"/>
              <a:ext cx="259080" cy="259080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Right Arrow 228"/>
            <p:cNvSpPr/>
            <p:nvPr/>
          </p:nvSpPr>
          <p:spPr>
            <a:xfrm rot="10800000">
              <a:off x="7789990" y="4744994"/>
              <a:ext cx="130180" cy="107722"/>
            </a:xfrm>
            <a:prstGeom prst="rightArrow">
              <a:avLst/>
            </a:prstGeom>
            <a:solidFill>
              <a:srgbClr val="422572"/>
            </a:solidFill>
            <a:ln>
              <a:solidFill>
                <a:srgbClr val="4225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0" name="Right Arrow 229"/>
            <p:cNvSpPr/>
            <p:nvPr/>
          </p:nvSpPr>
          <p:spPr>
            <a:xfrm rot="10800000">
              <a:off x="6398870" y="4504622"/>
              <a:ext cx="1013628" cy="5994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Chevron 230"/>
            <p:cNvSpPr/>
            <p:nvPr/>
          </p:nvSpPr>
          <p:spPr>
            <a:xfrm rot="10800000">
              <a:off x="6099056" y="4551860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690348" y="4669315"/>
              <a:ext cx="259080" cy="259080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75832" y="4705207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solidFill>
                    <a:schemeClr val="bg1"/>
                  </a:solidFill>
                </a:rPr>
                <a:t>VERIFICATION</a:t>
              </a:r>
              <a:endParaRPr lang="de-CH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34" name="Cloud 233"/>
            <p:cNvSpPr/>
            <p:nvPr/>
          </p:nvSpPr>
          <p:spPr>
            <a:xfrm>
              <a:off x="5480743" y="767724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26407" y="847460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36" name="Cloud 235"/>
            <p:cNvSpPr/>
            <p:nvPr/>
          </p:nvSpPr>
          <p:spPr>
            <a:xfrm>
              <a:off x="4318617" y="4657499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59520" y="4720250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38" name="Right Arrow 237"/>
            <p:cNvSpPr/>
            <p:nvPr/>
          </p:nvSpPr>
          <p:spPr>
            <a:xfrm rot="16200000">
              <a:off x="5521557" y="1468536"/>
              <a:ext cx="567500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ight Arrow 238"/>
            <p:cNvSpPr/>
            <p:nvPr/>
          </p:nvSpPr>
          <p:spPr>
            <a:xfrm rot="10800000">
              <a:off x="5017691" y="4751423"/>
              <a:ext cx="567500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08290" y="3481160"/>
              <a:ext cx="1130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WORKER THREAD</a:t>
              </a:r>
              <a:endParaRPr lang="de-CH" sz="1000" b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195769" y="1044797"/>
              <a:ext cx="1130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WORKER THREAD</a:t>
              </a:r>
              <a:endParaRPr lang="de-CH" sz="1000" b="1" dirty="0"/>
            </a:p>
          </p:txBody>
        </p:sp>
        <p:sp>
          <p:nvSpPr>
            <p:cNvPr id="242" name="Right Arrow 241"/>
            <p:cNvSpPr/>
            <p:nvPr/>
          </p:nvSpPr>
          <p:spPr>
            <a:xfrm>
              <a:off x="3695918" y="3308080"/>
              <a:ext cx="32602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86037" y="1486145"/>
              <a:ext cx="224414" cy="2143406"/>
            </a:xfrm>
            <a:prstGeom prst="rect">
              <a:avLst/>
            </a:prstGeom>
            <a:solidFill>
              <a:srgbClr val="D43849"/>
            </a:solidFill>
            <a:ln w="28575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3" name="Right Arrow 242"/>
            <p:cNvSpPr/>
            <p:nvPr/>
          </p:nvSpPr>
          <p:spPr>
            <a:xfrm>
              <a:off x="3026966" y="2126262"/>
              <a:ext cx="236357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4" name="Right Arrow 243"/>
            <p:cNvSpPr/>
            <p:nvPr/>
          </p:nvSpPr>
          <p:spPr>
            <a:xfrm>
              <a:off x="2712791" y="1825986"/>
              <a:ext cx="19274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2620686" y="3165243"/>
              <a:ext cx="7713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/>
                <a:t>SELECTOR</a:t>
              </a:r>
              <a:endParaRPr lang="de-CH" sz="1100" b="1" dirty="0"/>
            </a:p>
          </p:txBody>
        </p:sp>
        <p:sp>
          <p:nvSpPr>
            <p:cNvPr id="245" name="Round Diagonal Corner Rectangle 244"/>
            <p:cNvSpPr/>
            <p:nvPr/>
          </p:nvSpPr>
          <p:spPr>
            <a:xfrm rot="5400000">
              <a:off x="7317947" y="2097325"/>
              <a:ext cx="1654127" cy="257175"/>
            </a:xfrm>
            <a:prstGeom prst="round2DiagRect">
              <a:avLst/>
            </a:prstGeom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6" name="TextBox 245"/>
            <p:cNvSpPr txBox="1"/>
            <p:nvPr/>
          </p:nvSpPr>
          <p:spPr>
            <a:xfrm rot="16200000">
              <a:off x="7915388" y="2714526"/>
              <a:ext cx="5517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BUFFER</a:t>
              </a:r>
              <a:endParaRPr lang="de-CH" sz="900" b="1" dirty="0"/>
            </a:p>
          </p:txBody>
        </p:sp>
        <p:sp>
          <p:nvSpPr>
            <p:cNvPr id="247" name="Round Diagonal Corner Rectangle 246"/>
            <p:cNvSpPr/>
            <p:nvPr/>
          </p:nvSpPr>
          <p:spPr>
            <a:xfrm rot="5400000">
              <a:off x="7300027" y="4540727"/>
              <a:ext cx="1654127" cy="257175"/>
            </a:xfrm>
            <a:prstGeom prst="round2DiagRect">
              <a:avLst/>
            </a:prstGeom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8" name="TextBox 247"/>
            <p:cNvSpPr txBox="1"/>
            <p:nvPr/>
          </p:nvSpPr>
          <p:spPr>
            <a:xfrm rot="16200000">
              <a:off x="7897468" y="5157928"/>
              <a:ext cx="5517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BUFFER</a:t>
              </a:r>
              <a:endParaRPr lang="de-CH" sz="900" b="1" dirty="0"/>
            </a:p>
          </p:txBody>
        </p:sp>
        <p:sp>
          <p:nvSpPr>
            <p:cNvPr id="249" name="Right Arrow 248"/>
            <p:cNvSpPr/>
            <p:nvPr/>
          </p:nvSpPr>
          <p:spPr>
            <a:xfrm rot="16200000">
              <a:off x="5711356" y="3045618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0" name="Right Arrow 249"/>
            <p:cNvSpPr/>
            <p:nvPr/>
          </p:nvSpPr>
          <p:spPr>
            <a:xfrm rot="5400000">
              <a:off x="5711597" y="3715345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84865" y="1183761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NET-THREAD</a:t>
              </a:r>
              <a:endParaRPr lang="de-CH" sz="1000" b="1" dirty="0"/>
            </a:p>
          </p:txBody>
        </p:sp>
        <p:sp>
          <p:nvSpPr>
            <p:cNvPr id="252" name="Right Arrow 251"/>
            <p:cNvSpPr/>
            <p:nvPr/>
          </p:nvSpPr>
          <p:spPr>
            <a:xfrm rot="10800000">
              <a:off x="5225250" y="884338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3" name="TextBox 252"/>
            <p:cNvSpPr txBox="1"/>
            <p:nvPr/>
          </p:nvSpPr>
          <p:spPr>
            <a:xfrm rot="16200000">
              <a:off x="4740825" y="785779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CLIENT</a:t>
              </a:r>
              <a:endParaRPr lang="de-CH" sz="1400" b="1" dirty="0"/>
            </a:p>
          </p:txBody>
        </p:sp>
        <p:sp>
          <p:nvSpPr>
            <p:cNvPr id="254" name="TextBox 253"/>
            <p:cNvSpPr txBox="1"/>
            <p:nvPr/>
          </p:nvSpPr>
          <p:spPr>
            <a:xfrm rot="16200000">
              <a:off x="3582403" y="4626881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CLIENT</a:t>
              </a:r>
              <a:endParaRPr lang="de-CH" sz="1400" b="1" dirty="0"/>
            </a:p>
          </p:txBody>
        </p:sp>
        <p:sp>
          <p:nvSpPr>
            <p:cNvPr id="255" name="Right Arrow 254"/>
            <p:cNvSpPr/>
            <p:nvPr/>
          </p:nvSpPr>
          <p:spPr>
            <a:xfrm rot="10800000">
              <a:off x="4070505" y="4774112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6" name="Cloud 255"/>
            <p:cNvSpPr/>
            <p:nvPr/>
          </p:nvSpPr>
          <p:spPr>
            <a:xfrm>
              <a:off x="1343204" y="2000185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391660" y="2071209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 rot="16200000">
              <a:off x="600780" y="1969942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CLIENT</a:t>
              </a:r>
              <a:endParaRPr lang="de-CH" sz="1400" b="1" dirty="0"/>
            </a:p>
          </p:txBody>
        </p:sp>
        <p:sp>
          <p:nvSpPr>
            <p:cNvPr id="259" name="Right Arrow 258"/>
            <p:cNvSpPr/>
            <p:nvPr/>
          </p:nvSpPr>
          <p:spPr>
            <a:xfrm>
              <a:off x="1072011" y="2124895"/>
              <a:ext cx="19274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0" name="Right Arrow 259"/>
            <p:cNvSpPr/>
            <p:nvPr/>
          </p:nvSpPr>
          <p:spPr>
            <a:xfrm>
              <a:off x="2056941" y="2123831"/>
              <a:ext cx="19274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1" name="Snip Same Side Corner Rectangle 260"/>
            <p:cNvSpPr/>
            <p:nvPr/>
          </p:nvSpPr>
          <p:spPr>
            <a:xfrm rot="16200000">
              <a:off x="2399623" y="2793032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Snip Same Side Corner Rectangle 261"/>
            <p:cNvSpPr/>
            <p:nvPr/>
          </p:nvSpPr>
          <p:spPr>
            <a:xfrm rot="16200000">
              <a:off x="2404323" y="3211944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3236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810804" y="116839"/>
            <a:ext cx="1567545" cy="282776"/>
            <a:chOff x="4889495" y="107875"/>
            <a:chExt cx="1567545" cy="282776"/>
          </a:xfrm>
        </p:grpSpPr>
        <p:sp>
          <p:nvSpPr>
            <p:cNvPr id="5" name="Rounded Rectangle 4"/>
            <p:cNvSpPr/>
            <p:nvPr/>
          </p:nvSpPr>
          <p:spPr>
            <a:xfrm>
              <a:off x="4934574" y="125506"/>
              <a:ext cx="1457262" cy="265145"/>
            </a:xfrm>
            <a:prstGeom prst="roundRect">
              <a:avLst/>
            </a:prstGeom>
            <a:solidFill>
              <a:srgbClr val="F7D5D5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89495" y="107875"/>
              <a:ext cx="15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acceptNewRequests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05744" y="1213184"/>
            <a:ext cx="1544910" cy="1004047"/>
            <a:chOff x="4863679" y="1059390"/>
            <a:chExt cx="1544910" cy="1004047"/>
          </a:xfrm>
        </p:grpSpPr>
        <p:sp>
          <p:nvSpPr>
            <p:cNvPr id="10" name="Flowchart: Decision 9"/>
            <p:cNvSpPr/>
            <p:nvPr/>
          </p:nvSpPr>
          <p:spPr>
            <a:xfrm>
              <a:off x="4890985" y="1059390"/>
              <a:ext cx="1498578" cy="1004047"/>
            </a:xfrm>
            <a:prstGeom prst="flowChartDecision">
              <a:avLst/>
            </a:prstGeom>
            <a:solidFill>
              <a:srgbClr val="F7D5D5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3679" y="1420628"/>
              <a:ext cx="1544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verifyInputMessage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55882" y="667900"/>
            <a:ext cx="1455747" cy="276999"/>
            <a:chOff x="4934574" y="586521"/>
            <a:chExt cx="1455747" cy="276999"/>
          </a:xfrm>
        </p:grpSpPr>
        <p:sp>
          <p:nvSpPr>
            <p:cNvPr id="11" name="Rectangle 10"/>
            <p:cNvSpPr/>
            <p:nvPr/>
          </p:nvSpPr>
          <p:spPr>
            <a:xfrm>
              <a:off x="4934574" y="598167"/>
              <a:ext cx="1455747" cy="253707"/>
            </a:xfrm>
            <a:prstGeom prst="rect">
              <a:avLst/>
            </a:prstGeom>
            <a:solidFill>
              <a:srgbClr val="F7D5D5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76300" y="586521"/>
              <a:ext cx="960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read(buffer)</a:t>
              </a:r>
              <a:endParaRPr lang="de-CH" sz="12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39378" y="2495382"/>
            <a:ext cx="2085892" cy="294735"/>
            <a:chOff x="4618728" y="2270724"/>
            <a:chExt cx="2085892" cy="294735"/>
          </a:xfrm>
        </p:grpSpPr>
        <p:sp>
          <p:nvSpPr>
            <p:cNvPr id="13" name="Rectangle 12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F7D5D5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18728" y="2277423"/>
              <a:ext cx="2085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putRequestInQueue</a:t>
              </a:r>
              <a:r>
                <a:rPr lang="en-GB" sz="1200" b="1" dirty="0" smtClean="0"/>
                <a:t>(Request)</a:t>
              </a:r>
              <a:endParaRPr lang="de-CH" sz="12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36563" y="3587083"/>
            <a:ext cx="1891552" cy="294735"/>
            <a:chOff x="4706472" y="2270724"/>
            <a:chExt cx="1891552" cy="294735"/>
          </a:xfrm>
        </p:grpSpPr>
        <p:sp>
          <p:nvSpPr>
            <p:cNvPr id="22" name="Rectangle 21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6575" y="2288460"/>
              <a:ext cx="1291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getNewRequest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73450" y="4158219"/>
            <a:ext cx="1220469" cy="817714"/>
            <a:chOff x="5067036" y="1058429"/>
            <a:chExt cx="1220469" cy="817714"/>
          </a:xfrm>
        </p:grpSpPr>
        <p:sp>
          <p:nvSpPr>
            <p:cNvPr id="25" name="Flowchart: Decision 24"/>
            <p:cNvSpPr/>
            <p:nvPr/>
          </p:nvSpPr>
          <p:spPr>
            <a:xfrm>
              <a:off x="5067036" y="1058429"/>
              <a:ext cx="1220469" cy="817714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9899" y="1328786"/>
              <a:ext cx="823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command</a:t>
              </a:r>
              <a:endParaRPr lang="de-CH" sz="12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738" y="1060443"/>
            <a:ext cx="1958806" cy="294735"/>
            <a:chOff x="4681212" y="2270724"/>
            <a:chExt cx="1958806" cy="294735"/>
          </a:xfrm>
        </p:grpSpPr>
        <p:sp>
          <p:nvSpPr>
            <p:cNvPr id="28" name="Rectangle 27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81212" y="2279591"/>
              <a:ext cx="1958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thoroughSETrequestCheck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6289" y="1638714"/>
            <a:ext cx="1891552" cy="294735"/>
            <a:chOff x="4706472" y="2270724"/>
            <a:chExt cx="1891552" cy="294735"/>
          </a:xfrm>
        </p:grpSpPr>
        <p:sp>
          <p:nvSpPr>
            <p:cNvPr id="31" name="Rectangle 30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FFD9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31982" y="2270724"/>
              <a:ext cx="1497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sendDataToServers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98" y="2216001"/>
            <a:ext cx="1891552" cy="294735"/>
            <a:chOff x="4706472" y="2270724"/>
            <a:chExt cx="1891552" cy="294735"/>
          </a:xfrm>
        </p:grpSpPr>
        <p:sp>
          <p:nvSpPr>
            <p:cNvPr id="34" name="Rectangle 33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06575" y="2288460"/>
              <a:ext cx="12402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readResponses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6289" y="2793288"/>
            <a:ext cx="1891552" cy="294735"/>
            <a:chOff x="4706472" y="2270724"/>
            <a:chExt cx="1891552" cy="294735"/>
          </a:xfrm>
        </p:grpSpPr>
        <p:sp>
          <p:nvSpPr>
            <p:cNvPr id="37" name="Rectangle 36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6575" y="2288460"/>
              <a:ext cx="1401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sendDataToClient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4650" y="4161150"/>
            <a:ext cx="1220469" cy="817714"/>
            <a:chOff x="5067036" y="1058429"/>
            <a:chExt cx="1220469" cy="817714"/>
          </a:xfrm>
        </p:grpSpPr>
        <p:sp>
          <p:nvSpPr>
            <p:cNvPr id="40" name="Flowchart: Decision 39"/>
            <p:cNvSpPr/>
            <p:nvPr/>
          </p:nvSpPr>
          <p:spPr>
            <a:xfrm>
              <a:off x="5067036" y="1058429"/>
              <a:ext cx="1220469" cy="817714"/>
            </a:xfrm>
            <a:prstGeom prst="flowChartDecision">
              <a:avLst/>
            </a:prstGeom>
            <a:solidFill>
              <a:srgbClr val="FFD9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3683" y="1328786"/>
              <a:ext cx="1170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number of keys</a:t>
              </a:r>
              <a:endParaRPr lang="de-CH" sz="12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90181" y="4164750"/>
            <a:ext cx="1220469" cy="817714"/>
            <a:chOff x="5067036" y="1058429"/>
            <a:chExt cx="1220469" cy="817714"/>
          </a:xfrm>
        </p:grpSpPr>
        <p:sp>
          <p:nvSpPr>
            <p:cNvPr id="43" name="Flowchart: Decision 42"/>
            <p:cNvSpPr/>
            <p:nvPr/>
          </p:nvSpPr>
          <p:spPr>
            <a:xfrm>
              <a:off x="5067036" y="1058429"/>
              <a:ext cx="1220469" cy="817714"/>
            </a:xfrm>
            <a:prstGeom prst="flowChartDecision">
              <a:avLst/>
            </a:prstGeom>
            <a:solidFill>
              <a:srgbClr val="FFD9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98256" y="1328786"/>
              <a:ext cx="771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sharded</a:t>
              </a:r>
              <a:r>
                <a:rPr lang="en-GB" sz="1200" b="1" dirty="0" smtClean="0"/>
                <a:t>?</a:t>
              </a:r>
              <a:endParaRPr lang="de-CH" sz="12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9386" y="1060733"/>
            <a:ext cx="1891552" cy="294735"/>
            <a:chOff x="4706472" y="2270724"/>
            <a:chExt cx="1891552" cy="294735"/>
          </a:xfrm>
        </p:grpSpPr>
        <p:sp>
          <p:nvSpPr>
            <p:cNvPr id="58" name="Rectangle 57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FFD9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26987" y="2279591"/>
              <a:ext cx="791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strategy()</a:t>
              </a:r>
              <a:endParaRPr lang="de-CH" sz="12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399386" y="1638716"/>
            <a:ext cx="1891552" cy="294735"/>
            <a:chOff x="4706472" y="2270724"/>
            <a:chExt cx="1891552" cy="294735"/>
          </a:xfrm>
        </p:grpSpPr>
        <p:sp>
          <p:nvSpPr>
            <p:cNvPr id="61" name="Rectangle 60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FFD9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31982" y="2270724"/>
              <a:ext cx="1497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sendDataToServers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28867" y="2216001"/>
            <a:ext cx="2432589" cy="294735"/>
            <a:chOff x="4457787" y="2270724"/>
            <a:chExt cx="2432589" cy="294735"/>
          </a:xfrm>
        </p:grpSpPr>
        <p:sp>
          <p:nvSpPr>
            <p:cNvPr id="64" name="Rectangle 63"/>
            <p:cNvSpPr/>
            <p:nvPr/>
          </p:nvSpPr>
          <p:spPr>
            <a:xfrm>
              <a:off x="4472911" y="2270724"/>
              <a:ext cx="2375647" cy="294735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57787" y="2286337"/>
              <a:ext cx="2432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>
                  <a:solidFill>
                    <a:schemeClr val="bg1"/>
                  </a:solidFill>
                </a:rPr>
                <a:t>readGETResponseFromOneServer</a:t>
              </a:r>
              <a:r>
                <a:rPr lang="en-GB" sz="1200" b="1" dirty="0" smtClean="0">
                  <a:solidFill>
                    <a:schemeClr val="bg1"/>
                  </a:solidFill>
                </a:rPr>
                <a:t>()</a:t>
              </a:r>
              <a:endParaRPr lang="de-CH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99386" y="2790068"/>
            <a:ext cx="1891552" cy="294735"/>
            <a:chOff x="4706472" y="2270724"/>
            <a:chExt cx="1891552" cy="294735"/>
          </a:xfrm>
        </p:grpSpPr>
        <p:sp>
          <p:nvSpPr>
            <p:cNvPr id="67" name="Rectangle 66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06575" y="2288460"/>
              <a:ext cx="1401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>
                  <a:solidFill>
                    <a:schemeClr val="bg1"/>
                  </a:solidFill>
                </a:rPr>
                <a:t>sendDataToClient</a:t>
              </a:r>
              <a:r>
                <a:rPr lang="en-GB" sz="1200" b="1" dirty="0" smtClean="0">
                  <a:solidFill>
                    <a:schemeClr val="bg1"/>
                  </a:solidFill>
                </a:rPr>
                <a:t>()</a:t>
              </a:r>
              <a:endParaRPr lang="de-CH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169274" y="1060968"/>
            <a:ext cx="1897528" cy="294735"/>
            <a:chOff x="4706472" y="2270724"/>
            <a:chExt cx="1897528" cy="294735"/>
          </a:xfrm>
        </p:grpSpPr>
        <p:sp>
          <p:nvSpPr>
            <p:cNvPr id="70" name="Rectangle 69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FFD9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21717" y="2288460"/>
              <a:ext cx="1782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/>
                <a:t>shredMultiGETandSend</a:t>
              </a:r>
              <a:r>
                <a:rPr lang="en-GB" sz="1200" b="1" dirty="0" smtClean="0"/>
                <a:t>()</a:t>
              </a:r>
              <a:endParaRPr lang="de-CH" sz="1200" b="1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169274" y="1638715"/>
            <a:ext cx="1891552" cy="294735"/>
            <a:chOff x="4706472" y="2270724"/>
            <a:chExt cx="1891552" cy="294735"/>
          </a:xfrm>
        </p:grpSpPr>
        <p:sp>
          <p:nvSpPr>
            <p:cNvPr id="73" name="Rectangle 72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78409" y="2270724"/>
              <a:ext cx="1369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>
                  <a:solidFill>
                    <a:schemeClr val="bg1"/>
                  </a:solidFill>
                </a:rPr>
                <a:t>collectResponses</a:t>
              </a:r>
              <a:r>
                <a:rPr lang="en-GB" sz="1200" b="1" dirty="0" smtClean="0">
                  <a:solidFill>
                    <a:schemeClr val="bg1"/>
                  </a:solidFill>
                </a:rPr>
                <a:t>()</a:t>
              </a:r>
              <a:endParaRPr lang="de-CH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169273" y="2209002"/>
            <a:ext cx="1891552" cy="294735"/>
            <a:chOff x="4706472" y="2270724"/>
            <a:chExt cx="1891552" cy="294735"/>
          </a:xfrm>
        </p:grpSpPr>
        <p:sp>
          <p:nvSpPr>
            <p:cNvPr id="76" name="Rectangle 75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28220" y="2279590"/>
              <a:ext cx="15497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>
                  <a:solidFill>
                    <a:schemeClr val="bg1"/>
                  </a:solidFill>
                </a:rPr>
                <a:t>assembleResponses</a:t>
              </a:r>
              <a:r>
                <a:rPr lang="en-GB" sz="1200" b="1" dirty="0" smtClean="0">
                  <a:solidFill>
                    <a:schemeClr val="bg1"/>
                  </a:solidFill>
                </a:rPr>
                <a:t>()</a:t>
              </a:r>
              <a:endParaRPr lang="de-CH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169273" y="2785268"/>
            <a:ext cx="1891552" cy="294735"/>
            <a:chOff x="4706472" y="2270724"/>
            <a:chExt cx="1891552" cy="294735"/>
          </a:xfrm>
        </p:grpSpPr>
        <p:sp>
          <p:nvSpPr>
            <p:cNvPr id="79" name="Rectangle 78"/>
            <p:cNvSpPr/>
            <p:nvPr/>
          </p:nvSpPr>
          <p:spPr>
            <a:xfrm>
              <a:off x="4706472" y="2270724"/>
              <a:ext cx="1891552" cy="294735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06575" y="2288460"/>
              <a:ext cx="1401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 smtClean="0">
                  <a:solidFill>
                    <a:schemeClr val="bg1"/>
                  </a:solidFill>
                </a:rPr>
                <a:t>sendDataToClient</a:t>
              </a:r>
              <a:r>
                <a:rPr lang="en-GB" sz="1200" b="1" dirty="0" smtClean="0">
                  <a:solidFill>
                    <a:schemeClr val="bg1"/>
                  </a:solidFill>
                </a:rPr>
                <a:t>()</a:t>
              </a:r>
              <a:endParaRPr lang="de-CH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3583755" y="399615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583755" y="933253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584694" y="2217231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585450" y="2790117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585450" y="3881818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-5400000">
            <a:off x="4331628" y="4435200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-5400000">
            <a:off x="5842650" y="4435200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0" idx="0"/>
          </p:cNvCxnSpPr>
          <p:nvPr/>
        </p:nvCxnSpPr>
        <p:spPr>
          <a:xfrm flipH="1" flipV="1">
            <a:off x="5084884" y="775465"/>
            <a:ext cx="1" cy="338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069958" y="775465"/>
            <a:ext cx="128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345162" y="775465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345162" y="1360236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345162" y="1935355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345162" y="2510736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834139" y="772534"/>
            <a:ext cx="1" cy="338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210650" y="4572000"/>
            <a:ext cx="62348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834139" y="4158219"/>
            <a:ext cx="0" cy="429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6600415" y="3731285"/>
            <a:ext cx="1" cy="42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5094325" y="3743319"/>
            <a:ext cx="15060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834139" y="781392"/>
            <a:ext cx="128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115050" y="772534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115050" y="1355468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115050" y="1935355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115050" y="2501867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353070" y="4561200"/>
            <a:ext cx="62348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2366517" y="772534"/>
            <a:ext cx="1" cy="336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2366516" y="4142477"/>
            <a:ext cx="0" cy="429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69050" y="774000"/>
            <a:ext cx="130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079850" y="777150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79850" y="1355178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79850" y="1933449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079850" y="2510736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079851" y="3097777"/>
            <a:ext cx="0" cy="35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075141" y="3442667"/>
            <a:ext cx="24952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604512" y="3441150"/>
            <a:ext cx="5518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346650" y="3088023"/>
            <a:ext cx="0" cy="35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115050" y="3080003"/>
            <a:ext cx="0" cy="35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06581" y="426859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SET</a:t>
            </a:r>
            <a:endParaRPr lang="de-CH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4052285" y="455342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GET</a:t>
            </a:r>
            <a:endParaRPr lang="de-CH" b="1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3584514" y="3302949"/>
            <a:ext cx="0" cy="27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140706" y="298978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4"/>
                </a:solidFill>
              </a:rPr>
              <a:t>QUEUE</a:t>
            </a:r>
            <a:endParaRPr lang="de-CH" b="1" dirty="0">
              <a:solidFill>
                <a:schemeClr val="accent4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8081280" y="3680900"/>
            <a:ext cx="3013379" cy="957026"/>
            <a:chOff x="377687" y="4067035"/>
            <a:chExt cx="3013379" cy="957026"/>
          </a:xfrm>
        </p:grpSpPr>
        <p:sp>
          <p:nvSpPr>
            <p:cNvPr id="161" name="Rectangle 160"/>
            <p:cNvSpPr/>
            <p:nvPr/>
          </p:nvSpPr>
          <p:spPr>
            <a:xfrm>
              <a:off x="377687" y="4142477"/>
              <a:ext cx="238539" cy="126117"/>
            </a:xfrm>
            <a:prstGeom prst="rect">
              <a:avLst/>
            </a:prstGeom>
            <a:solidFill>
              <a:srgbClr val="F7D5D5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77687" y="4316553"/>
              <a:ext cx="238539" cy="126117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77687" y="4490629"/>
              <a:ext cx="238539" cy="126117"/>
            </a:xfrm>
            <a:prstGeom prst="rect">
              <a:avLst/>
            </a:prstGeom>
            <a:solidFill>
              <a:srgbClr val="FFD966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77687" y="4664705"/>
              <a:ext cx="238539" cy="126117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77687" y="4838781"/>
              <a:ext cx="238539" cy="126117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82027" y="4067035"/>
              <a:ext cx="17454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processing in Net-Thread</a:t>
              </a:r>
              <a:endParaRPr lang="de-CH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82027" y="4237042"/>
              <a:ext cx="2165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common for both request types</a:t>
              </a:r>
              <a:endParaRPr lang="de-CH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2027" y="4407049"/>
              <a:ext cx="2809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pre-processing and sending for both types</a:t>
              </a:r>
              <a:endParaRPr lang="de-CH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82027" y="4577056"/>
              <a:ext cx="2302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post-processing for SET responses</a:t>
              </a:r>
              <a:endParaRPr lang="de-CH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82027" y="4747062"/>
              <a:ext cx="2329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post-processing for GET responses</a:t>
              </a:r>
              <a:endParaRPr lang="de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8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Nikolic  Jovan</dc:creator>
  <cp:lastModifiedBy>Nikolic  Jovan</cp:lastModifiedBy>
  <cp:revision>67</cp:revision>
  <dcterms:created xsi:type="dcterms:W3CDTF">2017-11-28T18:53:09Z</dcterms:created>
  <dcterms:modified xsi:type="dcterms:W3CDTF">2017-12-07T14:58:11Z</dcterms:modified>
</cp:coreProperties>
</file>