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5D5"/>
    <a:srgbClr val="D43849"/>
    <a:srgbClr val="5B9BD5"/>
    <a:srgbClr val="41719C"/>
    <a:srgbClr val="422572"/>
    <a:srgbClr val="AF71FC"/>
    <a:srgbClr val="63C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74E1-7D81-40A9-A814-2D545E242D07}" type="datetimeFigureOut">
              <a:rPr lang="de-CH" smtClean="0"/>
              <a:t>28.11.2017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9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74E1-7D81-40A9-A814-2D545E242D07}" type="datetimeFigureOut">
              <a:rPr lang="de-CH" smtClean="0"/>
              <a:t>28.11.2017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71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74E1-7D81-40A9-A814-2D545E242D07}" type="datetimeFigureOut">
              <a:rPr lang="de-CH" smtClean="0"/>
              <a:t>28.11.2017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74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74E1-7D81-40A9-A814-2D545E242D07}" type="datetimeFigureOut">
              <a:rPr lang="de-CH" smtClean="0"/>
              <a:t>28.11.2017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402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74E1-7D81-40A9-A814-2D545E242D07}" type="datetimeFigureOut">
              <a:rPr lang="de-CH" smtClean="0"/>
              <a:t>28.11.2017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629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74E1-7D81-40A9-A814-2D545E242D07}" type="datetimeFigureOut">
              <a:rPr lang="de-CH" smtClean="0"/>
              <a:t>28.11.2017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579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74E1-7D81-40A9-A814-2D545E242D07}" type="datetimeFigureOut">
              <a:rPr lang="de-CH" smtClean="0"/>
              <a:t>28.11.2017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275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74E1-7D81-40A9-A814-2D545E242D07}" type="datetimeFigureOut">
              <a:rPr lang="de-CH" smtClean="0"/>
              <a:t>28.11.2017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344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74E1-7D81-40A9-A814-2D545E242D07}" type="datetimeFigureOut">
              <a:rPr lang="de-CH" smtClean="0"/>
              <a:t>28.11.2017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569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74E1-7D81-40A9-A814-2D545E242D07}" type="datetimeFigureOut">
              <a:rPr lang="de-CH" smtClean="0"/>
              <a:t>28.11.2017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449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74E1-7D81-40A9-A814-2D545E242D07}" type="datetimeFigureOut">
              <a:rPr lang="de-CH" smtClean="0"/>
              <a:t>28.11.2017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37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674E1-7D81-40A9-A814-2D545E242D07}" type="datetimeFigureOut">
              <a:rPr lang="de-CH" smtClean="0"/>
              <a:t>28.11.2017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CA7A9-C5E2-4FDF-A0A4-874D02E970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421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0252" y="70901"/>
            <a:ext cx="12091747" cy="5921508"/>
            <a:chOff x="795705" y="590854"/>
            <a:chExt cx="10407683" cy="5096797"/>
          </a:xfrm>
        </p:grpSpPr>
        <p:sp>
          <p:nvSpPr>
            <p:cNvPr id="99" name="Rectangle 98"/>
            <p:cNvSpPr/>
            <p:nvPr/>
          </p:nvSpPr>
          <p:spPr>
            <a:xfrm>
              <a:off x="6274137" y="1465509"/>
              <a:ext cx="1542142" cy="17279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87002" y="1421130"/>
              <a:ext cx="1245159" cy="2290647"/>
            </a:xfrm>
            <a:prstGeom prst="rect">
              <a:avLst/>
            </a:prstGeom>
            <a:solidFill>
              <a:srgbClr val="F7D5D5"/>
            </a:solidFill>
            <a:ln w="28575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Snip Same Side Corner Rectangle 5"/>
            <p:cNvSpPr/>
            <p:nvPr/>
          </p:nvSpPr>
          <p:spPr>
            <a:xfrm rot="16200000">
              <a:off x="2135503" y="1996963"/>
              <a:ext cx="846267" cy="327142"/>
            </a:xfrm>
            <a:prstGeom prst="snip2SameRect">
              <a:avLst/>
            </a:prstGeom>
            <a:solidFill>
              <a:srgbClr val="D43849"/>
            </a:solidFill>
            <a:ln w="28575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ound Diagonal Corner Rectangle 11"/>
            <p:cNvSpPr/>
            <p:nvPr/>
          </p:nvSpPr>
          <p:spPr>
            <a:xfrm>
              <a:off x="3175224" y="2035966"/>
              <a:ext cx="575326" cy="257175"/>
            </a:xfrm>
            <a:prstGeom prst="round2DiagRect">
              <a:avLst/>
            </a:prstGeom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2276807" y="2149360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 smtClean="0"/>
                <a:t>SOCKET</a:t>
              </a:r>
              <a:r>
                <a:rPr lang="de-CH" sz="900" b="1" dirty="0" smtClean="0"/>
                <a:t> </a:t>
              </a:r>
            </a:p>
            <a:p>
              <a:r>
                <a:rPr lang="de-CH" sz="900" b="1" dirty="0" smtClean="0"/>
                <a:t>CHANNEL</a:t>
              </a:r>
              <a:endParaRPr lang="en-GB" sz="900" b="1" dirty="0" smtClean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03507" y="1853631"/>
              <a:ext cx="5517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 smtClean="0"/>
                <a:t>BUFFER</a:t>
              </a:r>
              <a:endParaRPr lang="de-CH" sz="900" b="1" dirty="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3321097" y="2369730"/>
              <a:ext cx="292013" cy="781796"/>
            </a:xfrm>
            <a:prstGeom prst="downArrow">
              <a:avLst>
                <a:gd name="adj1" fmla="val 68266"/>
                <a:gd name="adj2" fmla="val 4478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3062100" y="2627402"/>
              <a:ext cx="8113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 smtClean="0">
                  <a:solidFill>
                    <a:schemeClr val="bg1"/>
                  </a:solidFill>
                </a:rPr>
                <a:t>VERIFICATION</a:t>
              </a:r>
              <a:endParaRPr lang="de-CH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32186" y="3232401"/>
              <a:ext cx="259080" cy="259080"/>
            </a:xfrm>
            <a:prstGeom prst="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125189" y="3232401"/>
              <a:ext cx="1813560" cy="259080"/>
              <a:chOff x="3594119" y="2237551"/>
              <a:chExt cx="1813560" cy="25908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594119" y="2237551"/>
                <a:ext cx="259080" cy="259080"/>
              </a:xfrm>
              <a:prstGeom prst="rect">
                <a:avLst/>
              </a:prstGeom>
              <a:noFill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853199" y="2237551"/>
                <a:ext cx="259080" cy="259080"/>
              </a:xfrm>
              <a:prstGeom prst="rect">
                <a:avLst/>
              </a:prstGeom>
              <a:noFill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112279" y="2237551"/>
                <a:ext cx="259080" cy="259080"/>
              </a:xfrm>
              <a:prstGeom prst="rect">
                <a:avLst/>
              </a:prstGeom>
              <a:noFill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371359" y="2237551"/>
                <a:ext cx="259080" cy="259080"/>
              </a:xfrm>
              <a:prstGeom prst="rect">
                <a:avLst/>
              </a:prstGeom>
              <a:noFill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630439" y="2237551"/>
                <a:ext cx="259080" cy="25908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889519" y="2237551"/>
                <a:ext cx="259080" cy="25908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148599" y="2237551"/>
                <a:ext cx="259080" cy="25908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52" name="Right Bracket 51"/>
            <p:cNvSpPr/>
            <p:nvPr/>
          </p:nvSpPr>
          <p:spPr>
            <a:xfrm rot="5400000">
              <a:off x="5003443" y="2666313"/>
              <a:ext cx="57051" cy="1813560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30973" y="3558621"/>
              <a:ext cx="16498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/>
                <a:t>INTERNAL REQUEST QUEUE</a:t>
              </a:r>
              <a:endParaRPr lang="de-CH" sz="1000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74392" y="2705694"/>
              <a:ext cx="259080" cy="259080"/>
            </a:xfrm>
            <a:prstGeom prst="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684490" y="3916818"/>
              <a:ext cx="259080" cy="259080"/>
            </a:xfrm>
            <a:prstGeom prst="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6" name="Right Arrow 85"/>
            <p:cNvSpPr/>
            <p:nvPr/>
          </p:nvSpPr>
          <p:spPr>
            <a:xfrm>
              <a:off x="6424099" y="2543765"/>
              <a:ext cx="1013628" cy="59942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62350" y="2745239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>
                  <a:solidFill>
                    <a:schemeClr val="bg1"/>
                  </a:solidFill>
                </a:rPr>
                <a:t>VERIFICATION</a:t>
              </a:r>
              <a:endParaRPr lang="de-CH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274136" y="1238648"/>
              <a:ext cx="1542143" cy="2268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Chevron 68"/>
            <p:cNvSpPr/>
            <p:nvPr/>
          </p:nvSpPr>
          <p:spPr>
            <a:xfrm>
              <a:off x="6093113" y="2579367"/>
              <a:ext cx="340955" cy="505049"/>
            </a:xfrm>
            <a:prstGeom prst="chevron">
              <a:avLst/>
            </a:prstGeom>
            <a:solidFill>
              <a:srgbClr val="41719C"/>
            </a:solidFill>
            <a:ln w="1905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812738" y="1238647"/>
              <a:ext cx="591004" cy="195639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Snip Same Side Corner Rectangle 103"/>
            <p:cNvSpPr/>
            <p:nvPr/>
          </p:nvSpPr>
          <p:spPr>
            <a:xfrm rot="5400000">
              <a:off x="8271693" y="1672126"/>
              <a:ext cx="323950" cy="99018"/>
            </a:xfrm>
            <a:prstGeom prst="snip2SameRect">
              <a:avLst/>
            </a:prstGeom>
            <a:solidFill>
              <a:srgbClr val="D43849"/>
            </a:solidFill>
            <a:ln w="19050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8571178" y="1533758"/>
              <a:ext cx="2618270" cy="385919"/>
              <a:chOff x="7642644" y="1027503"/>
              <a:chExt cx="2618270" cy="385919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8148264" y="1027503"/>
                <a:ext cx="674345" cy="340951"/>
                <a:chOff x="8438140" y="967797"/>
                <a:chExt cx="674345" cy="340951"/>
              </a:xfrm>
            </p:grpSpPr>
            <p:sp>
              <p:nvSpPr>
                <p:cNvPr id="107" name="Cloud 106"/>
                <p:cNvSpPr/>
                <p:nvPr/>
              </p:nvSpPr>
              <p:spPr>
                <a:xfrm>
                  <a:off x="8438140" y="967797"/>
                  <a:ext cx="617133" cy="340951"/>
                </a:xfrm>
                <a:prstGeom prst="cloud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8483787" y="1038929"/>
                  <a:ext cx="62869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b="1" dirty="0" smtClean="0"/>
                    <a:t>NETWORK</a:t>
                  </a:r>
                  <a:endParaRPr lang="de-CH" sz="800" b="1" dirty="0"/>
                </a:p>
              </p:txBody>
            </p:sp>
          </p:grpSp>
          <p:sp>
            <p:nvSpPr>
              <p:cNvPr id="116" name="Right Arrow 115"/>
              <p:cNvSpPr/>
              <p:nvPr/>
            </p:nvSpPr>
            <p:spPr>
              <a:xfrm>
                <a:off x="7653004" y="1027503"/>
                <a:ext cx="393107" cy="10772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9" name="Right Arrow 118"/>
              <p:cNvSpPr/>
              <p:nvPr/>
            </p:nvSpPr>
            <p:spPr>
              <a:xfrm>
                <a:off x="8870385" y="1090256"/>
                <a:ext cx="393107" cy="10772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9377915" y="1044089"/>
                <a:ext cx="882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SERVER 1</a:t>
                </a:r>
                <a:endParaRPr lang="de-CH" sz="1400" b="1" dirty="0"/>
              </a:p>
            </p:txBody>
          </p:sp>
          <p:sp>
            <p:nvSpPr>
              <p:cNvPr id="125" name="Right Arrow 124"/>
              <p:cNvSpPr/>
              <p:nvPr/>
            </p:nvSpPr>
            <p:spPr>
              <a:xfrm rot="10800000">
                <a:off x="9023637" y="1251839"/>
                <a:ext cx="393107" cy="107722"/>
              </a:xfrm>
              <a:prstGeom prst="rightArrow">
                <a:avLst/>
              </a:prstGeom>
              <a:solidFill>
                <a:srgbClr val="63CB9D"/>
              </a:solidFill>
              <a:ln>
                <a:solidFill>
                  <a:srgbClr val="63CB9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ight Arrow 125"/>
              <p:cNvSpPr/>
              <p:nvPr/>
            </p:nvSpPr>
            <p:spPr>
              <a:xfrm rot="10800000">
                <a:off x="7642644" y="1305700"/>
                <a:ext cx="393107" cy="107722"/>
              </a:xfrm>
              <a:prstGeom prst="rightArrow">
                <a:avLst/>
              </a:prstGeom>
              <a:solidFill>
                <a:srgbClr val="63CB9D"/>
              </a:solidFill>
              <a:ln>
                <a:solidFill>
                  <a:srgbClr val="63CB9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8585118" y="2028596"/>
              <a:ext cx="2618270" cy="385919"/>
              <a:chOff x="7642644" y="1714361"/>
              <a:chExt cx="2618270" cy="385919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8142482" y="1743581"/>
                <a:ext cx="656731" cy="340951"/>
                <a:chOff x="8438140" y="967797"/>
                <a:chExt cx="656731" cy="340951"/>
              </a:xfrm>
            </p:grpSpPr>
            <p:sp>
              <p:nvSpPr>
                <p:cNvPr id="111" name="Cloud 110"/>
                <p:cNvSpPr/>
                <p:nvPr/>
              </p:nvSpPr>
              <p:spPr>
                <a:xfrm>
                  <a:off x="8438140" y="967797"/>
                  <a:ext cx="617133" cy="340951"/>
                </a:xfrm>
                <a:prstGeom prst="cloud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8466173" y="1046299"/>
                  <a:ext cx="62869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b="1" dirty="0" smtClean="0"/>
                    <a:t>NETWORK</a:t>
                  </a:r>
                  <a:endParaRPr lang="de-CH" sz="800" b="1" dirty="0"/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9377915" y="1756974"/>
                <a:ext cx="882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SERVER 2</a:t>
                </a:r>
                <a:endParaRPr lang="de-CH" sz="1400" b="1" dirty="0"/>
              </a:p>
            </p:txBody>
          </p:sp>
          <p:sp>
            <p:nvSpPr>
              <p:cNvPr id="127" name="Right Arrow 126"/>
              <p:cNvSpPr/>
              <p:nvPr/>
            </p:nvSpPr>
            <p:spPr>
              <a:xfrm>
                <a:off x="7653004" y="1714361"/>
                <a:ext cx="393107" cy="10772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8" name="Right Arrow 127"/>
              <p:cNvSpPr/>
              <p:nvPr/>
            </p:nvSpPr>
            <p:spPr>
              <a:xfrm>
                <a:off x="8870385" y="1777114"/>
                <a:ext cx="393107" cy="10772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9" name="Right Arrow 128"/>
              <p:cNvSpPr/>
              <p:nvPr/>
            </p:nvSpPr>
            <p:spPr>
              <a:xfrm rot="10800000">
                <a:off x="9023637" y="1938697"/>
                <a:ext cx="393107" cy="107722"/>
              </a:xfrm>
              <a:prstGeom prst="rightArrow">
                <a:avLst/>
              </a:prstGeom>
              <a:solidFill>
                <a:srgbClr val="63CB9D"/>
              </a:solidFill>
              <a:ln>
                <a:solidFill>
                  <a:srgbClr val="63CB9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Right Arrow 129"/>
              <p:cNvSpPr/>
              <p:nvPr/>
            </p:nvSpPr>
            <p:spPr>
              <a:xfrm rot="10800000">
                <a:off x="7642644" y="1992558"/>
                <a:ext cx="393107" cy="107722"/>
              </a:xfrm>
              <a:prstGeom prst="rightArrow">
                <a:avLst/>
              </a:prstGeom>
              <a:solidFill>
                <a:srgbClr val="63CB9D"/>
              </a:solidFill>
              <a:ln>
                <a:solidFill>
                  <a:srgbClr val="63CB9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8585118" y="2501442"/>
              <a:ext cx="2618270" cy="420769"/>
              <a:chOff x="7642644" y="2459660"/>
              <a:chExt cx="2618270" cy="420769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8154047" y="2459660"/>
                <a:ext cx="666736" cy="340951"/>
                <a:chOff x="8438140" y="967797"/>
                <a:chExt cx="666736" cy="340951"/>
              </a:xfrm>
            </p:grpSpPr>
            <p:sp>
              <p:nvSpPr>
                <p:cNvPr id="114" name="Cloud 113"/>
                <p:cNvSpPr/>
                <p:nvPr/>
              </p:nvSpPr>
              <p:spPr>
                <a:xfrm>
                  <a:off x="8438140" y="967797"/>
                  <a:ext cx="617133" cy="340951"/>
                </a:xfrm>
                <a:prstGeom prst="cloud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8476178" y="1045770"/>
                  <a:ext cx="62869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b="1" dirty="0" smtClean="0"/>
                    <a:t>NETWORK</a:t>
                  </a:r>
                  <a:endParaRPr lang="de-CH" sz="800" b="1" dirty="0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9377915" y="2505315"/>
                <a:ext cx="882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SERVER 3</a:t>
                </a:r>
                <a:endParaRPr lang="de-CH" sz="1400" b="1" dirty="0"/>
              </a:p>
            </p:txBody>
          </p:sp>
          <p:sp>
            <p:nvSpPr>
              <p:cNvPr id="131" name="Right Arrow 130"/>
              <p:cNvSpPr/>
              <p:nvPr/>
            </p:nvSpPr>
            <p:spPr>
              <a:xfrm>
                <a:off x="7653004" y="2494510"/>
                <a:ext cx="393107" cy="10772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32" name="Right Arrow 131"/>
              <p:cNvSpPr/>
              <p:nvPr/>
            </p:nvSpPr>
            <p:spPr>
              <a:xfrm>
                <a:off x="8870385" y="2557263"/>
                <a:ext cx="393107" cy="10772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33" name="Right Arrow 132"/>
              <p:cNvSpPr/>
              <p:nvPr/>
            </p:nvSpPr>
            <p:spPr>
              <a:xfrm rot="10800000">
                <a:off x="9023637" y="2718846"/>
                <a:ext cx="393107" cy="107722"/>
              </a:xfrm>
              <a:prstGeom prst="rightArrow">
                <a:avLst/>
              </a:prstGeom>
              <a:solidFill>
                <a:srgbClr val="63CB9D"/>
              </a:solidFill>
              <a:ln>
                <a:solidFill>
                  <a:srgbClr val="63CB9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/>
                  </a:solidFill>
                </a:endParaRPr>
              </a:p>
            </p:txBody>
          </p:sp>
          <p:sp>
            <p:nvSpPr>
              <p:cNvPr id="134" name="Right Arrow 133"/>
              <p:cNvSpPr/>
              <p:nvPr/>
            </p:nvSpPr>
            <p:spPr>
              <a:xfrm rot="10800000">
                <a:off x="7642644" y="2772707"/>
                <a:ext cx="393107" cy="107722"/>
              </a:xfrm>
              <a:prstGeom prst="rightArrow">
                <a:avLst/>
              </a:prstGeom>
              <a:solidFill>
                <a:srgbClr val="63CB9D"/>
              </a:solidFill>
              <a:ln>
                <a:solidFill>
                  <a:srgbClr val="63CB9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135" name="Rectangle 134"/>
            <p:cNvSpPr/>
            <p:nvPr/>
          </p:nvSpPr>
          <p:spPr>
            <a:xfrm>
              <a:off x="7494774" y="2711827"/>
              <a:ext cx="259080" cy="25908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6" name="Right Arrow 135"/>
            <p:cNvSpPr/>
            <p:nvPr/>
          </p:nvSpPr>
          <p:spPr>
            <a:xfrm>
              <a:off x="7789962" y="2794860"/>
              <a:ext cx="136831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8" name="Right Arrow 137"/>
            <p:cNvSpPr/>
            <p:nvPr/>
          </p:nvSpPr>
          <p:spPr>
            <a:xfrm rot="10800000">
              <a:off x="7780900" y="1698786"/>
              <a:ext cx="141780" cy="107722"/>
            </a:xfrm>
            <a:prstGeom prst="rightArrow">
              <a:avLst/>
            </a:prstGeom>
            <a:solidFill>
              <a:srgbClr val="63CB9D"/>
            </a:solidFill>
            <a:ln>
              <a:solidFill>
                <a:srgbClr val="63CB9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7" name="Right Bracket 146"/>
            <p:cNvSpPr/>
            <p:nvPr/>
          </p:nvSpPr>
          <p:spPr>
            <a:xfrm rot="10800000">
              <a:off x="7451379" y="1593768"/>
              <a:ext cx="50257" cy="917266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494774" y="2225578"/>
              <a:ext cx="259080" cy="259080"/>
            </a:xfrm>
            <a:prstGeom prst="rect">
              <a:avLst/>
            </a:prstGeom>
            <a:solidFill>
              <a:srgbClr val="63CB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494774" y="1924089"/>
              <a:ext cx="259080" cy="259080"/>
            </a:xfrm>
            <a:prstGeom prst="rect">
              <a:avLst/>
            </a:prstGeom>
            <a:solidFill>
              <a:srgbClr val="63CB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494774" y="1624530"/>
              <a:ext cx="259080" cy="259080"/>
            </a:xfrm>
            <a:prstGeom prst="rect">
              <a:avLst/>
            </a:prstGeom>
            <a:solidFill>
              <a:srgbClr val="63CB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3" name="Right Arrow 152"/>
            <p:cNvSpPr/>
            <p:nvPr/>
          </p:nvSpPr>
          <p:spPr>
            <a:xfrm rot="10800000">
              <a:off x="7784456" y="2006440"/>
              <a:ext cx="138224" cy="107722"/>
            </a:xfrm>
            <a:prstGeom prst="rightArrow">
              <a:avLst/>
            </a:prstGeom>
            <a:solidFill>
              <a:srgbClr val="63CB9D"/>
            </a:solidFill>
            <a:ln>
              <a:solidFill>
                <a:srgbClr val="63CB9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4" name="Right Arrow 153"/>
            <p:cNvSpPr/>
            <p:nvPr/>
          </p:nvSpPr>
          <p:spPr>
            <a:xfrm rot="10800000">
              <a:off x="7784808" y="2301257"/>
              <a:ext cx="130180" cy="107722"/>
            </a:xfrm>
            <a:prstGeom prst="rightArrow">
              <a:avLst/>
            </a:prstGeom>
            <a:solidFill>
              <a:srgbClr val="63CB9D"/>
            </a:solidFill>
            <a:ln>
              <a:solidFill>
                <a:srgbClr val="63CB9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Right Arrow 154"/>
            <p:cNvSpPr/>
            <p:nvPr/>
          </p:nvSpPr>
          <p:spPr>
            <a:xfrm rot="10800000">
              <a:off x="6424099" y="1762157"/>
              <a:ext cx="1006080" cy="59942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6" name="Chevron 155"/>
            <p:cNvSpPr/>
            <p:nvPr/>
          </p:nvSpPr>
          <p:spPr>
            <a:xfrm rot="10800000">
              <a:off x="6107551" y="1807776"/>
              <a:ext cx="340955" cy="505049"/>
            </a:xfrm>
            <a:prstGeom prst="chevron">
              <a:avLst/>
            </a:prstGeom>
            <a:solidFill>
              <a:srgbClr val="41719C"/>
            </a:solidFill>
            <a:ln w="1905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675225" y="1919677"/>
              <a:ext cx="259080" cy="259080"/>
            </a:xfrm>
            <a:prstGeom prst="rect">
              <a:avLst/>
            </a:prstGeom>
            <a:solidFill>
              <a:srgbClr val="63CB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244489" y="1398847"/>
              <a:ext cx="48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/>
                <a:t>SET</a:t>
              </a:r>
              <a:endParaRPr lang="de-CH" sz="1600" b="1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227657" y="1182058"/>
              <a:ext cx="516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/>
                <a:t>GET</a:t>
              </a:r>
              <a:endParaRPr lang="de-CH" sz="1600" b="1" dirty="0"/>
            </a:p>
          </p:txBody>
        </p:sp>
        <p:sp>
          <p:nvSpPr>
            <p:cNvPr id="160" name="Snip Same Side Corner Rectangle 159"/>
            <p:cNvSpPr/>
            <p:nvPr/>
          </p:nvSpPr>
          <p:spPr>
            <a:xfrm rot="5400000">
              <a:off x="8271693" y="2662318"/>
              <a:ext cx="323950" cy="99018"/>
            </a:xfrm>
            <a:prstGeom prst="snip2SameRect">
              <a:avLst/>
            </a:prstGeom>
            <a:solidFill>
              <a:srgbClr val="D43849"/>
            </a:solidFill>
            <a:ln w="19050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1" name="Snip Same Side Corner Rectangle 160"/>
            <p:cNvSpPr/>
            <p:nvPr/>
          </p:nvSpPr>
          <p:spPr>
            <a:xfrm rot="5400000">
              <a:off x="8271693" y="2167502"/>
              <a:ext cx="323950" cy="99018"/>
            </a:xfrm>
            <a:prstGeom prst="snip2SameRect">
              <a:avLst/>
            </a:prstGeom>
            <a:solidFill>
              <a:srgbClr val="D43849"/>
            </a:solidFill>
            <a:ln w="19050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274136" y="3906456"/>
              <a:ext cx="1542142" cy="17295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6274135" y="3679595"/>
              <a:ext cx="1542143" cy="17282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812736" y="3679594"/>
              <a:ext cx="587647" cy="195639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2" name="Snip Same Side Corner Rectangle 171"/>
            <p:cNvSpPr/>
            <p:nvPr/>
          </p:nvSpPr>
          <p:spPr>
            <a:xfrm rot="5400000">
              <a:off x="8261300" y="4113073"/>
              <a:ext cx="323950" cy="99018"/>
            </a:xfrm>
            <a:prstGeom prst="snip2SameRect">
              <a:avLst/>
            </a:prstGeom>
            <a:solidFill>
              <a:srgbClr val="D43849"/>
            </a:solidFill>
            <a:ln w="19050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1" name="Right Arrow 200"/>
            <p:cNvSpPr/>
            <p:nvPr/>
          </p:nvSpPr>
          <p:spPr>
            <a:xfrm>
              <a:off x="7460829" y="3989708"/>
              <a:ext cx="448871" cy="107722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236073" y="5349097"/>
              <a:ext cx="482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/>
                <a:t>SET</a:t>
              </a:r>
              <a:endParaRPr lang="de-CH" sz="1600" b="1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223575" y="5129583"/>
              <a:ext cx="516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/>
                <a:t>GET</a:t>
              </a:r>
              <a:endParaRPr lang="de-CH" sz="1600" b="1" dirty="0"/>
            </a:p>
          </p:txBody>
        </p:sp>
        <p:sp>
          <p:nvSpPr>
            <p:cNvPr id="214" name="Snip Same Side Corner Rectangle 213"/>
            <p:cNvSpPr/>
            <p:nvPr/>
          </p:nvSpPr>
          <p:spPr>
            <a:xfrm rot="5400000">
              <a:off x="8261300" y="5104354"/>
              <a:ext cx="323950" cy="99018"/>
            </a:xfrm>
            <a:prstGeom prst="snip2SameRect">
              <a:avLst/>
            </a:prstGeom>
            <a:solidFill>
              <a:srgbClr val="D43849"/>
            </a:solidFill>
            <a:ln w="19050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5" name="Snip Same Side Corner Rectangle 214"/>
            <p:cNvSpPr/>
            <p:nvPr/>
          </p:nvSpPr>
          <p:spPr>
            <a:xfrm rot="5400000">
              <a:off x="8261300" y="4619806"/>
              <a:ext cx="323950" cy="99018"/>
            </a:xfrm>
            <a:prstGeom prst="snip2SameRect">
              <a:avLst/>
            </a:prstGeom>
            <a:solidFill>
              <a:srgbClr val="D43849"/>
            </a:solidFill>
            <a:ln w="19050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6" name="Chevron 215"/>
            <p:cNvSpPr/>
            <p:nvPr/>
          </p:nvSpPr>
          <p:spPr>
            <a:xfrm>
              <a:off x="6103658" y="3794526"/>
              <a:ext cx="340955" cy="505049"/>
            </a:xfrm>
            <a:prstGeom prst="chevron">
              <a:avLst/>
            </a:prstGeom>
            <a:solidFill>
              <a:srgbClr val="41719C"/>
            </a:solidFill>
            <a:ln w="1905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6531065" y="3914042"/>
              <a:ext cx="881433" cy="25905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559035" y="3923662"/>
              <a:ext cx="933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 smtClean="0"/>
                <a:t>STRATEGY: 1</a:t>
              </a:r>
              <a:endParaRPr lang="de-CH" sz="1100" b="1" dirty="0"/>
            </a:p>
          </p:txBody>
        </p:sp>
        <p:sp>
          <p:nvSpPr>
            <p:cNvPr id="221" name="Cloud 220"/>
            <p:cNvSpPr/>
            <p:nvPr/>
          </p:nvSpPr>
          <p:spPr>
            <a:xfrm>
              <a:off x="9082565" y="3911896"/>
              <a:ext cx="617133" cy="340951"/>
            </a:xfrm>
            <a:prstGeom prst="cloud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9130663" y="3974649"/>
              <a:ext cx="6286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 smtClean="0"/>
                <a:t>NETWORK</a:t>
              </a:r>
              <a:endParaRPr lang="de-CH" sz="800" b="1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0306433" y="3957551"/>
              <a:ext cx="882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SERVER 1</a:t>
              </a:r>
              <a:endParaRPr lang="de-CH" sz="1400" b="1" dirty="0"/>
            </a:p>
          </p:txBody>
        </p:sp>
        <p:sp>
          <p:nvSpPr>
            <p:cNvPr id="224" name="Right Arrow 223"/>
            <p:cNvSpPr/>
            <p:nvPr/>
          </p:nvSpPr>
          <p:spPr>
            <a:xfrm>
              <a:off x="8581522" y="3946746"/>
              <a:ext cx="393107" cy="107722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5" name="Right Arrow 224"/>
            <p:cNvSpPr/>
            <p:nvPr/>
          </p:nvSpPr>
          <p:spPr>
            <a:xfrm>
              <a:off x="9798903" y="4009499"/>
              <a:ext cx="393107" cy="107722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6" name="Right Arrow 225"/>
            <p:cNvSpPr/>
            <p:nvPr/>
          </p:nvSpPr>
          <p:spPr>
            <a:xfrm rot="10800000">
              <a:off x="9952155" y="4171082"/>
              <a:ext cx="393107" cy="107722"/>
            </a:xfrm>
            <a:prstGeom prst="rightArrow">
              <a:avLst/>
            </a:prstGeom>
            <a:solidFill>
              <a:srgbClr val="422572"/>
            </a:solidFill>
            <a:ln>
              <a:solidFill>
                <a:srgbClr val="42257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/>
                </a:solidFill>
              </a:endParaRPr>
            </a:p>
          </p:txBody>
        </p:sp>
        <p:sp>
          <p:nvSpPr>
            <p:cNvPr id="227" name="Right Arrow 226"/>
            <p:cNvSpPr/>
            <p:nvPr/>
          </p:nvSpPr>
          <p:spPr>
            <a:xfrm rot="10800000">
              <a:off x="8571162" y="4224943"/>
              <a:ext cx="393107" cy="107722"/>
            </a:xfrm>
            <a:prstGeom prst="rightArrow">
              <a:avLst/>
            </a:prstGeom>
            <a:solidFill>
              <a:srgbClr val="422572"/>
            </a:solidFill>
            <a:ln>
              <a:solidFill>
                <a:srgbClr val="42257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7490735" y="4669315"/>
              <a:ext cx="259080" cy="259080"/>
            </a:xfrm>
            <a:prstGeom prst="rect">
              <a:avLst/>
            </a:prstGeom>
            <a:solidFill>
              <a:srgbClr val="422572"/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9" name="Right Arrow 228"/>
            <p:cNvSpPr/>
            <p:nvPr/>
          </p:nvSpPr>
          <p:spPr>
            <a:xfrm rot="10800000">
              <a:off x="7789990" y="4744994"/>
              <a:ext cx="130180" cy="107722"/>
            </a:xfrm>
            <a:prstGeom prst="rightArrow">
              <a:avLst/>
            </a:prstGeom>
            <a:solidFill>
              <a:srgbClr val="422572"/>
            </a:solidFill>
            <a:ln>
              <a:solidFill>
                <a:srgbClr val="42257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0" name="Right Arrow 229"/>
            <p:cNvSpPr/>
            <p:nvPr/>
          </p:nvSpPr>
          <p:spPr>
            <a:xfrm rot="10800000">
              <a:off x="6398870" y="4504622"/>
              <a:ext cx="1013628" cy="59942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1" name="Chevron 230"/>
            <p:cNvSpPr/>
            <p:nvPr/>
          </p:nvSpPr>
          <p:spPr>
            <a:xfrm rot="10800000">
              <a:off x="6099056" y="4551860"/>
              <a:ext cx="340955" cy="505049"/>
            </a:xfrm>
            <a:prstGeom prst="chevron">
              <a:avLst/>
            </a:prstGeom>
            <a:solidFill>
              <a:srgbClr val="41719C"/>
            </a:solidFill>
            <a:ln w="1905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690348" y="4669315"/>
              <a:ext cx="259080" cy="259080"/>
            </a:xfrm>
            <a:prstGeom prst="rect">
              <a:avLst/>
            </a:prstGeom>
            <a:solidFill>
              <a:srgbClr val="42257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6575832" y="4705207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>
                  <a:solidFill>
                    <a:schemeClr val="bg1"/>
                  </a:solidFill>
                </a:rPr>
                <a:t>VERIFICATION</a:t>
              </a:r>
              <a:endParaRPr lang="de-CH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34" name="Cloud 233"/>
            <p:cNvSpPr/>
            <p:nvPr/>
          </p:nvSpPr>
          <p:spPr>
            <a:xfrm>
              <a:off x="5480743" y="767724"/>
              <a:ext cx="617133" cy="340951"/>
            </a:xfrm>
            <a:prstGeom prst="cloud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526407" y="847460"/>
              <a:ext cx="6286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 smtClean="0"/>
                <a:t>NETWORK</a:t>
              </a:r>
              <a:endParaRPr lang="de-CH" sz="800" b="1" dirty="0"/>
            </a:p>
          </p:txBody>
        </p:sp>
        <p:sp>
          <p:nvSpPr>
            <p:cNvPr id="236" name="Cloud 235"/>
            <p:cNvSpPr/>
            <p:nvPr/>
          </p:nvSpPr>
          <p:spPr>
            <a:xfrm>
              <a:off x="4318617" y="4657499"/>
              <a:ext cx="617133" cy="340951"/>
            </a:xfrm>
            <a:prstGeom prst="cloud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359520" y="4720250"/>
              <a:ext cx="6286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 smtClean="0"/>
                <a:t>NETWORK</a:t>
              </a:r>
              <a:endParaRPr lang="de-CH" sz="800" b="1" dirty="0"/>
            </a:p>
          </p:txBody>
        </p:sp>
        <p:sp>
          <p:nvSpPr>
            <p:cNvPr id="238" name="Right Arrow 237"/>
            <p:cNvSpPr/>
            <p:nvPr/>
          </p:nvSpPr>
          <p:spPr>
            <a:xfrm rot="16200000">
              <a:off x="5521557" y="1468536"/>
              <a:ext cx="567500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9" name="Right Arrow 238"/>
            <p:cNvSpPr/>
            <p:nvPr/>
          </p:nvSpPr>
          <p:spPr>
            <a:xfrm rot="10800000">
              <a:off x="5017691" y="4751423"/>
              <a:ext cx="567500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6208290" y="3481160"/>
              <a:ext cx="1130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/>
                <a:t>WORKER THREAD</a:t>
              </a:r>
              <a:endParaRPr lang="de-CH" sz="1000" b="1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6195769" y="1044797"/>
              <a:ext cx="1130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/>
                <a:t>WORKER THREAD</a:t>
              </a:r>
              <a:endParaRPr lang="de-CH" sz="1000" b="1" dirty="0"/>
            </a:p>
          </p:txBody>
        </p:sp>
        <p:sp>
          <p:nvSpPr>
            <p:cNvPr id="242" name="Right Arrow 241"/>
            <p:cNvSpPr/>
            <p:nvPr/>
          </p:nvSpPr>
          <p:spPr>
            <a:xfrm>
              <a:off x="3695918" y="3308080"/>
              <a:ext cx="326022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86037" y="1486145"/>
              <a:ext cx="224414" cy="2143406"/>
            </a:xfrm>
            <a:prstGeom prst="rect">
              <a:avLst/>
            </a:prstGeom>
            <a:solidFill>
              <a:srgbClr val="D43849"/>
            </a:solidFill>
            <a:ln w="28575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3" name="Right Arrow 242"/>
            <p:cNvSpPr/>
            <p:nvPr/>
          </p:nvSpPr>
          <p:spPr>
            <a:xfrm>
              <a:off x="3026966" y="2126262"/>
              <a:ext cx="236357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4" name="Right Arrow 243"/>
            <p:cNvSpPr/>
            <p:nvPr/>
          </p:nvSpPr>
          <p:spPr>
            <a:xfrm>
              <a:off x="2712791" y="1825986"/>
              <a:ext cx="192742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2620686" y="3165243"/>
              <a:ext cx="7713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 smtClean="0"/>
                <a:t>SELECTOR</a:t>
              </a:r>
              <a:endParaRPr lang="de-CH" sz="1100" b="1" dirty="0"/>
            </a:p>
          </p:txBody>
        </p:sp>
        <p:sp>
          <p:nvSpPr>
            <p:cNvPr id="245" name="Round Diagonal Corner Rectangle 244"/>
            <p:cNvSpPr/>
            <p:nvPr/>
          </p:nvSpPr>
          <p:spPr>
            <a:xfrm rot="5400000">
              <a:off x="7317947" y="2097325"/>
              <a:ext cx="1654127" cy="257175"/>
            </a:xfrm>
            <a:prstGeom prst="round2DiagRect">
              <a:avLst/>
            </a:prstGeom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6" name="TextBox 245"/>
            <p:cNvSpPr txBox="1"/>
            <p:nvPr/>
          </p:nvSpPr>
          <p:spPr>
            <a:xfrm rot="16200000">
              <a:off x="7915388" y="2714526"/>
              <a:ext cx="5517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 smtClean="0"/>
                <a:t>BUFFER</a:t>
              </a:r>
              <a:endParaRPr lang="de-CH" sz="900" b="1" dirty="0"/>
            </a:p>
          </p:txBody>
        </p:sp>
        <p:sp>
          <p:nvSpPr>
            <p:cNvPr id="247" name="Round Diagonal Corner Rectangle 246"/>
            <p:cNvSpPr/>
            <p:nvPr/>
          </p:nvSpPr>
          <p:spPr>
            <a:xfrm rot="5400000">
              <a:off x="7300027" y="4540727"/>
              <a:ext cx="1654127" cy="257175"/>
            </a:xfrm>
            <a:prstGeom prst="round2DiagRect">
              <a:avLst/>
            </a:prstGeom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8" name="TextBox 247"/>
            <p:cNvSpPr txBox="1"/>
            <p:nvPr/>
          </p:nvSpPr>
          <p:spPr>
            <a:xfrm rot="16200000">
              <a:off x="7897468" y="5157928"/>
              <a:ext cx="5517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 smtClean="0"/>
                <a:t>BUFFER</a:t>
              </a:r>
              <a:endParaRPr lang="de-CH" sz="900" b="1" dirty="0"/>
            </a:p>
          </p:txBody>
        </p:sp>
        <p:sp>
          <p:nvSpPr>
            <p:cNvPr id="249" name="Right Arrow 248"/>
            <p:cNvSpPr/>
            <p:nvPr/>
          </p:nvSpPr>
          <p:spPr>
            <a:xfrm rot="16200000">
              <a:off x="5711356" y="3045618"/>
              <a:ext cx="187902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0" name="Right Arrow 249"/>
            <p:cNvSpPr/>
            <p:nvPr/>
          </p:nvSpPr>
          <p:spPr>
            <a:xfrm rot="5400000">
              <a:off x="5711597" y="3715345"/>
              <a:ext cx="187902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484865" y="1183761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/>
                <a:t>NET-THREAD</a:t>
              </a:r>
              <a:endParaRPr lang="de-CH" sz="1000" b="1" dirty="0"/>
            </a:p>
          </p:txBody>
        </p:sp>
        <p:sp>
          <p:nvSpPr>
            <p:cNvPr id="252" name="Right Arrow 251"/>
            <p:cNvSpPr/>
            <p:nvPr/>
          </p:nvSpPr>
          <p:spPr>
            <a:xfrm rot="10800000">
              <a:off x="5225250" y="884338"/>
              <a:ext cx="187902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3" name="TextBox 252"/>
            <p:cNvSpPr txBox="1"/>
            <p:nvPr/>
          </p:nvSpPr>
          <p:spPr>
            <a:xfrm rot="16200000">
              <a:off x="4740825" y="785779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CLIENT</a:t>
              </a:r>
              <a:endParaRPr lang="de-CH" sz="1400" b="1" dirty="0"/>
            </a:p>
          </p:txBody>
        </p:sp>
        <p:sp>
          <p:nvSpPr>
            <p:cNvPr id="254" name="TextBox 253"/>
            <p:cNvSpPr txBox="1"/>
            <p:nvPr/>
          </p:nvSpPr>
          <p:spPr>
            <a:xfrm rot="16200000">
              <a:off x="3582403" y="4626881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CLIENT</a:t>
              </a:r>
              <a:endParaRPr lang="de-CH" sz="1400" b="1" dirty="0"/>
            </a:p>
          </p:txBody>
        </p:sp>
        <p:sp>
          <p:nvSpPr>
            <p:cNvPr id="255" name="Right Arrow 254"/>
            <p:cNvSpPr/>
            <p:nvPr/>
          </p:nvSpPr>
          <p:spPr>
            <a:xfrm rot="10800000">
              <a:off x="4070505" y="4774112"/>
              <a:ext cx="187902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6" name="Cloud 255"/>
            <p:cNvSpPr/>
            <p:nvPr/>
          </p:nvSpPr>
          <p:spPr>
            <a:xfrm>
              <a:off x="1343204" y="2000185"/>
              <a:ext cx="617133" cy="340951"/>
            </a:xfrm>
            <a:prstGeom prst="cloud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1391660" y="2071209"/>
              <a:ext cx="6286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 smtClean="0"/>
                <a:t>NETWORK</a:t>
              </a:r>
              <a:endParaRPr lang="de-CH" sz="800" b="1" dirty="0"/>
            </a:p>
          </p:txBody>
        </p:sp>
        <p:sp>
          <p:nvSpPr>
            <p:cNvPr id="258" name="TextBox 257"/>
            <p:cNvSpPr txBox="1"/>
            <p:nvPr/>
          </p:nvSpPr>
          <p:spPr>
            <a:xfrm rot="16200000">
              <a:off x="600780" y="1969942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CLIENT</a:t>
              </a:r>
              <a:endParaRPr lang="de-CH" sz="1400" b="1" dirty="0"/>
            </a:p>
          </p:txBody>
        </p:sp>
        <p:sp>
          <p:nvSpPr>
            <p:cNvPr id="259" name="Right Arrow 258"/>
            <p:cNvSpPr/>
            <p:nvPr/>
          </p:nvSpPr>
          <p:spPr>
            <a:xfrm>
              <a:off x="1072011" y="2124895"/>
              <a:ext cx="192742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0" name="Right Arrow 259"/>
            <p:cNvSpPr/>
            <p:nvPr/>
          </p:nvSpPr>
          <p:spPr>
            <a:xfrm>
              <a:off x="2056941" y="2123831"/>
              <a:ext cx="192742" cy="10772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1" name="Snip Same Side Corner Rectangle 260"/>
            <p:cNvSpPr/>
            <p:nvPr/>
          </p:nvSpPr>
          <p:spPr>
            <a:xfrm rot="16200000">
              <a:off x="2399623" y="2793032"/>
              <a:ext cx="323950" cy="99018"/>
            </a:xfrm>
            <a:prstGeom prst="snip2SameRect">
              <a:avLst/>
            </a:prstGeom>
            <a:solidFill>
              <a:srgbClr val="D43849"/>
            </a:solidFill>
            <a:ln w="19050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2" name="Snip Same Side Corner Rectangle 261"/>
            <p:cNvSpPr/>
            <p:nvPr/>
          </p:nvSpPr>
          <p:spPr>
            <a:xfrm rot="16200000">
              <a:off x="2404323" y="3211944"/>
              <a:ext cx="323950" cy="99018"/>
            </a:xfrm>
            <a:prstGeom prst="snip2SameRect">
              <a:avLst/>
            </a:prstGeom>
            <a:solidFill>
              <a:srgbClr val="D43849"/>
            </a:solidFill>
            <a:ln w="19050">
              <a:solidFill>
                <a:srgbClr val="D43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3236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Nikolic  Jovan</dc:creator>
  <cp:lastModifiedBy>Nikolic  Jovan</cp:lastModifiedBy>
  <cp:revision>31</cp:revision>
  <dcterms:created xsi:type="dcterms:W3CDTF">2017-11-28T18:53:09Z</dcterms:created>
  <dcterms:modified xsi:type="dcterms:W3CDTF">2017-11-28T21:48:05Z</dcterms:modified>
</cp:coreProperties>
</file>