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7" r:id="rId1"/>
  </p:sldMasterIdLst>
  <p:notesMasterIdLst>
    <p:notesMasterId r:id="rId5"/>
  </p:notesMasterIdLst>
  <p:sldIdLst>
    <p:sldId id="258" r:id="rId2"/>
    <p:sldId id="259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64" d="100"/>
          <a:sy n="364" d="100"/>
        </p:scale>
        <p:origin x="-3036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451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403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295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61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530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975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810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694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225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08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842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280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01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806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657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888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579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E10C-9236-408E-84CD-B9EE9004F1DA}" type="datetimeFigureOut">
              <a:rPr lang="de-CH" smtClean="0"/>
              <a:t>20.06.2017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img/LSTM3-var-GRU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olah.github.io/posts/2015-08-Understanding-LSTMs/img/RNN-unrolled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2276068" y="775872"/>
            <a:ext cx="4264733" cy="3005641"/>
            <a:chOff x="2276068" y="775872"/>
            <a:chExt cx="4264733" cy="3005641"/>
          </a:xfrm>
        </p:grpSpPr>
        <p:sp>
          <p:nvSpPr>
            <p:cNvPr id="3" name="Rounded Rectangle 2"/>
            <p:cNvSpPr/>
            <p:nvPr/>
          </p:nvSpPr>
          <p:spPr>
            <a:xfrm>
              <a:off x="3192890" y="1354949"/>
              <a:ext cx="2825896" cy="193518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6" name="Straight Arrow Connector 25"/>
            <p:cNvCxnSpPr>
              <a:stCxn id="8" idx="6"/>
            </p:cNvCxnSpPr>
            <p:nvPr/>
          </p:nvCxnSpPr>
          <p:spPr>
            <a:xfrm>
              <a:off x="5759864" y="1529697"/>
              <a:ext cx="7809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226564" y="1114425"/>
              <a:ext cx="0" cy="4152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" idx="0"/>
              <a:endCxn id="11" idx="1"/>
            </p:cNvCxnSpPr>
            <p:nvPr/>
          </p:nvCxnSpPr>
          <p:spPr>
            <a:xfrm flipH="1" flipV="1">
              <a:off x="4928535" y="2125018"/>
              <a:ext cx="9" cy="38744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9" idx="2"/>
            </p:cNvCxnSpPr>
            <p:nvPr/>
          </p:nvCxnSpPr>
          <p:spPr>
            <a:xfrm>
              <a:off x="4928534" y="2196274"/>
              <a:ext cx="5749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9" idx="4"/>
            </p:cNvCxnSpPr>
            <p:nvPr/>
          </p:nvCxnSpPr>
          <p:spPr>
            <a:xfrm flipV="1">
              <a:off x="5631678" y="2324460"/>
              <a:ext cx="0" cy="18800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0"/>
            </p:cNvCxnSpPr>
            <p:nvPr/>
          </p:nvCxnSpPr>
          <p:spPr>
            <a:xfrm flipH="1" flipV="1">
              <a:off x="5631677" y="1657883"/>
              <a:ext cx="1" cy="4102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1" idx="3"/>
              <a:endCxn id="7" idx="4"/>
            </p:cNvCxnSpPr>
            <p:nvPr/>
          </p:nvCxnSpPr>
          <p:spPr>
            <a:xfrm flipV="1">
              <a:off x="4928535" y="1657884"/>
              <a:ext cx="12" cy="219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4" idx="0"/>
              <a:endCxn id="10" idx="6"/>
            </p:cNvCxnSpPr>
            <p:nvPr/>
          </p:nvCxnSpPr>
          <p:spPr>
            <a:xfrm rot="16200000" flipV="1">
              <a:off x="3807800" y="2116843"/>
              <a:ext cx="376018" cy="41522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2"/>
            </p:cNvCxnSpPr>
            <p:nvPr/>
          </p:nvCxnSpPr>
          <p:spPr>
            <a:xfrm flipH="1">
              <a:off x="2844929" y="1529698"/>
              <a:ext cx="195543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7" idx="6"/>
              <a:endCxn id="8" idx="2"/>
            </p:cNvCxnSpPr>
            <p:nvPr/>
          </p:nvCxnSpPr>
          <p:spPr>
            <a:xfrm flipV="1">
              <a:off x="5056733" y="1529697"/>
              <a:ext cx="446758" cy="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348158" y="2965391"/>
              <a:ext cx="1594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" idx="2"/>
            </p:cNvCxnSpPr>
            <p:nvPr/>
          </p:nvCxnSpPr>
          <p:spPr>
            <a:xfrm flipH="1">
              <a:off x="4928542" y="2726109"/>
              <a:ext cx="2" cy="2392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348159" y="1529698"/>
              <a:ext cx="0" cy="19713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0" idx="0"/>
            </p:cNvCxnSpPr>
            <p:nvPr/>
          </p:nvCxnSpPr>
          <p:spPr>
            <a:xfrm flipH="1" flipV="1">
              <a:off x="3660010" y="1529696"/>
              <a:ext cx="1" cy="4785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0" idx="4"/>
            </p:cNvCxnSpPr>
            <p:nvPr/>
          </p:nvCxnSpPr>
          <p:spPr>
            <a:xfrm flipH="1">
              <a:off x="3660010" y="2264632"/>
              <a:ext cx="1" cy="66696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656451" y="3000110"/>
              <a:ext cx="1" cy="1707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348159" y="3170876"/>
              <a:ext cx="2302428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" idx="2"/>
            </p:cNvCxnSpPr>
            <p:nvPr/>
          </p:nvCxnSpPr>
          <p:spPr>
            <a:xfrm flipH="1">
              <a:off x="5631677" y="2726109"/>
              <a:ext cx="1" cy="4447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667897" y="2512464"/>
              <a:ext cx="521294" cy="213645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71031" y="2512464"/>
              <a:ext cx="521294" cy="213645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Oval 6"/>
            <p:cNvSpPr/>
            <p:nvPr/>
          </p:nvSpPr>
          <p:spPr>
            <a:xfrm>
              <a:off x="4800360" y="1401511"/>
              <a:ext cx="256373" cy="2563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Oval 7"/>
            <p:cNvSpPr/>
            <p:nvPr/>
          </p:nvSpPr>
          <p:spPr>
            <a:xfrm>
              <a:off x="5503491" y="1401510"/>
              <a:ext cx="256373" cy="2563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Oval 8"/>
            <p:cNvSpPr/>
            <p:nvPr/>
          </p:nvSpPr>
          <p:spPr>
            <a:xfrm>
              <a:off x="5503491" y="2068087"/>
              <a:ext cx="256373" cy="2563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Oval 9"/>
            <p:cNvSpPr/>
            <p:nvPr/>
          </p:nvSpPr>
          <p:spPr>
            <a:xfrm>
              <a:off x="3531824" y="2008259"/>
              <a:ext cx="256373" cy="2563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Snip Diagonal Corner Rectangle 10"/>
            <p:cNvSpPr/>
            <p:nvPr/>
          </p:nvSpPr>
          <p:spPr>
            <a:xfrm>
              <a:off x="4717880" y="1877190"/>
              <a:ext cx="421309" cy="247828"/>
            </a:xfrm>
            <a:prstGeom prst="snip2DiagRect">
              <a:avLst/>
            </a:prstGeom>
            <a:noFill/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4" name="Straight Connector 73"/>
            <p:cNvCxnSpPr>
              <a:stCxn id="4" idx="2"/>
            </p:cNvCxnSpPr>
            <p:nvPr/>
          </p:nvCxnSpPr>
          <p:spPr>
            <a:xfrm>
              <a:off x="4203420" y="2726109"/>
              <a:ext cx="0" cy="23928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942773" y="2512464"/>
              <a:ext cx="521294" cy="213645"/>
            </a:xfrm>
            <a:prstGeom prst="rect">
              <a:avLst/>
            </a:prstGeom>
            <a:noFill/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/>
                <p:cNvSpPr/>
                <p:nvPr/>
              </p:nvSpPr>
              <p:spPr>
                <a:xfrm>
                  <a:off x="3119282" y="3412181"/>
                  <a:ext cx="4577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8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CH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CH" sz="1800" dirty="0"/>
                </a:p>
              </p:txBody>
            </p:sp>
          </mc:Choice>
          <mc:Fallback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282" y="3412181"/>
                  <a:ext cx="45775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/>
                <p:cNvSpPr/>
                <p:nvPr/>
              </p:nvSpPr>
              <p:spPr>
                <a:xfrm>
                  <a:off x="2276068" y="1288551"/>
                  <a:ext cx="6844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8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CH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sz="1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de-CH" sz="1800" dirty="0"/>
                </a:p>
              </p:txBody>
            </p:sp>
          </mc:Choice>
          <mc:Fallback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068" y="1288551"/>
                  <a:ext cx="68441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/>
                <p:cNvSpPr/>
                <p:nvPr/>
              </p:nvSpPr>
              <p:spPr>
                <a:xfrm>
                  <a:off x="5994160" y="775872"/>
                  <a:ext cx="4648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8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CH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CH" sz="1800" dirty="0"/>
                </a:p>
              </p:txBody>
            </p:sp>
          </mc:Choice>
          <mc:Fallback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160" y="775872"/>
                  <a:ext cx="46480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/>
                <p:cNvSpPr/>
                <p:nvPr/>
              </p:nvSpPr>
              <p:spPr>
                <a:xfrm>
                  <a:off x="5616368" y="2215471"/>
                  <a:ext cx="402418" cy="3173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CH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368" y="2215471"/>
                  <a:ext cx="402418" cy="31739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0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/>
            <p:cNvSpPr txBox="1"/>
            <p:nvPr/>
          </p:nvSpPr>
          <p:spPr>
            <a:xfrm>
              <a:off x="5493921" y="20244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de-CH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22303" y="19651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de-CH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84411" y="13549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de-CH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90356" y="1375808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de-CH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99771" y="1842943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1 -</a:t>
              </a:r>
              <a:endParaRPr lang="de-CH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/>
                <p:cNvSpPr/>
                <p:nvPr/>
              </p:nvSpPr>
              <p:spPr>
                <a:xfrm>
                  <a:off x="3906838" y="2222046"/>
                  <a:ext cx="3682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838" y="2222046"/>
                  <a:ext cx="3682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4623669" y="2219030"/>
                  <a:ext cx="38523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669" y="2219030"/>
                  <a:ext cx="38523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/>
            <p:cNvSpPr/>
            <p:nvPr/>
          </p:nvSpPr>
          <p:spPr>
            <a:xfrm>
              <a:off x="4050525" y="2429379"/>
              <a:ext cx="296876" cy="355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6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de-CH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786112" y="2429379"/>
              <a:ext cx="296876" cy="3558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600" b="1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endParaRPr lang="de-CH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55721" y="2457716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tanh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67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/>
          <p:cNvGrpSpPr/>
          <p:nvPr/>
        </p:nvGrpSpPr>
        <p:grpSpPr>
          <a:xfrm>
            <a:off x="683778" y="1377472"/>
            <a:ext cx="5252724" cy="2745677"/>
            <a:chOff x="683778" y="1377472"/>
            <a:chExt cx="5252724" cy="2745677"/>
          </a:xfrm>
        </p:grpSpPr>
        <p:grpSp>
          <p:nvGrpSpPr>
            <p:cNvPr id="209" name="Group 208"/>
            <p:cNvGrpSpPr/>
            <p:nvPr/>
          </p:nvGrpSpPr>
          <p:grpSpPr>
            <a:xfrm>
              <a:off x="1092329" y="1452363"/>
              <a:ext cx="4844173" cy="2420161"/>
              <a:chOff x="1092329" y="1452363"/>
              <a:chExt cx="4844173" cy="2420161"/>
            </a:xfrm>
          </p:grpSpPr>
          <p:grpSp>
            <p:nvGrpSpPr>
              <p:cNvPr id="197" name="Group 196"/>
              <p:cNvGrpSpPr/>
              <p:nvPr/>
            </p:nvGrpSpPr>
            <p:grpSpPr>
              <a:xfrm>
                <a:off x="1092329" y="2139353"/>
                <a:ext cx="4844173" cy="1733171"/>
                <a:chOff x="1092329" y="2139353"/>
                <a:chExt cx="4844173" cy="173317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1092329" y="3123852"/>
                  <a:ext cx="1184146" cy="748672"/>
                  <a:chOff x="1092329" y="3123852"/>
                  <a:chExt cx="1184146" cy="748672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1203815" y="3184919"/>
                    <a:ext cx="905408" cy="620026"/>
                  </a:xfrm>
                  <a:prstGeom prst="roundRect">
                    <a:avLst/>
                  </a:prstGeom>
                  <a:noFill/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5" name="Straight Arrow Connector 4"/>
                  <p:cNvCxnSpPr>
                    <a:stCxn id="26" idx="6"/>
                  </p:cNvCxnSpPr>
                  <p:nvPr/>
                </p:nvCxnSpPr>
                <p:spPr>
                  <a:xfrm>
                    <a:off x="2026265" y="3262236"/>
                    <a:ext cx="250210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 flipV="1">
                    <a:off x="2176576" y="3123852"/>
                    <a:ext cx="0" cy="133051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>
                    <a:stCxn id="23" idx="0"/>
                    <a:endCxn id="29" idx="1"/>
                  </p:cNvCxnSpPr>
                  <p:nvPr/>
                </p:nvCxnSpPr>
                <p:spPr>
                  <a:xfrm flipH="1" flipV="1">
                    <a:off x="1759910" y="3428981"/>
                    <a:ext cx="3" cy="1268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>
                    <a:endCxn id="27" idx="2"/>
                  </p:cNvCxnSpPr>
                  <p:nvPr/>
                </p:nvCxnSpPr>
                <p:spPr>
                  <a:xfrm>
                    <a:off x="1759910" y="3459809"/>
                    <a:ext cx="184214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>
                    <a:stCxn id="24" idx="0"/>
                    <a:endCxn id="27" idx="4"/>
                  </p:cNvCxnSpPr>
                  <p:nvPr/>
                </p:nvCxnSpPr>
                <p:spPr>
                  <a:xfrm flipV="1">
                    <a:off x="1985195" y="3500879"/>
                    <a:ext cx="0" cy="549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>
                    <a:stCxn id="27" idx="0"/>
                  </p:cNvCxnSpPr>
                  <p:nvPr/>
                </p:nvCxnSpPr>
                <p:spPr>
                  <a:xfrm flipH="1" flipV="1">
                    <a:off x="1985195" y="3287310"/>
                    <a:ext cx="0" cy="131428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stCxn id="29" idx="3"/>
                    <a:endCxn id="25" idx="4"/>
                  </p:cNvCxnSpPr>
                  <p:nvPr/>
                </p:nvCxnSpPr>
                <p:spPr>
                  <a:xfrm flipV="1">
                    <a:off x="1759910" y="3303306"/>
                    <a:ext cx="4" cy="46272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Elbow Connector 11"/>
                  <p:cNvCxnSpPr>
                    <a:stCxn id="31" idx="0"/>
                    <a:endCxn id="28" idx="6"/>
                  </p:cNvCxnSpPr>
                  <p:nvPr/>
                </p:nvCxnSpPr>
                <p:spPr>
                  <a:xfrm rot="16200000" flipV="1">
                    <a:off x="1400830" y="3429028"/>
                    <a:ext cx="120475" cy="133036"/>
                  </a:xfrm>
                  <a:prstGeom prst="bentConnector2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25" idx="2"/>
                  </p:cNvCxnSpPr>
                  <p:nvPr/>
                </p:nvCxnSpPr>
                <p:spPr>
                  <a:xfrm flipH="1">
                    <a:off x="1092329" y="3262236"/>
                    <a:ext cx="62651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>
                    <a:stCxn id="25" idx="6"/>
                    <a:endCxn id="26" idx="2"/>
                  </p:cNvCxnSpPr>
                  <p:nvPr/>
                </p:nvCxnSpPr>
                <p:spPr>
                  <a:xfrm>
                    <a:off x="1800984" y="3262236"/>
                    <a:ext cx="14314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253562" y="3700900"/>
                    <a:ext cx="51096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stCxn id="23" idx="2"/>
                  </p:cNvCxnSpPr>
                  <p:nvPr/>
                </p:nvCxnSpPr>
                <p:spPr>
                  <a:xfrm flipH="1">
                    <a:off x="1759912" y="3624235"/>
                    <a:ext cx="1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1253562" y="3256903"/>
                    <a:ext cx="0" cy="61562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>
                    <a:stCxn id="28" idx="0"/>
                  </p:cNvCxnSpPr>
                  <p:nvPr/>
                </p:nvCxnSpPr>
                <p:spPr>
                  <a:xfrm flipH="1" flipV="1">
                    <a:off x="1353478" y="3256903"/>
                    <a:ext cx="1" cy="1373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>
                    <a:stCxn id="28" idx="4"/>
                  </p:cNvCxnSpPr>
                  <p:nvPr/>
                </p:nvCxnSpPr>
                <p:spPr>
                  <a:xfrm flipH="1">
                    <a:off x="1353478" y="3476379"/>
                    <a:ext cx="0" cy="2136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1352338" y="3712024"/>
                    <a:ext cx="0" cy="5471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1253562" y="3766737"/>
                    <a:ext cx="73769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>
                    <a:stCxn id="24" idx="2"/>
                  </p:cNvCxnSpPr>
                  <p:nvPr/>
                </p:nvCxnSpPr>
                <p:spPr>
                  <a:xfrm flipH="1">
                    <a:off x="1985195" y="3624235"/>
                    <a:ext cx="0" cy="1425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 22"/>
                  <p:cNvSpPr/>
                  <p:nvPr/>
                </p:nvSpPr>
                <p:spPr>
                  <a:xfrm>
                    <a:off x="1676402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901684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1718843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1944124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944124" y="34187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312408" y="33942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" name="Snip Diagonal Corner Rectangle 28"/>
                  <p:cNvSpPr/>
                  <p:nvPr/>
                </p:nvSpPr>
                <p:spPr>
                  <a:xfrm>
                    <a:off x="1692417" y="3349578"/>
                    <a:ext cx="134986" cy="79403"/>
                  </a:xfrm>
                  <a:prstGeom prst="snip2DiagRect">
                    <a:avLst/>
                  </a:prstGeom>
                  <a:solidFill>
                    <a:schemeClr val="accent3"/>
                  </a:solidFill>
                  <a:ln w="28575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30" name="Straight Connector 29"/>
                  <p:cNvCxnSpPr>
                    <a:stCxn id="31" idx="2"/>
                  </p:cNvCxnSpPr>
                  <p:nvPr/>
                </p:nvCxnSpPr>
                <p:spPr>
                  <a:xfrm>
                    <a:off x="1527585" y="3624235"/>
                    <a:ext cx="0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1444075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2274054" y="3123852"/>
                  <a:ext cx="1184146" cy="748672"/>
                  <a:chOff x="1092329" y="3123852"/>
                  <a:chExt cx="1184146" cy="748672"/>
                </a:xfrm>
              </p:grpSpPr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1203815" y="3184919"/>
                    <a:ext cx="905408" cy="620026"/>
                  </a:xfrm>
                  <a:prstGeom prst="roundRect">
                    <a:avLst/>
                  </a:prstGeom>
                  <a:noFill/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52" name="Straight Arrow Connector 51"/>
                  <p:cNvCxnSpPr>
                    <a:stCxn id="73" idx="6"/>
                  </p:cNvCxnSpPr>
                  <p:nvPr/>
                </p:nvCxnSpPr>
                <p:spPr>
                  <a:xfrm>
                    <a:off x="2026265" y="3262236"/>
                    <a:ext cx="250210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 flipV="1">
                    <a:off x="2175012" y="3123852"/>
                    <a:ext cx="0" cy="133051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stCxn id="70" idx="0"/>
                    <a:endCxn id="76" idx="1"/>
                  </p:cNvCxnSpPr>
                  <p:nvPr/>
                </p:nvCxnSpPr>
                <p:spPr>
                  <a:xfrm flipH="1" flipV="1">
                    <a:off x="1759910" y="3428981"/>
                    <a:ext cx="3" cy="1268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>
                    <a:endCxn id="74" idx="2"/>
                  </p:cNvCxnSpPr>
                  <p:nvPr/>
                </p:nvCxnSpPr>
                <p:spPr>
                  <a:xfrm>
                    <a:off x="1759910" y="3459809"/>
                    <a:ext cx="184214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71" idx="0"/>
                    <a:endCxn id="74" idx="4"/>
                  </p:cNvCxnSpPr>
                  <p:nvPr/>
                </p:nvCxnSpPr>
                <p:spPr>
                  <a:xfrm flipV="1">
                    <a:off x="1985195" y="3500879"/>
                    <a:ext cx="0" cy="549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>
                    <a:stCxn id="74" idx="0"/>
                  </p:cNvCxnSpPr>
                  <p:nvPr/>
                </p:nvCxnSpPr>
                <p:spPr>
                  <a:xfrm flipH="1" flipV="1">
                    <a:off x="1985195" y="3287310"/>
                    <a:ext cx="0" cy="131428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/>
                  <p:cNvCxnSpPr>
                    <a:stCxn id="76" idx="3"/>
                    <a:endCxn id="72" idx="4"/>
                  </p:cNvCxnSpPr>
                  <p:nvPr/>
                </p:nvCxnSpPr>
                <p:spPr>
                  <a:xfrm flipV="1">
                    <a:off x="1759910" y="3303306"/>
                    <a:ext cx="4" cy="46272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Elbow Connector 58"/>
                  <p:cNvCxnSpPr>
                    <a:stCxn id="78" idx="0"/>
                    <a:endCxn id="75" idx="6"/>
                  </p:cNvCxnSpPr>
                  <p:nvPr/>
                </p:nvCxnSpPr>
                <p:spPr>
                  <a:xfrm rot="16200000" flipV="1">
                    <a:off x="1400830" y="3429028"/>
                    <a:ext cx="120475" cy="133036"/>
                  </a:xfrm>
                  <a:prstGeom prst="bentConnector2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>
                    <a:stCxn id="72" idx="2"/>
                  </p:cNvCxnSpPr>
                  <p:nvPr/>
                </p:nvCxnSpPr>
                <p:spPr>
                  <a:xfrm flipH="1">
                    <a:off x="1092329" y="3262236"/>
                    <a:ext cx="62651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stCxn id="72" idx="6"/>
                    <a:endCxn id="73" idx="2"/>
                  </p:cNvCxnSpPr>
                  <p:nvPr/>
                </p:nvCxnSpPr>
                <p:spPr>
                  <a:xfrm>
                    <a:off x="1800984" y="3262236"/>
                    <a:ext cx="14314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253562" y="3700900"/>
                    <a:ext cx="51096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>
                    <a:stCxn id="70" idx="2"/>
                  </p:cNvCxnSpPr>
                  <p:nvPr/>
                </p:nvCxnSpPr>
                <p:spPr>
                  <a:xfrm flipH="1">
                    <a:off x="1759912" y="3624235"/>
                    <a:ext cx="1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V="1">
                    <a:off x="1253562" y="3256903"/>
                    <a:ext cx="0" cy="61562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>
                    <a:stCxn id="75" idx="0"/>
                  </p:cNvCxnSpPr>
                  <p:nvPr/>
                </p:nvCxnSpPr>
                <p:spPr>
                  <a:xfrm flipH="1" flipV="1">
                    <a:off x="1353478" y="3256903"/>
                    <a:ext cx="1" cy="1373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>
                    <a:stCxn id="75" idx="4"/>
                  </p:cNvCxnSpPr>
                  <p:nvPr/>
                </p:nvCxnSpPr>
                <p:spPr>
                  <a:xfrm flipH="1">
                    <a:off x="1353478" y="3476379"/>
                    <a:ext cx="0" cy="2136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1352338" y="3712024"/>
                    <a:ext cx="0" cy="5471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253562" y="3766737"/>
                    <a:ext cx="73769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>
                    <a:stCxn id="71" idx="2"/>
                  </p:cNvCxnSpPr>
                  <p:nvPr/>
                </p:nvCxnSpPr>
                <p:spPr>
                  <a:xfrm flipH="1">
                    <a:off x="1985195" y="3624235"/>
                    <a:ext cx="0" cy="1425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ectangle 69"/>
                  <p:cNvSpPr/>
                  <p:nvPr/>
                </p:nvSpPr>
                <p:spPr>
                  <a:xfrm>
                    <a:off x="1676402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901684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1718843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1944124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1944124" y="34187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1312408" y="33942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76" name="Snip Diagonal Corner Rectangle 75"/>
                  <p:cNvSpPr/>
                  <p:nvPr/>
                </p:nvSpPr>
                <p:spPr>
                  <a:xfrm>
                    <a:off x="1692417" y="3349578"/>
                    <a:ext cx="134986" cy="79403"/>
                  </a:xfrm>
                  <a:prstGeom prst="snip2DiagRect">
                    <a:avLst/>
                  </a:prstGeom>
                  <a:solidFill>
                    <a:schemeClr val="accent3"/>
                  </a:solidFill>
                  <a:ln w="28575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77" name="Straight Connector 76"/>
                  <p:cNvCxnSpPr>
                    <a:stCxn id="78" idx="2"/>
                  </p:cNvCxnSpPr>
                  <p:nvPr/>
                </p:nvCxnSpPr>
                <p:spPr>
                  <a:xfrm>
                    <a:off x="1527585" y="3624235"/>
                    <a:ext cx="0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/>
                  <p:cNvSpPr/>
                  <p:nvPr/>
                </p:nvSpPr>
                <p:spPr>
                  <a:xfrm>
                    <a:off x="1444075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24245" y="3123852"/>
                  <a:ext cx="1184146" cy="748672"/>
                  <a:chOff x="1092329" y="3123852"/>
                  <a:chExt cx="1184146" cy="748672"/>
                </a:xfrm>
              </p:grpSpPr>
              <p:sp>
                <p:nvSpPr>
                  <p:cNvPr id="80" name="Rounded Rectangle 79"/>
                  <p:cNvSpPr/>
                  <p:nvPr/>
                </p:nvSpPr>
                <p:spPr>
                  <a:xfrm>
                    <a:off x="1203815" y="3184919"/>
                    <a:ext cx="905408" cy="620026"/>
                  </a:xfrm>
                  <a:prstGeom prst="roundRect">
                    <a:avLst/>
                  </a:prstGeom>
                  <a:noFill/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81" name="Straight Arrow Connector 80"/>
                  <p:cNvCxnSpPr>
                    <a:stCxn id="102" idx="6"/>
                  </p:cNvCxnSpPr>
                  <p:nvPr/>
                </p:nvCxnSpPr>
                <p:spPr>
                  <a:xfrm>
                    <a:off x="2026265" y="3262236"/>
                    <a:ext cx="250210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/>
                  <p:cNvCxnSpPr/>
                  <p:nvPr/>
                </p:nvCxnSpPr>
                <p:spPr>
                  <a:xfrm flipV="1">
                    <a:off x="2179131" y="3123852"/>
                    <a:ext cx="0" cy="133051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>
                    <a:stCxn id="99" idx="0"/>
                    <a:endCxn id="105" idx="1"/>
                  </p:cNvCxnSpPr>
                  <p:nvPr/>
                </p:nvCxnSpPr>
                <p:spPr>
                  <a:xfrm flipH="1" flipV="1">
                    <a:off x="1759910" y="3428981"/>
                    <a:ext cx="3" cy="1268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/>
                  <p:cNvCxnSpPr>
                    <a:endCxn id="103" idx="2"/>
                  </p:cNvCxnSpPr>
                  <p:nvPr/>
                </p:nvCxnSpPr>
                <p:spPr>
                  <a:xfrm>
                    <a:off x="1759910" y="3459809"/>
                    <a:ext cx="184214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>
                    <a:stCxn id="100" idx="0"/>
                    <a:endCxn id="103" idx="4"/>
                  </p:cNvCxnSpPr>
                  <p:nvPr/>
                </p:nvCxnSpPr>
                <p:spPr>
                  <a:xfrm flipV="1">
                    <a:off x="1985195" y="3500879"/>
                    <a:ext cx="0" cy="549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>
                    <a:stCxn id="103" idx="0"/>
                  </p:cNvCxnSpPr>
                  <p:nvPr/>
                </p:nvCxnSpPr>
                <p:spPr>
                  <a:xfrm flipH="1" flipV="1">
                    <a:off x="1985195" y="3287310"/>
                    <a:ext cx="0" cy="131428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/>
                  <p:cNvCxnSpPr>
                    <a:stCxn id="105" idx="3"/>
                    <a:endCxn id="101" idx="4"/>
                  </p:cNvCxnSpPr>
                  <p:nvPr/>
                </p:nvCxnSpPr>
                <p:spPr>
                  <a:xfrm flipV="1">
                    <a:off x="1759910" y="3303306"/>
                    <a:ext cx="4" cy="46272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Elbow Connector 87"/>
                  <p:cNvCxnSpPr>
                    <a:stCxn id="107" idx="0"/>
                    <a:endCxn id="104" idx="6"/>
                  </p:cNvCxnSpPr>
                  <p:nvPr/>
                </p:nvCxnSpPr>
                <p:spPr>
                  <a:xfrm rot="16200000" flipV="1">
                    <a:off x="1400830" y="3429028"/>
                    <a:ext cx="120475" cy="133036"/>
                  </a:xfrm>
                  <a:prstGeom prst="bentConnector2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>
                    <a:stCxn id="101" idx="2"/>
                  </p:cNvCxnSpPr>
                  <p:nvPr/>
                </p:nvCxnSpPr>
                <p:spPr>
                  <a:xfrm flipH="1">
                    <a:off x="1092329" y="3262236"/>
                    <a:ext cx="62651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>
                    <a:stCxn id="101" idx="6"/>
                    <a:endCxn id="102" idx="2"/>
                  </p:cNvCxnSpPr>
                  <p:nvPr/>
                </p:nvCxnSpPr>
                <p:spPr>
                  <a:xfrm>
                    <a:off x="1800984" y="3262236"/>
                    <a:ext cx="14314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1253562" y="3700900"/>
                    <a:ext cx="51096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>
                    <a:stCxn id="99" idx="2"/>
                  </p:cNvCxnSpPr>
                  <p:nvPr/>
                </p:nvCxnSpPr>
                <p:spPr>
                  <a:xfrm flipH="1">
                    <a:off x="1759912" y="3624235"/>
                    <a:ext cx="1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flipV="1">
                    <a:off x="1253562" y="3256903"/>
                    <a:ext cx="0" cy="61562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>
                    <a:stCxn id="104" idx="0"/>
                  </p:cNvCxnSpPr>
                  <p:nvPr/>
                </p:nvCxnSpPr>
                <p:spPr>
                  <a:xfrm flipH="1" flipV="1">
                    <a:off x="1353478" y="3256903"/>
                    <a:ext cx="1" cy="1373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>
                    <a:stCxn id="104" idx="4"/>
                  </p:cNvCxnSpPr>
                  <p:nvPr/>
                </p:nvCxnSpPr>
                <p:spPr>
                  <a:xfrm flipH="1">
                    <a:off x="1353478" y="3476379"/>
                    <a:ext cx="0" cy="2136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V="1">
                    <a:off x="1352338" y="3712024"/>
                    <a:ext cx="0" cy="5471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>
                    <a:off x="1253562" y="3766737"/>
                    <a:ext cx="73769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>
                    <a:stCxn id="100" idx="2"/>
                  </p:cNvCxnSpPr>
                  <p:nvPr/>
                </p:nvCxnSpPr>
                <p:spPr>
                  <a:xfrm flipH="1">
                    <a:off x="1985195" y="3624235"/>
                    <a:ext cx="0" cy="1425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Rectangle 98"/>
                  <p:cNvSpPr/>
                  <p:nvPr/>
                </p:nvSpPr>
                <p:spPr>
                  <a:xfrm>
                    <a:off x="1676402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1901684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1718843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1944124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1944124" y="34187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1312408" y="33942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05" name="Snip Diagonal Corner Rectangle 104"/>
                  <p:cNvSpPr/>
                  <p:nvPr/>
                </p:nvSpPr>
                <p:spPr>
                  <a:xfrm>
                    <a:off x="1692417" y="3349578"/>
                    <a:ext cx="134986" cy="79403"/>
                  </a:xfrm>
                  <a:prstGeom prst="snip2DiagRect">
                    <a:avLst/>
                  </a:prstGeom>
                  <a:solidFill>
                    <a:schemeClr val="accent3"/>
                  </a:solidFill>
                  <a:ln w="28575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06" name="Straight Connector 105"/>
                  <p:cNvCxnSpPr>
                    <a:stCxn id="107" idx="2"/>
                  </p:cNvCxnSpPr>
                  <p:nvPr/>
                </p:nvCxnSpPr>
                <p:spPr>
                  <a:xfrm>
                    <a:off x="1527585" y="3624235"/>
                    <a:ext cx="0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1444075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3471810" y="307997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…</a:t>
                  </a:r>
                  <a:endParaRPr lang="de-CH" sz="1200" dirty="0"/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012412" y="2139353"/>
                  <a:ext cx="1238018" cy="992028"/>
                  <a:chOff x="1092329" y="2880496"/>
                  <a:chExt cx="1238018" cy="992028"/>
                </a:xfrm>
              </p:grpSpPr>
              <p:sp>
                <p:nvSpPr>
                  <p:cNvPr id="110" name="Rounded Rectangle 109"/>
                  <p:cNvSpPr/>
                  <p:nvPr/>
                </p:nvSpPr>
                <p:spPr>
                  <a:xfrm>
                    <a:off x="1203815" y="3184919"/>
                    <a:ext cx="905408" cy="620026"/>
                  </a:xfrm>
                  <a:prstGeom prst="roundRect">
                    <a:avLst/>
                  </a:prstGeom>
                  <a:noFill/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11" name="Straight Arrow Connector 110"/>
                  <p:cNvCxnSpPr>
                    <a:stCxn id="132" idx="6"/>
                  </p:cNvCxnSpPr>
                  <p:nvPr/>
                </p:nvCxnSpPr>
                <p:spPr>
                  <a:xfrm>
                    <a:off x="2026265" y="3262236"/>
                    <a:ext cx="304082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/>
                  <p:cNvCxnSpPr/>
                  <p:nvPr/>
                </p:nvCxnSpPr>
                <p:spPr>
                  <a:xfrm flipV="1">
                    <a:off x="2175794" y="2880496"/>
                    <a:ext cx="0" cy="376408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>
                    <a:stCxn id="129" idx="0"/>
                    <a:endCxn id="135" idx="1"/>
                  </p:cNvCxnSpPr>
                  <p:nvPr/>
                </p:nvCxnSpPr>
                <p:spPr>
                  <a:xfrm flipH="1" flipV="1">
                    <a:off x="1759910" y="3428981"/>
                    <a:ext cx="3" cy="1268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>
                    <a:endCxn id="133" idx="2"/>
                  </p:cNvCxnSpPr>
                  <p:nvPr/>
                </p:nvCxnSpPr>
                <p:spPr>
                  <a:xfrm>
                    <a:off x="1759910" y="3459809"/>
                    <a:ext cx="184214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>
                    <a:stCxn id="130" idx="0"/>
                    <a:endCxn id="133" idx="4"/>
                  </p:cNvCxnSpPr>
                  <p:nvPr/>
                </p:nvCxnSpPr>
                <p:spPr>
                  <a:xfrm flipV="1">
                    <a:off x="1985195" y="3500879"/>
                    <a:ext cx="0" cy="549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>
                    <a:stCxn id="133" idx="0"/>
                  </p:cNvCxnSpPr>
                  <p:nvPr/>
                </p:nvCxnSpPr>
                <p:spPr>
                  <a:xfrm flipH="1" flipV="1">
                    <a:off x="1985195" y="3287310"/>
                    <a:ext cx="0" cy="131428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>
                    <a:stCxn id="135" idx="3"/>
                    <a:endCxn id="131" idx="4"/>
                  </p:cNvCxnSpPr>
                  <p:nvPr/>
                </p:nvCxnSpPr>
                <p:spPr>
                  <a:xfrm flipV="1">
                    <a:off x="1759910" y="3303306"/>
                    <a:ext cx="4" cy="46272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Elbow Connector 117"/>
                  <p:cNvCxnSpPr>
                    <a:stCxn id="137" idx="0"/>
                    <a:endCxn id="134" idx="6"/>
                  </p:cNvCxnSpPr>
                  <p:nvPr/>
                </p:nvCxnSpPr>
                <p:spPr>
                  <a:xfrm rot="16200000" flipV="1">
                    <a:off x="1400830" y="3429028"/>
                    <a:ext cx="120475" cy="133036"/>
                  </a:xfrm>
                  <a:prstGeom prst="bentConnector2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>
                    <a:stCxn id="131" idx="2"/>
                  </p:cNvCxnSpPr>
                  <p:nvPr/>
                </p:nvCxnSpPr>
                <p:spPr>
                  <a:xfrm flipH="1">
                    <a:off x="1092329" y="3262236"/>
                    <a:ext cx="62651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>
                    <a:stCxn id="131" idx="6"/>
                    <a:endCxn id="132" idx="2"/>
                  </p:cNvCxnSpPr>
                  <p:nvPr/>
                </p:nvCxnSpPr>
                <p:spPr>
                  <a:xfrm>
                    <a:off x="1800984" y="3262236"/>
                    <a:ext cx="14314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1253562" y="3700900"/>
                    <a:ext cx="51096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>
                    <a:stCxn id="129" idx="2"/>
                  </p:cNvCxnSpPr>
                  <p:nvPr/>
                </p:nvCxnSpPr>
                <p:spPr>
                  <a:xfrm flipH="1">
                    <a:off x="1759912" y="3624235"/>
                    <a:ext cx="1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flipV="1">
                    <a:off x="1253562" y="3256903"/>
                    <a:ext cx="0" cy="61562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>
                    <a:stCxn id="134" idx="0"/>
                  </p:cNvCxnSpPr>
                  <p:nvPr/>
                </p:nvCxnSpPr>
                <p:spPr>
                  <a:xfrm flipH="1" flipV="1">
                    <a:off x="1353478" y="3256903"/>
                    <a:ext cx="1" cy="1373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>
                    <a:stCxn id="134" idx="4"/>
                  </p:cNvCxnSpPr>
                  <p:nvPr/>
                </p:nvCxnSpPr>
                <p:spPr>
                  <a:xfrm flipH="1">
                    <a:off x="1353478" y="3476379"/>
                    <a:ext cx="0" cy="2136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 flipV="1">
                    <a:off x="1352338" y="3712024"/>
                    <a:ext cx="0" cy="5471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1253562" y="3766737"/>
                    <a:ext cx="73769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>
                    <a:stCxn id="130" idx="2"/>
                  </p:cNvCxnSpPr>
                  <p:nvPr/>
                </p:nvCxnSpPr>
                <p:spPr>
                  <a:xfrm flipH="1">
                    <a:off x="1985195" y="3624235"/>
                    <a:ext cx="0" cy="1425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676402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1901684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1718843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1944124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944124" y="34187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312408" y="33942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5" name="Snip Diagonal Corner Rectangle 134"/>
                  <p:cNvSpPr/>
                  <p:nvPr/>
                </p:nvSpPr>
                <p:spPr>
                  <a:xfrm>
                    <a:off x="1692417" y="3349578"/>
                    <a:ext cx="134986" cy="79403"/>
                  </a:xfrm>
                  <a:prstGeom prst="snip2DiagRect">
                    <a:avLst/>
                  </a:prstGeom>
                  <a:solidFill>
                    <a:schemeClr val="accent3"/>
                  </a:solidFill>
                  <a:ln w="28575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36" name="Straight Connector 135"/>
                  <p:cNvCxnSpPr>
                    <a:stCxn id="137" idx="2"/>
                  </p:cNvCxnSpPr>
                  <p:nvPr/>
                </p:nvCxnSpPr>
                <p:spPr>
                  <a:xfrm>
                    <a:off x="1527585" y="3624235"/>
                    <a:ext cx="0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1444075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3197696" y="2139353"/>
                  <a:ext cx="1184146" cy="991707"/>
                  <a:chOff x="1092329" y="2880817"/>
                  <a:chExt cx="1184146" cy="991707"/>
                </a:xfrm>
              </p:grpSpPr>
              <p:sp>
                <p:nvSpPr>
                  <p:cNvPr id="139" name="Rounded Rectangle 138"/>
                  <p:cNvSpPr/>
                  <p:nvPr/>
                </p:nvSpPr>
                <p:spPr>
                  <a:xfrm>
                    <a:off x="1203815" y="3184919"/>
                    <a:ext cx="905408" cy="620026"/>
                  </a:xfrm>
                  <a:prstGeom prst="roundRect">
                    <a:avLst/>
                  </a:prstGeom>
                  <a:noFill/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40" name="Straight Arrow Connector 139"/>
                  <p:cNvCxnSpPr>
                    <a:stCxn id="161" idx="6"/>
                  </p:cNvCxnSpPr>
                  <p:nvPr/>
                </p:nvCxnSpPr>
                <p:spPr>
                  <a:xfrm>
                    <a:off x="2026265" y="3262236"/>
                    <a:ext cx="250210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Arrow Connector 140"/>
                  <p:cNvCxnSpPr/>
                  <p:nvPr/>
                </p:nvCxnSpPr>
                <p:spPr>
                  <a:xfrm flipV="1">
                    <a:off x="2175794" y="2880817"/>
                    <a:ext cx="0" cy="376087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>
                    <a:stCxn id="158" idx="0"/>
                    <a:endCxn id="164" idx="1"/>
                  </p:cNvCxnSpPr>
                  <p:nvPr/>
                </p:nvCxnSpPr>
                <p:spPr>
                  <a:xfrm flipH="1" flipV="1">
                    <a:off x="1759910" y="3428981"/>
                    <a:ext cx="3" cy="1268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>
                    <a:endCxn id="162" idx="2"/>
                  </p:cNvCxnSpPr>
                  <p:nvPr/>
                </p:nvCxnSpPr>
                <p:spPr>
                  <a:xfrm>
                    <a:off x="1759910" y="3459809"/>
                    <a:ext cx="184214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>
                    <a:stCxn id="159" idx="0"/>
                    <a:endCxn id="162" idx="4"/>
                  </p:cNvCxnSpPr>
                  <p:nvPr/>
                </p:nvCxnSpPr>
                <p:spPr>
                  <a:xfrm flipV="1">
                    <a:off x="1985195" y="3500879"/>
                    <a:ext cx="0" cy="549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>
                    <a:stCxn id="162" idx="0"/>
                  </p:cNvCxnSpPr>
                  <p:nvPr/>
                </p:nvCxnSpPr>
                <p:spPr>
                  <a:xfrm flipH="1" flipV="1">
                    <a:off x="1985195" y="3287310"/>
                    <a:ext cx="0" cy="131428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>
                    <a:stCxn id="164" idx="3"/>
                    <a:endCxn id="160" idx="4"/>
                  </p:cNvCxnSpPr>
                  <p:nvPr/>
                </p:nvCxnSpPr>
                <p:spPr>
                  <a:xfrm flipV="1">
                    <a:off x="1759910" y="3303306"/>
                    <a:ext cx="4" cy="46272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Elbow Connector 146"/>
                  <p:cNvCxnSpPr>
                    <a:stCxn id="166" idx="0"/>
                    <a:endCxn id="163" idx="6"/>
                  </p:cNvCxnSpPr>
                  <p:nvPr/>
                </p:nvCxnSpPr>
                <p:spPr>
                  <a:xfrm rot="16200000" flipV="1">
                    <a:off x="1400830" y="3429028"/>
                    <a:ext cx="120475" cy="133036"/>
                  </a:xfrm>
                  <a:prstGeom prst="bentConnector2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>
                    <a:stCxn id="160" idx="2"/>
                  </p:cNvCxnSpPr>
                  <p:nvPr/>
                </p:nvCxnSpPr>
                <p:spPr>
                  <a:xfrm flipH="1">
                    <a:off x="1092329" y="3262236"/>
                    <a:ext cx="62651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/>
                  <p:cNvCxnSpPr>
                    <a:stCxn id="160" idx="6"/>
                    <a:endCxn id="161" idx="2"/>
                  </p:cNvCxnSpPr>
                  <p:nvPr/>
                </p:nvCxnSpPr>
                <p:spPr>
                  <a:xfrm>
                    <a:off x="1800984" y="3262236"/>
                    <a:ext cx="14314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253562" y="3700900"/>
                    <a:ext cx="51096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>
                    <a:stCxn id="158" idx="2"/>
                  </p:cNvCxnSpPr>
                  <p:nvPr/>
                </p:nvCxnSpPr>
                <p:spPr>
                  <a:xfrm flipH="1">
                    <a:off x="1759912" y="3624235"/>
                    <a:ext cx="1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V="1">
                    <a:off x="1253562" y="3256903"/>
                    <a:ext cx="0" cy="61562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>
                    <a:stCxn id="163" idx="0"/>
                  </p:cNvCxnSpPr>
                  <p:nvPr/>
                </p:nvCxnSpPr>
                <p:spPr>
                  <a:xfrm flipH="1" flipV="1">
                    <a:off x="1353478" y="3256903"/>
                    <a:ext cx="1" cy="1373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>
                    <a:stCxn id="163" idx="4"/>
                  </p:cNvCxnSpPr>
                  <p:nvPr/>
                </p:nvCxnSpPr>
                <p:spPr>
                  <a:xfrm flipH="1">
                    <a:off x="1353478" y="3476379"/>
                    <a:ext cx="0" cy="2136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/>
                  <p:cNvCxnSpPr/>
                  <p:nvPr/>
                </p:nvCxnSpPr>
                <p:spPr>
                  <a:xfrm flipV="1">
                    <a:off x="1352338" y="3712024"/>
                    <a:ext cx="0" cy="5471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1253562" y="3766737"/>
                    <a:ext cx="73769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>
                    <a:stCxn id="159" idx="2"/>
                  </p:cNvCxnSpPr>
                  <p:nvPr/>
                </p:nvCxnSpPr>
                <p:spPr>
                  <a:xfrm flipH="1">
                    <a:off x="1985195" y="3624235"/>
                    <a:ext cx="0" cy="1425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1676402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1901684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1718843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944124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944124" y="34187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1312408" y="33942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4" name="Snip Diagonal Corner Rectangle 163"/>
                  <p:cNvSpPr/>
                  <p:nvPr/>
                </p:nvSpPr>
                <p:spPr>
                  <a:xfrm>
                    <a:off x="1692417" y="3349578"/>
                    <a:ext cx="134986" cy="79403"/>
                  </a:xfrm>
                  <a:prstGeom prst="snip2DiagRect">
                    <a:avLst/>
                  </a:prstGeom>
                  <a:solidFill>
                    <a:schemeClr val="accent3"/>
                  </a:solidFill>
                  <a:ln w="28575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65" name="Straight Connector 164"/>
                  <p:cNvCxnSpPr>
                    <a:stCxn id="166" idx="2"/>
                  </p:cNvCxnSpPr>
                  <p:nvPr/>
                </p:nvCxnSpPr>
                <p:spPr>
                  <a:xfrm>
                    <a:off x="1527585" y="3624235"/>
                    <a:ext cx="0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1444075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4752356" y="2139353"/>
                  <a:ext cx="1184146" cy="991209"/>
                  <a:chOff x="1092329" y="2881315"/>
                  <a:chExt cx="1184146" cy="991209"/>
                </a:xfrm>
              </p:grpSpPr>
              <p:sp>
                <p:nvSpPr>
                  <p:cNvPr id="168" name="Rounded Rectangle 167"/>
                  <p:cNvSpPr/>
                  <p:nvPr/>
                </p:nvSpPr>
                <p:spPr>
                  <a:xfrm>
                    <a:off x="1203815" y="3184919"/>
                    <a:ext cx="905408" cy="620026"/>
                  </a:xfrm>
                  <a:prstGeom prst="roundRect">
                    <a:avLst/>
                  </a:prstGeom>
                  <a:noFill/>
                  <a:ln w="190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69" name="Straight Arrow Connector 168"/>
                  <p:cNvCxnSpPr>
                    <a:stCxn id="190" idx="6"/>
                  </p:cNvCxnSpPr>
                  <p:nvPr/>
                </p:nvCxnSpPr>
                <p:spPr>
                  <a:xfrm>
                    <a:off x="2026265" y="3262236"/>
                    <a:ext cx="250210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Arrow Connector 169"/>
                  <p:cNvCxnSpPr/>
                  <p:nvPr/>
                </p:nvCxnSpPr>
                <p:spPr>
                  <a:xfrm flipV="1">
                    <a:off x="2175794" y="2881315"/>
                    <a:ext cx="0" cy="375589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>
                    <a:stCxn id="187" idx="0"/>
                    <a:endCxn id="193" idx="1"/>
                  </p:cNvCxnSpPr>
                  <p:nvPr/>
                </p:nvCxnSpPr>
                <p:spPr>
                  <a:xfrm flipH="1" flipV="1">
                    <a:off x="1759910" y="3428981"/>
                    <a:ext cx="3" cy="1268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Arrow Connector 171"/>
                  <p:cNvCxnSpPr>
                    <a:endCxn id="191" idx="2"/>
                  </p:cNvCxnSpPr>
                  <p:nvPr/>
                </p:nvCxnSpPr>
                <p:spPr>
                  <a:xfrm>
                    <a:off x="1759910" y="3459809"/>
                    <a:ext cx="184214" cy="0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>
                    <a:stCxn id="188" idx="0"/>
                    <a:endCxn id="191" idx="4"/>
                  </p:cNvCxnSpPr>
                  <p:nvPr/>
                </p:nvCxnSpPr>
                <p:spPr>
                  <a:xfrm flipV="1">
                    <a:off x="1985195" y="3500879"/>
                    <a:ext cx="0" cy="5490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>
                    <a:stCxn id="191" idx="0"/>
                  </p:cNvCxnSpPr>
                  <p:nvPr/>
                </p:nvCxnSpPr>
                <p:spPr>
                  <a:xfrm flipH="1" flipV="1">
                    <a:off x="1985195" y="3287310"/>
                    <a:ext cx="0" cy="131428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Arrow Connector 174"/>
                  <p:cNvCxnSpPr>
                    <a:stCxn id="193" idx="3"/>
                    <a:endCxn id="189" idx="4"/>
                  </p:cNvCxnSpPr>
                  <p:nvPr/>
                </p:nvCxnSpPr>
                <p:spPr>
                  <a:xfrm flipV="1">
                    <a:off x="1759910" y="3303306"/>
                    <a:ext cx="4" cy="46272"/>
                  </a:xfrm>
                  <a:prstGeom prst="straightConnector1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Elbow Connector 175"/>
                  <p:cNvCxnSpPr>
                    <a:stCxn id="195" idx="0"/>
                    <a:endCxn id="192" idx="6"/>
                  </p:cNvCxnSpPr>
                  <p:nvPr/>
                </p:nvCxnSpPr>
                <p:spPr>
                  <a:xfrm rot="16200000" flipV="1">
                    <a:off x="1400830" y="3429028"/>
                    <a:ext cx="120475" cy="133036"/>
                  </a:xfrm>
                  <a:prstGeom prst="bentConnector2">
                    <a:avLst/>
                  </a:prstGeom>
                  <a:ln w="12700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>
                    <a:stCxn id="189" idx="2"/>
                  </p:cNvCxnSpPr>
                  <p:nvPr/>
                </p:nvCxnSpPr>
                <p:spPr>
                  <a:xfrm flipH="1">
                    <a:off x="1092329" y="3262236"/>
                    <a:ext cx="626514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>
                    <a:stCxn id="189" idx="6"/>
                    <a:endCxn id="190" idx="2"/>
                  </p:cNvCxnSpPr>
                  <p:nvPr/>
                </p:nvCxnSpPr>
                <p:spPr>
                  <a:xfrm>
                    <a:off x="1800984" y="3262236"/>
                    <a:ext cx="143140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1253562" y="3700900"/>
                    <a:ext cx="510969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>
                    <a:stCxn id="187" idx="2"/>
                  </p:cNvCxnSpPr>
                  <p:nvPr/>
                </p:nvCxnSpPr>
                <p:spPr>
                  <a:xfrm flipH="1">
                    <a:off x="1759912" y="3624235"/>
                    <a:ext cx="1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1253562" y="3256903"/>
                    <a:ext cx="0" cy="615621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>
                    <a:stCxn id="192" idx="0"/>
                  </p:cNvCxnSpPr>
                  <p:nvPr/>
                </p:nvCxnSpPr>
                <p:spPr>
                  <a:xfrm flipH="1" flipV="1">
                    <a:off x="1353478" y="3256903"/>
                    <a:ext cx="1" cy="13733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>
                    <a:stCxn id="192" idx="4"/>
                  </p:cNvCxnSpPr>
                  <p:nvPr/>
                </p:nvCxnSpPr>
                <p:spPr>
                  <a:xfrm flipH="1">
                    <a:off x="1353478" y="3476379"/>
                    <a:ext cx="0" cy="21369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1352338" y="3712024"/>
                    <a:ext cx="0" cy="5471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>
                    <a:off x="1253562" y="3766737"/>
                    <a:ext cx="737691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>
                    <a:stCxn id="188" idx="2"/>
                  </p:cNvCxnSpPr>
                  <p:nvPr/>
                </p:nvCxnSpPr>
                <p:spPr>
                  <a:xfrm flipH="1">
                    <a:off x="1985195" y="3624235"/>
                    <a:ext cx="0" cy="14250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Rectangle 186"/>
                  <p:cNvSpPr/>
                  <p:nvPr/>
                </p:nvSpPr>
                <p:spPr>
                  <a:xfrm>
                    <a:off x="1676402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8" name="Rectangle 187"/>
                  <p:cNvSpPr/>
                  <p:nvPr/>
                </p:nvSpPr>
                <p:spPr>
                  <a:xfrm>
                    <a:off x="1901684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1718843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1944124" y="3221165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1944124" y="34187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2" name="Oval 191"/>
                  <p:cNvSpPr/>
                  <p:nvPr/>
                </p:nvSpPr>
                <p:spPr>
                  <a:xfrm>
                    <a:off x="1312408" y="3394238"/>
                    <a:ext cx="82141" cy="821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3" name="Snip Diagonal Corner Rectangle 192"/>
                  <p:cNvSpPr/>
                  <p:nvPr/>
                </p:nvSpPr>
                <p:spPr>
                  <a:xfrm>
                    <a:off x="1692417" y="3349578"/>
                    <a:ext cx="134986" cy="79403"/>
                  </a:xfrm>
                  <a:prstGeom prst="snip2DiagRect">
                    <a:avLst/>
                  </a:prstGeom>
                  <a:solidFill>
                    <a:schemeClr val="accent3"/>
                  </a:solidFill>
                  <a:ln w="28575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94" name="Straight Connector 193"/>
                  <p:cNvCxnSpPr>
                    <a:stCxn id="195" idx="2"/>
                  </p:cNvCxnSpPr>
                  <p:nvPr/>
                </p:nvCxnSpPr>
                <p:spPr>
                  <a:xfrm>
                    <a:off x="1527585" y="3624235"/>
                    <a:ext cx="0" cy="7666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444075" y="3555783"/>
                    <a:ext cx="167021" cy="68451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196" name="TextBox 195"/>
                <p:cNvSpPr txBox="1"/>
                <p:nvPr/>
              </p:nvSpPr>
              <p:spPr>
                <a:xfrm>
                  <a:off x="4395793" y="2327613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…</a:t>
                  </a:r>
                  <a:endParaRPr lang="de-CH" sz="1200" dirty="0"/>
                </a:p>
              </p:txBody>
            </p:sp>
          </p:grpSp>
          <p:sp>
            <p:nvSpPr>
              <p:cNvPr id="199" name="Oval 198"/>
              <p:cNvSpPr/>
              <p:nvPr/>
            </p:nvSpPr>
            <p:spPr>
              <a:xfrm>
                <a:off x="3480690" y="1452363"/>
                <a:ext cx="191258" cy="19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5229965" y="1453709"/>
                <a:ext cx="191258" cy="1912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06" name="Straight Connector 205"/>
              <p:cNvCxnSpPr>
                <a:stCxn id="199" idx="4"/>
              </p:cNvCxnSpPr>
              <p:nvPr/>
            </p:nvCxnSpPr>
            <p:spPr>
              <a:xfrm>
                <a:off x="3576319" y="1643621"/>
                <a:ext cx="0" cy="25975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>
                <a:stCxn id="200" idx="4"/>
              </p:cNvCxnSpPr>
              <p:nvPr/>
            </p:nvCxnSpPr>
            <p:spPr>
              <a:xfrm>
                <a:off x="5325594" y="1644967"/>
                <a:ext cx="0" cy="2584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Round Same Side Corner Rectangle 197"/>
              <p:cNvSpPr/>
              <p:nvPr/>
            </p:nvSpPr>
            <p:spPr>
              <a:xfrm>
                <a:off x="2974238" y="1903379"/>
                <a:ext cx="2962263" cy="235974"/>
              </a:xfrm>
              <a:prstGeom prst="round2Same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1079030" y="3815372"/>
                  <a:ext cx="40741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30" y="3815372"/>
                  <a:ext cx="40741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Rectangle 210"/>
                <p:cNvSpPr/>
                <p:nvPr/>
              </p:nvSpPr>
              <p:spPr>
                <a:xfrm>
                  <a:off x="2262243" y="3815372"/>
                  <a:ext cx="4115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243" y="3815372"/>
                  <a:ext cx="41158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Rectangle 211"/>
                <p:cNvSpPr/>
                <p:nvPr/>
              </p:nvSpPr>
              <p:spPr>
                <a:xfrm>
                  <a:off x="3818048" y="3815372"/>
                  <a:ext cx="42344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048" y="3815372"/>
                  <a:ext cx="42344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TextBox 212"/>
            <p:cNvSpPr txBox="1"/>
            <p:nvPr/>
          </p:nvSpPr>
          <p:spPr>
            <a:xfrm>
              <a:off x="3514257" y="1850645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pooling mechanism</a:t>
              </a:r>
              <a:endParaRPr lang="de-CH" b="1" dirty="0"/>
            </a:p>
          </p:txBody>
        </p:sp>
        <p:sp>
          <p:nvSpPr>
            <p:cNvPr id="214" name="Left Bracket 213"/>
            <p:cNvSpPr/>
            <p:nvPr/>
          </p:nvSpPr>
          <p:spPr>
            <a:xfrm>
              <a:off x="938140" y="3160205"/>
              <a:ext cx="56254" cy="687605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5" name="TextBox 214"/>
            <p:cNvSpPr txBox="1"/>
            <p:nvPr/>
          </p:nvSpPr>
          <p:spPr>
            <a:xfrm rot="16200000">
              <a:off x="405336" y="335388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LAYER 1</a:t>
              </a:r>
              <a:endParaRPr lang="de-CH" sz="1200" b="1" dirty="0"/>
            </a:p>
          </p:txBody>
        </p:sp>
        <p:sp>
          <p:nvSpPr>
            <p:cNvPr id="216" name="Left Bracket 215"/>
            <p:cNvSpPr/>
            <p:nvPr/>
          </p:nvSpPr>
          <p:spPr>
            <a:xfrm>
              <a:off x="938140" y="2428033"/>
              <a:ext cx="56254" cy="687605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7" name="TextBox 216"/>
            <p:cNvSpPr txBox="1"/>
            <p:nvPr/>
          </p:nvSpPr>
          <p:spPr>
            <a:xfrm rot="16200000">
              <a:off x="405336" y="2621710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LAYER 2</a:t>
              </a:r>
              <a:endParaRPr lang="de-CH" sz="1200" b="1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187612" y="1393219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de-CH" b="1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51729" y="1377472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de-C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93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http://colah.github.io/posts/2015-08-Understanding-LSTMs/img/LSTM3-var-GRU.png</a:t>
            </a:r>
          </a:p>
          <a:p>
            <a:pPr lv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http://colah.github.io/posts/2015-08-Understanding-LSTMs/img/RNN-unrolled.png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Nikolic  Jovan</dc:creator>
  <cp:lastModifiedBy>Nikolic  Jovan</cp:lastModifiedBy>
  <cp:revision>18</cp:revision>
  <dcterms:modified xsi:type="dcterms:W3CDTF">2017-06-20T12:31:41Z</dcterms:modified>
</cp:coreProperties>
</file>