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SlideId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
	<Relationship Id="rId3" Type="http://schemas.openxmlformats.org/officeDocument/2006/relationships/presProps" Target="presProps.xml"/>
	
	<Relationship Id="rSlideId1" Type="http://schemas.openxmlformats.org/officeDocument/2006/relationships/slide" Target="slides/slide1.xml"/>
	<Relationship Id="rId1" Type="http://schemas.openxmlformats.org/officeDocument/2006/relationships/slideMaster" Target="slideMasters/slideMaster1.xml"/>
	<Relationship Id="rId6" Type="http://schemas.openxmlformats.org/officeDocument/2006/relationships/tableStyles" Target="tableStyles.xml"/>
	<Relationship Id="rId5" Type="http://schemas.openxmlformats.org/officeDocument/2006/relationships/theme" Target="theme/theme1.xml"/>
	<Relationship Id="rId4" Type="http://schemas.openxmlformats.org/officeDocument/2006/relationships/viewProps" Target="viewProps.xml"/>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AF5-F20C-426F-83C6-618E0D554B4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B5C3-790F-43EB-9D3B-B5C859F6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9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AF5-F20C-426F-83C6-618E0D554B4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B5C3-790F-43EB-9D3B-B5C859F6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2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AF5-F20C-426F-83C6-618E0D554B4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B5C3-790F-43EB-9D3B-B5C859F6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1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AF5-F20C-426F-83C6-618E0D554B4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B5C3-790F-43EB-9D3B-B5C859F6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5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AF5-F20C-426F-83C6-618E0D554B4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B5C3-790F-43EB-9D3B-B5C859F6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9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AF5-F20C-426F-83C6-618E0D554B4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B5C3-790F-43EB-9D3B-B5C859F6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1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AF5-F20C-426F-83C6-618E0D554B4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B5C3-790F-43EB-9D3B-B5C859F6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5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AF5-F20C-426F-83C6-618E0D554B4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B5C3-790F-43EB-9D3B-B5C859F6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AF5-F20C-426F-83C6-618E0D554B4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B5C3-790F-43EB-9D3B-B5C859F6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9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AF5-F20C-426F-83C6-618E0D554B4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B5C3-790F-43EB-9D3B-B5C859F6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4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AF5-F20C-426F-83C6-618E0D554B4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B5C3-790F-43EB-9D3B-B5C859F6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2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77AF5-F20C-426F-83C6-618E0D554B46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1B5C3-790F-43EB-9D3B-B5C859F6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Edin Dazdarevic</dc:creator>
  <cp:lastModifiedBy>Edin Dazdarevic</cp:lastModifiedBy>
  <cp:revision>1</cp:revision>
  <dcterms:created xsi:type="dcterms:W3CDTF">2012-10-03T13:18:48Z</dcterms:created>
  <dcterms:modified xsi:type="dcterms:W3CDTF">2012-10-03T13:22:16Z</dcterms:modified>
</cp:coreProperties>
</file>

<file path=ppt\slides\_rels\slide1.xml.rels><?xml version="1.0" encoding="UTF-8" standalone="yes"?>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\slides\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Slide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