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8879-BA3F-E1F6-F66C-4C4A2C5CB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72DD3-EBB7-C142-D166-26D91BB43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0F15E-3404-5943-60DE-332D8CAED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2F0C-DA00-4AB9-99A8-D330C74D1066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6AD28-BD38-6170-BC29-DEA3124B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16DD3-7330-C630-91E2-8211DAD3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30C5-DD66-4EFF-ABED-55FDF9614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27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69B5F-B92F-6AEA-59BF-737E299B6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8E37B-9E94-F297-019E-9546DD2E2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8C8DA-E2C4-337F-C774-F960336F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2F0C-DA00-4AB9-99A8-D330C74D1066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5983B-0807-81FC-6454-187DCB29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36C00-E186-04F3-971B-FFFAB13D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30C5-DD66-4EFF-ABED-55FDF9614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24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E0C7D-3D2F-9FFC-11BC-7D9269F02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32821-C82A-BC0A-E831-B7A291850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9ECA-C0E2-639F-83D8-A841FACB4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2F0C-DA00-4AB9-99A8-D330C74D1066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D2E81-BA34-2593-CA90-E48AF8AE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7DB5E-2A14-8584-B63F-655FA649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30C5-DD66-4EFF-ABED-55FDF9614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39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109EA-708E-3058-F032-B8A04EC1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D7F0C-6BFF-7B77-48F4-C7D68A644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B890E-86D6-72DB-4DAD-CD44AFAB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2F0C-DA00-4AB9-99A8-D330C74D1066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39AB5-A432-6CB5-B264-FDAD4B5F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063AB-8027-6A6E-7881-81B16114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30C5-DD66-4EFF-ABED-55FDF9614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36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0D545-70C9-6A77-7F56-8B8CF38AA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95436-E20C-0001-5648-3E5A72192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05AFB-A1E7-9FB2-97A8-9BB16411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2F0C-DA00-4AB9-99A8-D330C74D1066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1F55E-9CBA-DDC7-9663-D5DD88AD8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71953-6282-A136-1F3E-1FFC2E1F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30C5-DD66-4EFF-ABED-55FDF9614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97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D4CE-3078-2B5C-9815-44E3933B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690D7-E7BC-C2A1-A5BC-A40A938A6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59DBB-0E75-AC54-2FB3-70A67FFAB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3FDAD-5D93-CBC2-0D95-3B13D9B8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2F0C-DA00-4AB9-99A8-D330C74D1066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2681A-80EE-649B-FCA9-264D9E4E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FFDFB-1ABE-5C7A-2D0D-7377846D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30C5-DD66-4EFF-ABED-55FDF9614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35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10E3-E6B5-031F-83AE-D8EEFFF5A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A00A7-E156-CB92-7520-0C50DF4B2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34292-34F4-AB11-9865-212F1C32D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CBD8C-1569-40E7-FFDE-C6D257BCC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4BF891-D2E4-ACAB-FED4-853116C24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180DF-EB4E-8589-EBF6-38DDE0CA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2F0C-DA00-4AB9-99A8-D330C74D1066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31841-EA96-E329-77DF-D118C511B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F0982-3532-2F93-58DD-1DB9312D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30C5-DD66-4EFF-ABED-55FDF9614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05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DC22-4FAB-31ED-10A0-825550D4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3BE3D-CF1B-0E5D-4D3B-11C23493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2F0C-DA00-4AB9-99A8-D330C74D1066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8FB5D-4A58-5969-E0D5-C5B889DF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F08DE-F358-BA6D-CF09-5B97AA9D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30C5-DD66-4EFF-ABED-55FDF9614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37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7B5DA-F6D5-AF7E-3D15-F79C7127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2F0C-DA00-4AB9-99A8-D330C74D1066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032CE-F30B-CAC1-3FC9-6C08E298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EBD41-F3ED-80A3-7D3A-E01777158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30C5-DD66-4EFF-ABED-55FDF9614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30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02E8-1F26-48FE-DAF9-CFFE3FBAB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3E040-8AA8-D1BA-4378-A5DB59002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191D0-3CA5-28DE-2F0E-3F200D001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45CEE-8FC1-177C-6CD5-EC7A127F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2F0C-DA00-4AB9-99A8-D330C74D1066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D9D26-D5EF-C6C7-36DC-538A1987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5146B-37B7-6785-82D7-16E86C15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30C5-DD66-4EFF-ABED-55FDF9614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86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52FF-9C83-E357-EC4F-5F62DAEC3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B6006-98C3-4BCC-FB30-DCC1F7DF1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EA7E7-B743-61CE-70BE-12C966BB3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EFA74-A3DE-4BB9-46B3-1F4DBB12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2F0C-DA00-4AB9-99A8-D330C74D1066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8C4E0-5115-C7CF-53DC-61314FD5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0CD1A-8271-E858-CB44-42885BB3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30C5-DD66-4EFF-ABED-55FDF9614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30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C620D-7C03-B4A2-09C3-CC73DAFE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16E32-8527-A627-027F-1EC21BFC8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C5BA2-C2BF-ED82-B8EA-A8C21A327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D72F0C-DA00-4AB9-99A8-D330C74D1066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292F7-3CA3-450C-FECA-A276DC5E6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6FBEB-60FC-859F-1464-B8DA71CEC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BD30C5-DD66-4EFF-ABED-55FDF9614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02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2CEF733-CEDC-62A6-4726-FEF9A3941D25}"/>
              </a:ext>
            </a:extLst>
          </p:cNvPr>
          <p:cNvGrpSpPr/>
          <p:nvPr/>
        </p:nvGrpSpPr>
        <p:grpSpPr>
          <a:xfrm>
            <a:off x="-21742" y="-34343"/>
            <a:ext cx="11516821" cy="1748505"/>
            <a:chOff x="-71846" y="-34757"/>
            <a:chExt cx="11516821" cy="174850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04B3F58-FB70-5BD7-2B60-57592C58F4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9644"/>
            <a:stretch/>
          </p:blipFill>
          <p:spPr>
            <a:xfrm>
              <a:off x="10097588" y="194788"/>
              <a:ext cx="1347387" cy="1518960"/>
            </a:xfrm>
            <a:prstGeom prst="rect">
              <a:avLst/>
            </a:prstGeom>
          </p:spPr>
        </p:pic>
        <p:graphicFrame>
          <p:nvGraphicFramePr>
            <p:cNvPr id="12" name="Object 11">
              <a:extLst>
                <a:ext uri="{FF2B5EF4-FFF2-40B4-BE49-F238E27FC236}">
                  <a16:creationId xmlns:a16="http://schemas.microsoft.com/office/drawing/2014/main" id="{F518F4E9-749A-DB80-D2B6-1BAD4DBB45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71846" y="-34757"/>
            <a:ext cx="10391503" cy="5269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3" imgW="7924233" imgH="682752" progId="CorelDraw.Graphic.24">
                    <p:embed/>
                  </p:oleObj>
                </mc:Choice>
                <mc:Fallback>
                  <p:oleObj name="CorelDRAW" r:id="rId3" imgW="7924233" imgH="682752" progId="CorelDraw.Graphic.24">
                    <p:embed/>
                    <p:pic>
                      <p:nvPicPr>
                        <p:cNvPr id="12" name="Object 11">
                          <a:extLst>
                            <a:ext uri="{FF2B5EF4-FFF2-40B4-BE49-F238E27FC236}">
                              <a16:creationId xmlns:a16="http://schemas.microsoft.com/office/drawing/2014/main" id="{F518F4E9-749A-DB80-D2B6-1BAD4DBB458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-71846" y="-34757"/>
                          <a:ext cx="10391503" cy="5269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5203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CorelDRAW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milan vasiljevic</dc:creator>
  <cp:lastModifiedBy>milan vasiljevic</cp:lastModifiedBy>
  <cp:revision>1</cp:revision>
  <dcterms:created xsi:type="dcterms:W3CDTF">2024-08-27T08:07:26Z</dcterms:created>
  <dcterms:modified xsi:type="dcterms:W3CDTF">2024-08-29T05:46:57Z</dcterms:modified>
</cp:coreProperties>
</file>