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79" r:id="rId1"/>
    <p:sldMasterId id="2147483859" r:id="rId2"/>
  </p:sldMasterIdLst>
  <p:notesMasterIdLst>
    <p:notesMasterId r:id="rId16"/>
  </p:notesMasterIdLst>
  <p:sldIdLst>
    <p:sldId id="399" r:id="rId3"/>
    <p:sldId id="354" r:id="rId4"/>
    <p:sldId id="405" r:id="rId5"/>
    <p:sldId id="400" r:id="rId6"/>
    <p:sldId id="401" r:id="rId7"/>
    <p:sldId id="402" r:id="rId8"/>
    <p:sldId id="404" r:id="rId9"/>
    <p:sldId id="403" r:id="rId10"/>
    <p:sldId id="406" r:id="rId11"/>
    <p:sldId id="409" r:id="rId12"/>
    <p:sldId id="410" r:id="rId13"/>
    <p:sldId id="412" r:id="rId14"/>
    <p:sldId id="41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A130EA"/>
    <a:srgbClr val="FB004C"/>
    <a:srgbClr val="FFE73D"/>
    <a:srgbClr val="ED1C24"/>
    <a:srgbClr val="000000"/>
    <a:srgbClr val="09BFFF"/>
    <a:srgbClr val="00668A"/>
    <a:srgbClr val="009ED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42173" autoAdjust="0"/>
  </p:normalViewPr>
  <p:slideViewPr>
    <p:cSldViewPr snapToGrid="0">
      <p:cViewPr>
        <p:scale>
          <a:sx n="70" d="100"/>
          <a:sy n="70" d="100"/>
        </p:scale>
        <p:origin x="91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F7CB-326C-4357-83AF-24E39FB48557}" type="datetimeFigureOut">
              <a:rPr lang="fr-FR" smtClean="0"/>
              <a:pPr/>
              <a:t>23/11/2018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7527-2A31-4567-8F3A-0B6889E1D4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9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Passant maintenant a la </a:t>
            </a:r>
            <a:r>
              <a:rPr lang="fr-FR" dirty="0" err="1"/>
              <a:t>synthése</a:t>
            </a:r>
            <a:r>
              <a:rPr lang="fr-FR" dirty="0"/>
              <a:t> bibliographique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7527-2A31-4567-8F3A-0B6889E1D4B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5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6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7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8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20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3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3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5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quoi la connaissance 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connaissance par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-&gt; a lire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deuxiemme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-&gt; a lire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7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6922-6FB1-4A2C-AB8E-E53883F4DB27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EE9-FE75-40C3-A054-B6040D5E03CC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2682-AE94-41C7-BFE3-1E68E503D03E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39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3AC-3144-4DF4-9DD2-FF34F1F41EE3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7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87-A1E1-48D6-B99D-6CB2965C9A22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9DB-3AFE-43E8-809C-6C66749A71D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5113-6654-42A6-ABA5-2DE9D237B05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3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803E-678E-4F03-8485-BB8DA0724B6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2917-6888-4595-996C-50AC3229BB4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7B2-CF28-4A09-A79F-4E1B444C87A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6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41D-E5B6-4108-A136-BD8294AA516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4DD6-B7A5-44C5-BFC8-2CA386EA4F93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85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DF-9382-42AB-A5F5-8B45DA4F5E6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91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B58-8D0E-4CF1-AA1D-CCA01B32BD5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5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D5D9-E2AB-441E-936A-6D5FDA20CA4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28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6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6" indent="0">
              <a:spcBef>
                <a:spcPts val="0"/>
              </a:spcBef>
              <a:buSzPct val="80000"/>
              <a:buFont typeface="Arial" pitchFamily="34" charset="0"/>
              <a:buNone/>
              <a:defRPr sz="2000" spc="-51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9025" indent="-40326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5137" indent="-346113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723" indent="-336586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5444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4176-C2F5-4950-959D-449AC2E0CB61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3CC-68F5-4194-97DD-30CF39444011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2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A770-D70C-4776-AA8E-DFBE6EAEA125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F426-7520-4E92-B2E3-1D9BA89642CC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CE0F-1345-4C9D-BEC0-8D03C130432B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8992-0968-4FF9-BB2D-63D056D1F676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7D0D-2B08-4BD2-B827-24AB6D33E364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S.AMMARI &amp; Y.KAOUA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C65B-712E-4B8B-B1D6-D56707B6CD47}" type="datetime1">
              <a:rPr lang="fr-FR" smtClean="0"/>
              <a:pPr/>
              <a:t>23/11/2018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S.AMMARI &amp; Y.KAOUA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5E36-F75B-4533-AF86-21DF906DB8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7C8E-765E-40AF-8B17-108DAB6E276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23/11/2018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FB11-A241-4658-B331-F8A41E21A7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551768" y="2479958"/>
            <a:ext cx="5952661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867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 de SQLite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66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66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66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pic>
        <p:nvPicPr>
          <p:cNvPr id="8" name="Picture 2" descr="http://t3.gstatic.com/images?q=tbn:ANd9GcQQZxGKZjN-f0BZCg7hw5kA20UJhkteoY3T4UOp97NrDo4inDTuZ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5" y="2185392"/>
            <a:ext cx="3947584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586287" y="1934514"/>
            <a:ext cx="2708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View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8" y="1791326"/>
            <a:ext cx="5786651" cy="48090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19" y="1837312"/>
            <a:ext cx="627619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7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586287" y="1934514"/>
            <a:ext cx="2708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Trigger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8" y="1978680"/>
            <a:ext cx="5786651" cy="44343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2" y="1934514"/>
            <a:ext cx="7658735" cy="492189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2" y="1978680"/>
            <a:ext cx="6641680" cy="49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03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D068A-73C8-4A79-BF78-CFB705DB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5E36-F75B-4533-AF86-21DF906DB8E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0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Titre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Meta 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369106" y="1934513"/>
            <a:ext cx="28593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Meta </a:t>
            </a:r>
            <a:r>
              <a:rPr lang="en-US" sz="3400" dirty="0" err="1">
                <a:solidFill>
                  <a:srgbClr val="00B050"/>
                </a:solidFill>
              </a:rPr>
              <a:t>Données</a:t>
            </a:r>
            <a:endParaRPr lang="en-US" sz="3400" dirty="0">
              <a:solidFill>
                <a:srgbClr val="00B05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19" y="1980094"/>
            <a:ext cx="6242655" cy="49218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19" y="1980094"/>
            <a:ext cx="6003005" cy="492189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83" y="1934513"/>
            <a:ext cx="7800914" cy="46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8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Base de données (Créer, supprimer, Ouvrir)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Table</a:t>
            </a:r>
            <a:r>
              <a:rPr lang="fr-FR" sz="2400" dirty="0">
                <a:solidFill>
                  <a:prstClr val="black"/>
                </a:solidFill>
              </a:rPr>
              <a:t> (Créer, Modifier,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Index </a:t>
            </a:r>
            <a:r>
              <a:rPr lang="fr-FR" sz="2400" dirty="0">
                <a:solidFill>
                  <a:prstClr val="black"/>
                </a:solidFill>
              </a:rPr>
              <a:t>(Créer, Modifier,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err="1"/>
              <a:t>View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(Crée, Supprimer)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>
                <a:solidFill>
                  <a:prstClr val="black"/>
                </a:solidFill>
              </a:rPr>
              <a:t>Triggers (Créer, Supprimer)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37289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98" indent="-460398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4"/>
              </a:buBlip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expliquée: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2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325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Créer</a:t>
            </a:r>
            <a:r>
              <a:rPr lang="en-US" sz="3000" dirty="0">
                <a:solidFill>
                  <a:srgbClr val="00B050"/>
                </a:solidFill>
              </a:rPr>
              <a:t> nouvelle </a:t>
            </a:r>
          </a:p>
          <a:p>
            <a:r>
              <a:rPr lang="en-US" sz="3000" dirty="0">
                <a:solidFill>
                  <a:srgbClr val="00B050"/>
                </a:solidFill>
              </a:rPr>
              <a:t>base de </a:t>
            </a:r>
            <a:r>
              <a:rPr lang="en-US" sz="3000" dirty="0" err="1">
                <a:solidFill>
                  <a:srgbClr val="00B050"/>
                </a:solidFill>
              </a:rPr>
              <a:t>données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04" y="1789476"/>
            <a:ext cx="7830428" cy="50414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04" y="1821758"/>
            <a:ext cx="7830428" cy="49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3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570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Créer</a:t>
            </a:r>
            <a:r>
              <a:rPr lang="en-US" sz="3000" dirty="0">
                <a:solidFill>
                  <a:srgbClr val="00B050"/>
                </a:solidFill>
              </a:rPr>
              <a:t> nouvelle Table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3" y="1752089"/>
            <a:ext cx="8346276" cy="53083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3" y="1752089"/>
            <a:ext cx="8346276" cy="52551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3" y="1725867"/>
            <a:ext cx="8346275" cy="53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80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831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Modifier la Table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38" y="1752089"/>
            <a:ext cx="8268026" cy="53083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38" y="1774727"/>
            <a:ext cx="8268026" cy="52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16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570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Supprimer</a:t>
            </a:r>
            <a:r>
              <a:rPr lang="en-US" sz="3000" dirty="0">
                <a:solidFill>
                  <a:srgbClr val="00B050"/>
                </a:solidFill>
              </a:rPr>
              <a:t> la Table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2016401"/>
            <a:ext cx="8346276" cy="35251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1844507"/>
            <a:ext cx="8657797" cy="50119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1844507"/>
            <a:ext cx="5332416" cy="49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0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722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Créer</a:t>
            </a:r>
            <a:r>
              <a:rPr lang="en-US" sz="3000" dirty="0">
                <a:solidFill>
                  <a:srgbClr val="00B050"/>
                </a:solidFill>
              </a:rPr>
              <a:t> nouvelle Index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5" y="1784704"/>
            <a:ext cx="8241395" cy="52560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5" y="1784704"/>
            <a:ext cx="8233456" cy="5222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56" y="1744427"/>
            <a:ext cx="8233456" cy="52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33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708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Modifier </a:t>
            </a:r>
            <a:r>
              <a:rPr lang="en-US" sz="3000" dirty="0" err="1">
                <a:solidFill>
                  <a:srgbClr val="00B050"/>
                </a:solidFill>
              </a:rPr>
              <a:t>l’index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1844507"/>
            <a:ext cx="8241395" cy="52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809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0" y="1195048"/>
            <a:ext cx="6589486" cy="5318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35430" y="241171"/>
            <a:ext cx="10527850" cy="7603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langage de SQLite</a:t>
            </a:r>
            <a:endParaRPr lang="fr-FR" sz="3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85493-FB34-4211-9BC3-48F7CB44C004}"/>
              </a:ext>
            </a:extLst>
          </p:cNvPr>
          <p:cNvSpPr txBox="1"/>
          <p:nvPr/>
        </p:nvSpPr>
        <p:spPr>
          <a:xfrm>
            <a:off x="239460" y="2016401"/>
            <a:ext cx="2708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B050"/>
                </a:solidFill>
              </a:rPr>
              <a:t>Supprimer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l’index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3" y="1694149"/>
            <a:ext cx="8224489" cy="52560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3" y="1691563"/>
            <a:ext cx="8224489" cy="52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2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KM</Template>
  <TotalTime>9389</TotalTime>
  <Words>365</Words>
  <Application>Microsoft Office PowerPoint</Application>
  <PresentationFormat>Grand écran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Thème Office</vt:lpstr>
      <vt:lpstr>6_Thème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yasmine</dc:creator>
  <cp:lastModifiedBy> </cp:lastModifiedBy>
  <cp:revision>1108</cp:revision>
  <dcterms:created xsi:type="dcterms:W3CDTF">2016-05-20T18:48:57Z</dcterms:created>
  <dcterms:modified xsi:type="dcterms:W3CDTF">2018-11-23T18:03:00Z</dcterms:modified>
</cp:coreProperties>
</file>