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C84B-25E9-4EAD-A3CB-EBB178DF7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F5DB3-91C7-4CF3-90F7-87410FAD7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C176-C6D4-9249-C9EE-C1BD5023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749B-CC7E-82DB-473C-90D0822F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CE72-10A1-AE2D-1418-C20D3794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7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B94F-5B71-E778-A80A-B0101F4D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1ED72-0A76-4014-D411-B84DFB7D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B9E1-457D-4398-D2D2-B0EF47E6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5E81C-E3BD-3807-A340-322CB52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480D-9B46-3AB0-B4FE-436D5F1E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6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C6424-E978-0CEB-1C6C-61C33560C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6BCA-0116-1DD9-0EF3-D9B5F5262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905B-61BD-19F6-49E1-7FCDA2ED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8982-B084-5644-DB88-F3B19BEC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B806-90EF-9BE2-6A54-CF06FEFC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0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2BA0-BBFD-5558-3CB0-BCD87061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4D2E-12B5-1CD7-AA2A-C95D1769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46157-E43E-4839-E669-D6996A6D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1DD69-0229-FF7F-1A9B-FCECFE19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801B-77AE-16CF-0239-B241087A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CA47-DB61-6D77-2705-11691A0A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2F4D4-5BA7-5265-7FCB-8325B4D3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36DD-87F1-7D6A-8B24-D96DE4F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9989-85D9-741E-3781-C0ACEF5D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30D1-C153-EF6F-743F-65CD1CE2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A8EC-0D20-80D1-B518-110182E9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7EE3-2D58-18AB-18D8-CA955A374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F875-08A3-1CAB-E8B6-2DD30202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AC0AC-8C38-124B-586E-78860EE3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B5D21-0D2D-F533-CE95-67719BF4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8D83B-E687-C3E9-E3F6-54691326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21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8EBC-50AC-F70F-8F5A-B4798442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6A3E-65AB-4320-9193-29E43C634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E0B99-5454-58D8-FB17-F2668D95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C07EC-6C7B-FC10-817E-0006A726D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6BFE-E9BC-B620-EBE7-537EEA23D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DCCAD-5F88-4761-58C7-B12AE4FE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90052-9E0A-A642-17E1-1637CFAA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523B4-E11D-3DE8-F5A8-7B7C5BAE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CF24-ECA9-63EE-774A-ED803DAD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91C8C-4C62-97E9-448A-B58C0948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C53F7-CD2C-A7E2-5F95-BEC23255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57E78-7480-C7DB-CA28-4D111373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7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280A3-6F4B-0210-8487-40E50DC3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4756B-B6C9-3CDB-568E-30592D2E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720DE-0649-8675-9CFE-566209B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C51B-6CFF-3ADB-7B54-ABB9997E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FAC-B71B-59C9-EB17-77A77EF2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543A5-7464-2C8D-ED67-31528CB9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77705-5A83-9273-6420-DB14325A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536D2-E5CD-279B-2542-BAC6F321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0C9C8-F61A-B70B-7C9B-B27A5E5F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7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B6B4-72D9-58C7-D155-84D2EBAB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7CD30-32B9-E8AC-C583-6B1DED659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7076E-F49E-0E09-B7BC-59316588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3C53-4E4C-F2C0-5599-68286881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2D659-C273-12AE-2FE0-9F0A7C60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C0D80-41BB-56E7-E9EE-5BF4250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65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7BC37-A1B4-D1D3-E229-6400F6D7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70AC5-8BCB-BEBF-E77D-F7E4D58E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DAD8-A721-A99E-A175-2EA28B4D8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661DC-7C69-4CC2-A346-5331B10D9C9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D53F-9673-D071-B508-6BF8C1400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B158-FB5F-3FAB-40FF-C2D836DB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461C8-4B8B-414B-8E25-F9A2AD25D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5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4A9E-AB39-CB14-6D3B-ABDE96C0B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087CB-748E-28BB-B131-92908533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E7AF-89A1-6069-389B-47789EA4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726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Flow diagram</a:t>
            </a:r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9B971538-E696-FA21-8605-E08DA18A5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2" y="1562830"/>
            <a:ext cx="6900333" cy="49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2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 Radan [jor75]</dc:creator>
  <cp:lastModifiedBy>Jovan Radan [jor75]</cp:lastModifiedBy>
  <cp:revision>1</cp:revision>
  <dcterms:created xsi:type="dcterms:W3CDTF">2024-03-05T14:11:00Z</dcterms:created>
  <dcterms:modified xsi:type="dcterms:W3CDTF">2024-03-05T14:37:10Z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2024-03-05T14:35:22Z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97f57add-c134-4817-8907-34dac2eaedfb</vt:lpwstr>
  </property>
  <property fmtid="{D5CDD505-2E9C-101B-9397-08002B2CF9AE}" pid="8" name="MSIP_Label_f2dfecbd-fc97-4e8a-a9cd-19ed496c406e_ContentBits">
    <vt:lpwstr>0</vt:lpwstr>
  </property>
</Properties>
</file>