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789D52-C12E-4ADC-8192-B27FFCC6CD3E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AE28EC-730A-4CF4-B48F-756095D79FA3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098432"/>
          </a:xfrm>
        </p:spPr>
        <p:txBody>
          <a:bodyPr>
            <a:normAutofit/>
          </a:bodyPr>
          <a:lstStyle/>
          <a:p>
            <a:pPr algn="ctr"/>
            <a:r>
              <a:rPr lang="sr-Latn-R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Stanica za merenje temperature i slanje podataka korisniku putem SMS poruke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7772400" cy="1199704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Stefan 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Švenderman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Jovan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Slavujevi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</a:p>
        </p:txBody>
      </p:sp>
    </p:spTree>
    <p:extLst>
      <p:ext uri="{BB962C8B-B14F-4D97-AF65-F5344CB8AC3E}">
        <p14:creationId xmlns:p14="http://schemas.microsoft.com/office/powerpoint/2010/main" val="41665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 i modem komuniciraju preko asinhrone serijske komunikacije - UART-a. UART modul se nalazi u sklopu mikrokontrolera, a i modema. Služi za primopredaju podataka u serijskom obliku. Ova komunikacija obavlja se putem dva komunikaciona linka.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Funkcija za inicijalizaciju UART1 modula naziva se </a:t>
            </a:r>
            <a:r>
              <a:rPr lang="sr-Latn-R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UART1_Init(void)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žaj se može opisati u tri koraka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šavanje UxSTA i UxMODE registara</a:t>
            </a: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Mapiranje programabilnih pinova</a:t>
            </a: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Brzina prenosa podataka (</a:t>
            </a:r>
            <a:r>
              <a:rPr lang="sr-Latn-R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eng.Baud Rate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odnosno UxBRG registra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Komunikacija sa modemom Telit GE864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-GPS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mikrokontrolera i modema realizovana je preko pet funkcija. Svaka funkcija predstavlja jedno stanje i sadrži tačno određene AT instrukcije.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čuje se tajmer koji definiše tačno koliko sme jedno stanje da se izvršava. </a:t>
            </a:r>
            <a:endParaRPr lang="sr-Latn-R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Ovo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implementirano u cilju da ukoliko modem ne prepozna poruku ili vrati komandu koju mikrokontroler ne očekuje bude omogućeno vraćanje programa u početno stanje. Svakom stanju je bitno dodeliti dovoljno vremena za njegovo izvršavanje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MODEM_CHECK_CONNECTION(void);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MODEM_SMS_FORMAT_DEFINE(void);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MODEM_SMS_LIST(void);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MODEM_SMS_READ(void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MODEM_SMS_SEND(void);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MODEM_SMS_DELETE(void);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Komunikacija sa modemom Telit GE864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-GPS</a:t>
            </a:r>
            <a:endParaRPr lang="sr-Latn-R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84984"/>
            <a:ext cx="328934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6304002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6. Funkcija za čitanje sadržaja primljene SMS poruke</a:t>
            </a:r>
            <a:endParaRPr lang="sr-Latn-R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546848" cy="4525963"/>
          </a:xfrm>
        </p:spPr>
        <p:txBody>
          <a:bodyPr>
            <a:normAutofit/>
          </a:bodyPr>
          <a:lstStyle/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dobijanje vrednosti trenutne i prosečne temperature, potrebno je da korisnik prosledi SMS poruku sa sadržajem u kojem se nalazi ključna reč ’’Info’’. 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Ukoliko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korisnik pošalje još neki sadržaj pored ključne reči, poruka će i takva biti validna. Ukoliko je ključna reč napisana pogrešno na bilo kakav drugi način od prethodno pomenutog, poruka neće biti obrađena, a korisnik neće dobiti povratnu informaciju o vrednosti temperature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pravilnog slanja i prijema poruke sa podacima je prikazan na slici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Rezultati merenja temperature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667" y="1556792"/>
            <a:ext cx="2526581" cy="444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6165304"/>
            <a:ext cx="3168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7. Prikaz poruke</a:t>
            </a:r>
            <a:endParaRPr lang="sr-Latn-R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Uređaj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poruke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realizovan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r-Latn-R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Opisane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način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izvršavanja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firmvera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program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1.Uvod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8507288" cy="4525963"/>
          </a:xfrm>
        </p:spPr>
        <p:txBody>
          <a:bodyPr>
            <a:normAutofit/>
          </a:bodyPr>
          <a:lstStyle/>
          <a:p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Osnovna ideja je da stanica bude na udaljenom mestu, odnosno da se komunikacija korisnika i sistema odvija bežičnim putem.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potrebe ovog sistema na udaljenim lokacijama potrebno je obezbediti dve stvari, a to su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mre</a:t>
            </a:r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že na lokaciji na kojoj se sistem nalazi i vrstu baterijskog napajanja koje je nezavisno od gradske mreže.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Blok </a:t>
            </a:r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šema uređaja prikazana je na slici 1.</a:t>
            </a:r>
          </a:p>
          <a:p>
            <a:pPr marL="1371600" lvl="5" indent="0">
              <a:buNone/>
            </a:pPr>
            <a:endParaRPr lang="sr-Latn-R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5" indent="0">
              <a:buNone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5" indent="0">
              <a:buNone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1. Blok šema uređaja</a:t>
            </a:r>
          </a:p>
          <a:p>
            <a:pPr marL="1371600" lvl="5" indent="0">
              <a:buNone/>
            </a:pPr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Slika 1. Blok šema uređaja</a:t>
            </a:r>
            <a:endParaRPr lang="sr-Latn-R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1.Uvod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112"/>
            <a:ext cx="506571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4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r-Latn-R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Opis hardverskih komponenti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Osnovu čini pločica koja svojim izgledom najpre podseća na mali razvojni sistem. </a:t>
            </a:r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Pločica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izrađena u SMD tehnologiji</a:t>
            </a:r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Fizički prikaz pločice nalazi se na slici 2.</a:t>
            </a: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R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R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r-Latn-R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Slika 2. Fizički prikaz pločice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515958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5"/>
            <a:ext cx="8435280" cy="2808311"/>
          </a:xfrm>
        </p:spPr>
        <p:txBody>
          <a:bodyPr>
            <a:normAutofit fontScale="92500"/>
          </a:bodyPr>
          <a:lstStyle/>
          <a:p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Glavna komponenta na pločici je mikrokontroler PIC24FJ256GA106, proizvođača Microchip. </a:t>
            </a:r>
            <a:endParaRPr lang="sr-Latn-R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pločici je integrisan modem GE864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-GPS,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Telit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čica sadrži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još i </a:t>
            </a: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stabilizatore 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napona koji snižavaju ulazni napon i stabilišu ga na 3.3 V, 5 V i 5.5 V za potrebe napajanja modema, mikrokontrolera i senzora</a:t>
            </a: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 je digitalni senzor koji omogućava veoma precizna merenja temperature ambijenta u kom se nalazi.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mikrokontrolerom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komunicira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komunikacionog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komunikacioni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(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žica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2.Opis hardverskih komponenti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s18b20-waterproof 2-800x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50175"/>
            <a:ext cx="2592288" cy="23042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6244426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3. Senzor za merenje temperature DS18B20</a:t>
            </a:r>
            <a:endParaRPr lang="sr-Latn-R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Nakon proučavanja električnih šema, komponenata i njihovog povezivanja na ispravan način stvara se mogućnost da se započne sa programiranjem mikrokontrolera kako bi na najoptimalniji način upravljao periferijama i omogućio korisniku korišćenje uređaja na jednostavan način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Dobijanje podataka od značaja realizovano je kroz povratnu SMS poruku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korisnik dobio informaciju o temperaturi potrebno je da na broj SIM kartice koja se nalazi u pločici pošalje poruku sa sadržajem Info. Ako je poruka uspešno primljena i obrađena mikrokontroler izdaje niz AT instrukcija modemu za formiranje SMS poruke čiji sadržaj predstavlja parametri o vrednosti temperature (trenututna i prosečna temperatura). 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3.Realizacija firmvera uređaja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98776" cy="4525963"/>
          </a:xfrm>
        </p:spPr>
        <p:txBody>
          <a:bodyPr>
            <a:normAutofit/>
          </a:bodyPr>
          <a:lstStyle/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Celokupan firmver za uređaj pisan je C programskim jezikom. 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odlikuje jednostavnost i veoma velika preglednost u cilju lakšeg i bržeg otklanjanja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grešaka.</a:t>
            </a: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nalazi se algoritam rada firmvera uređaja.</a:t>
            </a: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3.Realizacija firmvera uređaja</a:t>
            </a:r>
            <a:endParaRPr lang="sr-Latn-R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Picture 1" descr="slika2 (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57319"/>
            <a:ext cx="2664296" cy="50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8104" y="6453336"/>
            <a:ext cx="2736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4. Algoritam rada uređaja</a:t>
            </a:r>
            <a:endParaRPr lang="sr-Latn-R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ćavaju inicijalizaciju, čitanje i upis podataka u senzor pisane se takozvanom </a:t>
            </a:r>
            <a:r>
              <a:rPr lang="sr-Latn-R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bit-banging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metodom kod koje je funkcija zadužena za direktno postavljanje vrednosti komunikacionog pina. </a:t>
            </a:r>
            <a:endParaRPr lang="sr-Latn-R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Upotrebom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niskog i visokog logičkih nivoa u određenim vremenskim intervalima koji su definisani protokolom omogućava se čitanje ili upis u senzor. </a:t>
            </a:r>
            <a:endParaRPr lang="sr-Latn-R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potrebe dobijanja vrednosti temperature napisane su četiri funkcije, a to su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r-Latn-R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 uint8_t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sensor_init(void</a:t>
            </a: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lvl="0" indent="0">
              <a:buNone/>
            </a:pP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void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write(uint8_t data);</a:t>
            </a:r>
          </a:p>
          <a:p>
            <a:pPr marL="109728" lvl="0" indent="0">
              <a:buNone/>
            </a:pP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 uint8_t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read(void</a:t>
            </a: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lvl="0" indent="0">
              <a:buNone/>
            </a:pPr>
            <a:r>
              <a:rPr lang="sr-Latn-R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 float </a:t>
            </a:r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calculate_temp(void);</a:t>
            </a:r>
          </a:p>
          <a:p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Komunikacija sa senzorom temperature DS18B20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338936" cy="4525963"/>
          </a:xfrm>
        </p:spPr>
        <p:txBody>
          <a:bodyPr>
            <a:normAutofit fontScale="92500" lnSpcReduction="20000"/>
          </a:bodyPr>
          <a:lstStyle/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Funkcija za izračunavanje temperature obavlja prozivku senzora, čitanje dvobajtnog podatka sa senzora i vrši konverziju podataka u korisniku čitljiv format. 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Podatak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temperaturi je skladišten u devetobitnom obliku. Konvertovana temperatura je automatski izražena u stepenima celzijusa. Nakon provere inicijalizacije, potrebno je upisati u senzor 0xCC vrednost koja označava da se </a:t>
            </a:r>
            <a:r>
              <a:rPr lang="sr-Latn-R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uređaj obraća svim </a:t>
            </a:r>
            <a:r>
              <a:rPr lang="sr-Latn-R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uređajima. 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Naredna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komanda predstavlja slanje vrednosti 0x44 koja omogućava početak merenja i uspešnu konverziju temperature u električni signal u senzoru. Ukoliko su prethodna dva koraka uspešno obavljena moguće je pročitati otisak odnosno digitalni binarni zapis podatka o temperaturi iz senzora.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pro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čitati dva bajta i konvertovati ih u format čitljiv korisniku.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Komunikacija sa senzorom temperature DS18B20</a:t>
            </a:r>
            <a:endParaRPr lang="sr-Latn-RS" sz="2200" dirty="0"/>
          </a:p>
        </p:txBody>
      </p:sp>
      <p:pic>
        <p:nvPicPr>
          <p:cNvPr id="5122" name="Picture 2" descr="calc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51616"/>
            <a:ext cx="2759075" cy="2706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4365104"/>
            <a:ext cx="2759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5. Funkcija za izračunavanje temperature</a:t>
            </a:r>
            <a:endParaRPr lang="sr-Latn-R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939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Stanica za merenje temperature i slanje podataka korisniku putem SMS poruke</vt:lpstr>
      <vt:lpstr>1.Uvod</vt:lpstr>
      <vt:lpstr>1.Uvod</vt:lpstr>
      <vt:lpstr>2.Opis hardverskih komponenti</vt:lpstr>
      <vt:lpstr>2.Opis hardverskih komponenti</vt:lpstr>
      <vt:lpstr>3.Realizacija firmvera uređaja</vt:lpstr>
      <vt:lpstr>3.Realizacija firmvera uređaja</vt:lpstr>
      <vt:lpstr>3.1 Komunikacija sa senzorom temperature DS18B20</vt:lpstr>
      <vt:lpstr>3.1 Komunikacija sa senzorom temperature DS18B20</vt:lpstr>
      <vt:lpstr>3.2 Komunikacija sa modemom Telit GE864-GPS</vt:lpstr>
      <vt:lpstr>3.2 Komunikacija sa modemom Telit GE864-GPS</vt:lpstr>
      <vt:lpstr>4. Rezultati merenja temperature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</dc:creator>
  <cp:lastModifiedBy>Miodrag</cp:lastModifiedBy>
  <cp:revision>31</cp:revision>
  <dcterms:created xsi:type="dcterms:W3CDTF">2020-03-23T12:51:44Z</dcterms:created>
  <dcterms:modified xsi:type="dcterms:W3CDTF">2020-03-23T13:46:25Z</dcterms:modified>
</cp:coreProperties>
</file>