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80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komunikacioni protokol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1"/>
            <a:ext cx="7086600" cy="2285999"/>
          </a:xfrm>
        </p:spPr>
        <p:txBody>
          <a:bodyPr/>
          <a:lstStyle/>
          <a:p>
            <a:r>
              <a:rPr lang="sr-Latn-R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Area Network</a:t>
            </a:r>
          </a:p>
          <a:p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Protokol serijske komunikacije</a:t>
            </a:r>
          </a:p>
          <a:p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Odlikuje ga:</a:t>
            </a:r>
          </a:p>
          <a:p>
            <a:pPr lvl="1"/>
            <a:r>
              <a:rPr lang="sr-Latn-R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Otpornost na smetnje i pouzdanost</a:t>
            </a:r>
          </a:p>
          <a:p>
            <a:pPr lvl="1"/>
            <a:r>
              <a:rPr lang="sr-Latn-R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Ušteda na bakru (smanjen broj vodova)</a:t>
            </a:r>
          </a:p>
          <a:p>
            <a:pPr lvl="1"/>
            <a:r>
              <a:rPr lang="sr-Latn-R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Velika brzina prenosa podataka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1.CAN komunikacioni protokol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81400"/>
            <a:ext cx="663715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153400" cy="2514600"/>
          </a:xfrm>
        </p:spPr>
        <p:txBody>
          <a:bodyPr>
            <a:norm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2.0A </a:t>
            </a: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Sadrži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11-bitni identifikator koji omogućava razmenu </a:t>
            </a: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2048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različitih poruka između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čvorova.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2.0B </a:t>
            </a: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adrži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proširen format identifikatora sa 11 na 29 bita.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mogućava više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536 miliona različitih poruka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 </a:t>
            </a: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Data-Rate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2.Vrste </a:t>
            </a:r>
            <a:r>
              <a:rPr lang="sr-Latn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komunikacionih protokola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581400"/>
            <a:ext cx="576072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153400" cy="3352800"/>
          </a:xfrm>
        </p:spPr>
        <p:txBody>
          <a:bodyPr>
            <a:normAutofit/>
          </a:bodyPr>
          <a:lstStyle/>
          <a:p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ECU - </a:t>
            </a:r>
            <a:r>
              <a:rPr lang="sr-Latn-R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Control </a:t>
            </a:r>
            <a:r>
              <a:rPr lang="sr-Latn-R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Units </a:t>
            </a: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standard za komunikaciju dva ili više 	   čvorova (</a:t>
            </a:r>
            <a:r>
              <a:rPr lang="sr-Latn-R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ECU sadrži:</a:t>
            </a:r>
          </a:p>
          <a:p>
            <a:pPr lvl="1"/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– odlučuje koje poruke je potrebno primiti, a koje poslati na komunikacioni link</a:t>
            </a:r>
          </a:p>
          <a:p>
            <a:pPr lvl="1"/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kontroler – pri prijemu skladišti podatke dok ne pristigne cela poruka. Pri predaji poruku prosleđuje od CPU-a ka magistrali</a:t>
            </a:r>
          </a:p>
          <a:p>
            <a:pPr lvl="1"/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transiver – konvertuje nivoe u format čitljiv kontroletu ili komunikacionom linku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sr-Latn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Arhitektura 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komunikacionog </a:t>
            </a:r>
            <a:r>
              <a:rPr lang="sr-Latn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14800"/>
            <a:ext cx="3962400" cy="271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Svaki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čvor može da se ponaša kao prijemni ili predajni deo u bilo kom vremenskom </a:t>
            </a: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trenutku</a:t>
            </a:r>
          </a:p>
          <a:p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omunikacija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oslanja na postojanju dva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ecesivno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logička 1) i dominantno (logička 0).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Vrednosti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CAN-H i CAN-L određuju stanje magistrale. 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prenosa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CAN </a:t>
            </a:r>
            <a:r>
              <a:rPr lang="sr-Latn-R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komunikaciji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00400"/>
            <a:ext cx="5562600" cy="35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4038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sr-Latn-R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of frame -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početak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koji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dominantan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sr-Latn-R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RTR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Transmission Request -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polje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arbitraciju koje se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sastoji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bita.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Pomoću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dominantnog RTR bita se razlikuje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podataka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rama kojim se zahteva slanje podataka od drugog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čvora.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sr-Latn-R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Extension -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kontrolno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polje koje se sastoji od 6 bita, pri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čemu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prvi bit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dominantan,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govori da se radi o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standardnom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je rezervisan, poslednja četiri bita govore koje dužine je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polje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podataka u ramu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Code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DLC).</a:t>
            </a:r>
          </a:p>
          <a:p>
            <a:pPr>
              <a:lnSpc>
                <a:spcPct val="120000"/>
              </a:lnSpc>
            </a:pPr>
            <a:r>
              <a:rPr lang="sr-Latn-R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Polje podataka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do 8 bajtova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Polje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proveru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grešaka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užine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bita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nakon     toga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sledi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koji označava kraj polja (delimiter bit).</a:t>
            </a:r>
          </a:p>
          <a:p>
            <a:pPr>
              <a:lnSpc>
                <a:spcPct val="12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Polje potvrde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recesivan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koji predajnik šalje i u toku čijeg trajanja svi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čvorovi odgovaraju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potvrdom (dominantnim bitom).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Nakon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ovog bita sledi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opet delimiter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sr-Latn-R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EOF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of frame -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olje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kraja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čine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uzastopnih recesivnih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bita.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731838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Format poruke u CAN komunikaciji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724400"/>
            <a:ext cx="7315200" cy="184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077200" cy="2100071"/>
          </a:xfrm>
        </p:spPr>
        <p:txBody>
          <a:bodyPr>
            <a:noAutofit/>
          </a:bodyPr>
          <a:lstStyle/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Posle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 bita sledi 38 bita indikatorskog polja. Prvih 11 bita predstavlja 11 značajnijih bita 29 bitnog indikatora </a:t>
            </a: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SRR – </a:t>
            </a:r>
            <a:r>
              <a:rPr lang="sr-Latn-R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Remote Request -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omogućaca prednost adresama dužine 11 bita, bit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recesivan.</a:t>
            </a:r>
          </a:p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– </a:t>
            </a:r>
            <a:r>
              <a:rPr lang="sr-Latn-R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Extension - 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opisa identifikatora 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rama, 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koji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recesivan</a:t>
            </a: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C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Nakon </a:t>
            </a:r>
            <a:r>
              <a:rPr lang="sr-Latn-C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toga slede 18 bita identifikatora </a:t>
            </a:r>
            <a:r>
              <a:rPr lang="sr-Latn-C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RTR bit </a:t>
            </a: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Format poruke u CAN komunikaciji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96553"/>
            <a:ext cx="853366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8674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komunikacioni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šao široku primenu u </a:t>
            </a:r>
            <a:r>
              <a:rPr lang="sr-Latn-R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oblastima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koje se bave razvojem sistema za auto industriju, sistemima automatskog upravljanja i sistema u medicinskim uređajima</a:t>
            </a:r>
            <a:r>
              <a:rPr lang="sr-Latn-R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Brzi CAN komunikacioni protokol </a:t>
            </a:r>
            <a:r>
              <a:rPr lang="sr-Latn-R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odlikuje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Mbit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razdaljini do </a:t>
            </a:r>
            <a:r>
              <a:rPr lang="sr-Latn-R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40m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odlikuje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brzina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125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do 500m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Start-stop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otrebni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delova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automobila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pristižu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manipuliše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start-stop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sistemom. Za pomenuti sistem potrebni su podaci sa senzora temperature motora, senzora očitavanja brzine vozila, kao i senzora za uključenu-isključenu klimu u vozilu.</a:t>
            </a:r>
          </a:p>
          <a:p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koji omogućava da vozilo automatski prati traku </a:t>
            </a:r>
            <a:r>
              <a:rPr lang="sr-Latn-R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puta komunicira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putem CAN protokola sa čvorovima koji upravljaju motorom, upravljačem i kočionim sistemom vozila. </a:t>
            </a:r>
            <a:endParaRPr lang="sr-Latn-R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najmodernijim vozilima je implementiran bezbednosni standard koji vrši bržu aktivaciju vazdušnih jastuka pri detekciji saobraćajne nezgode kada korisnik vozila koristi pojas za vezivanje nego kad nije upotrebljen. Ova implementacija svedoči o važnosti brzine komunikacije i prioritetima u porukama.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Primena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komunikacije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smtClean="0"/>
              <a:t>žnji !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07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581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CAN komunikacioni protokol</vt:lpstr>
      <vt:lpstr>1.CAN komunikacioni protokol</vt:lpstr>
      <vt:lpstr>2.Vrste CAN komunikacionih protokola</vt:lpstr>
      <vt:lpstr>3. Arhitektura komunikacionog sistema</vt:lpstr>
      <vt:lpstr>4. Proces prenosa podataka u CAN      komunikaciji </vt:lpstr>
      <vt:lpstr>5. Format poruke u CAN komunikaciji</vt:lpstr>
      <vt:lpstr>5. Format poruke u CAN komunikaciji</vt:lpstr>
      <vt:lpstr>6. Primena CAN komunikacije</vt:lpstr>
      <vt:lpstr>Hvala na pažnji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komunikacioni protokol</dc:title>
  <dc:creator>Stefan</dc:creator>
  <cp:lastModifiedBy>Miodrag</cp:lastModifiedBy>
  <cp:revision>19</cp:revision>
  <dcterms:created xsi:type="dcterms:W3CDTF">2006-08-16T00:00:00Z</dcterms:created>
  <dcterms:modified xsi:type="dcterms:W3CDTF">2020-01-15T23:18:06Z</dcterms:modified>
</cp:coreProperties>
</file>