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69" r:id="rId5"/>
    <p:sldId id="271" r:id="rId6"/>
    <p:sldId id="273" r:id="rId7"/>
    <p:sldId id="259" r:id="rId8"/>
    <p:sldId id="275" r:id="rId9"/>
    <p:sldId id="264" r:id="rId10"/>
    <p:sldId id="262" r:id="rId11"/>
    <p:sldId id="265" r:id="rId12"/>
    <p:sldId id="274" r:id="rId13"/>
    <p:sldId id="268" r:id="rId14"/>
    <p:sldId id="26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E0C09-380B-453F-A4EF-58F58B1E7FED}">
          <p14:sldIdLst>
            <p14:sldId id="256"/>
            <p14:sldId id="257"/>
          </p14:sldIdLst>
        </p14:section>
        <p14:section name="Untitled Section" id="{EB07A779-715F-4974-A962-BD8E1A4B2FE4}">
          <p14:sldIdLst>
            <p14:sldId id="258"/>
            <p14:sldId id="269"/>
            <p14:sldId id="271"/>
            <p14:sldId id="273"/>
            <p14:sldId id="259"/>
            <p14:sldId id="275"/>
            <p14:sldId id="264"/>
            <p14:sldId id="262"/>
            <p14:sldId id="265"/>
            <p14:sldId id="274"/>
            <p14:sldId id="268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38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976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9B42-026F-49D6-A629-869369616BC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3F7D1F-4FB3-4B8C-8290-5991002C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4I</a:t>
            </a:r>
            <a:r>
              <a:rPr lang="sr-Latn-RS" dirty="0" smtClean="0"/>
              <a:t>n</a:t>
            </a:r>
            <a:r>
              <a:rPr lang="en-US" dirty="0" smtClean="0"/>
              <a:t>R</a:t>
            </a:r>
            <a:r>
              <a:rPr lang="sr-Latn-RS" dirty="0" smtClean="0"/>
              <a:t>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Jovana </a:t>
            </a:r>
            <a:r>
              <a:rPr lang="en-US" dirty="0" err="1" smtClean="0"/>
              <a:t>Stamenkovi</a:t>
            </a:r>
            <a:r>
              <a:rPr lang="sr-Latn-RS" dirty="0" smtClean="0"/>
              <a:t>ć 15372</a:t>
            </a:r>
          </a:p>
          <a:p>
            <a:r>
              <a:rPr lang="sr-Latn-RS" dirty="0" smtClean="0"/>
              <a:t>Aleksandra Stanojević 15386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Publisher-Subscriber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11947"/>
            <a:ext cx="3729514" cy="413099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Ovaj obrazac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komunikaciju</a:t>
            </a:r>
            <a:r>
              <a:rPr lang="en-US" dirty="0" smtClean="0"/>
              <a:t> </a:t>
            </a:r>
            <a:r>
              <a:rPr lang="en-US" dirty="0" err="1" smtClean="0"/>
              <a:t>izm</a:t>
            </a:r>
            <a:r>
              <a:rPr lang="sr-Latn-RS" dirty="0" smtClean="0"/>
              <a:t>eđu klijenta i servera.</a:t>
            </a:r>
          </a:p>
          <a:p>
            <a:r>
              <a:rPr lang="sr-Latn-RS" dirty="0" smtClean="0"/>
              <a:t>Sadržan je u Message Broker-u.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600" dirty="0" smtClean="0"/>
              <a:t>Server je sadržan u Game Api-ju</a:t>
            </a:r>
            <a:r>
              <a:rPr lang="sr-Latn-RS" sz="1600" dirty="0" smtClean="0"/>
              <a:t>.</a:t>
            </a:r>
            <a:endParaRPr lang="sr-Latn-RS" sz="1600" dirty="0" smtClean="0"/>
          </a:p>
          <a:p>
            <a:r>
              <a:rPr lang="sr-Latn-RS" sz="2800" b="1" dirty="0"/>
              <a:t>Remote Proxy Pattern</a:t>
            </a:r>
          </a:p>
          <a:p>
            <a:r>
              <a:rPr lang="en-US" sz="2800" b="1" dirty="0" smtClean="0"/>
              <a:t>Strategy</a:t>
            </a:r>
            <a:endParaRPr lang="en-US" sz="2800" b="1" dirty="0" smtClean="0"/>
          </a:p>
          <a:p>
            <a:r>
              <a:rPr lang="sr-Latn-RS" sz="2800" b="1" dirty="0" smtClean="0"/>
              <a:t>Adapter</a:t>
            </a:r>
          </a:p>
          <a:p>
            <a:endParaRPr lang="sr-Latn-R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054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Remote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76" y="1502664"/>
            <a:ext cx="8915400" cy="2036064"/>
          </a:xfrm>
        </p:spPr>
        <p:txBody>
          <a:bodyPr/>
          <a:lstStyle/>
          <a:p>
            <a:r>
              <a:rPr lang="en-US" dirty="0" err="1" smtClean="0"/>
              <a:t>Lokalni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je proxy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udaljeni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, </a:t>
            </a:r>
            <a:r>
              <a:rPr lang="en-US" dirty="0" err="1" smtClean="0"/>
              <a:t>promena</a:t>
            </a:r>
            <a:r>
              <a:rPr lang="en-US" dirty="0" smtClean="0"/>
              <a:t> </a:t>
            </a:r>
            <a:r>
              <a:rPr lang="en-US" dirty="0" err="1" smtClean="0"/>
              <a:t>lokalnog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rezultira</a:t>
            </a:r>
            <a:r>
              <a:rPr lang="en-US" dirty="0" smtClean="0"/>
              <a:t> u </a:t>
            </a:r>
            <a:r>
              <a:rPr lang="en-US" dirty="0" err="1" smtClean="0"/>
              <a:t>promenu</a:t>
            </a:r>
            <a:r>
              <a:rPr lang="en-US" dirty="0" smtClean="0"/>
              <a:t> </a:t>
            </a:r>
            <a:r>
              <a:rPr lang="en-US" dirty="0" err="1" smtClean="0"/>
              <a:t>udaljenog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. RPC </a:t>
            </a:r>
            <a:r>
              <a:rPr lang="en-US" dirty="0" err="1" smtClean="0"/>
              <a:t>komunikacija</a:t>
            </a:r>
            <a:r>
              <a:rPr lang="en-US" dirty="0" smtClean="0"/>
              <a:t> je </a:t>
            </a:r>
            <a:r>
              <a:rPr lang="en-US" dirty="0" err="1" smtClean="0"/>
              <a:t>zasnovana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ovom</a:t>
            </a:r>
            <a:r>
              <a:rPr lang="en-US" dirty="0" smtClean="0"/>
              <a:t> pattern-u.</a:t>
            </a:r>
          </a:p>
          <a:p>
            <a:r>
              <a:rPr lang="en-US" dirty="0" err="1" smtClean="0"/>
              <a:t>Iz</a:t>
            </a:r>
            <a:r>
              <a:rPr lang="en-US" dirty="0" smtClean="0"/>
              <a:t> View-a se </a:t>
            </a:r>
            <a:r>
              <a:rPr lang="en-US" dirty="0" err="1" smtClean="0"/>
              <a:t>pozivaju</a:t>
            </a:r>
            <a:r>
              <a:rPr lang="en-US" dirty="0" smtClean="0"/>
              <a:t> </a:t>
            </a:r>
            <a:r>
              <a:rPr lang="en-US" dirty="0" err="1" smtClean="0"/>
              <a:t>funcije</a:t>
            </a:r>
            <a:r>
              <a:rPr lang="en-US" dirty="0" smtClean="0"/>
              <a:t> </a:t>
            </a:r>
            <a:r>
              <a:rPr lang="en-US" dirty="0" err="1" smtClean="0"/>
              <a:t>getUser</a:t>
            </a:r>
            <a:r>
              <a:rPr lang="en-US" dirty="0" smtClean="0"/>
              <a:t>() I </a:t>
            </a:r>
            <a:r>
              <a:rPr lang="en-US" dirty="0" err="1" smtClean="0"/>
              <a:t>updateUser</a:t>
            </a:r>
            <a:r>
              <a:rPr lang="en-US" dirty="0" smtClean="0"/>
              <a:t>() </a:t>
            </a:r>
            <a:r>
              <a:rPr lang="en-US" dirty="0" err="1" smtClean="0"/>
              <a:t>koje</a:t>
            </a:r>
            <a:r>
              <a:rPr lang="en-US" dirty="0" smtClean="0"/>
              <a:t> u </a:t>
            </a:r>
            <a:r>
              <a:rPr lang="en-US" dirty="0" err="1" smtClean="0"/>
              <a:t>sebi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skriveni</a:t>
            </a:r>
            <a:r>
              <a:rPr lang="en-US" dirty="0" smtClean="0"/>
              <a:t> RPC </a:t>
            </a:r>
            <a:r>
              <a:rPr lang="en-US" dirty="0" err="1" smtClean="0"/>
              <a:t>poziv</a:t>
            </a:r>
            <a:r>
              <a:rPr lang="en-US" dirty="0" smtClean="0"/>
              <a:t>, </a:t>
            </a:r>
            <a:r>
              <a:rPr lang="en-US" dirty="0" err="1" smtClean="0"/>
              <a:t>dok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server </a:t>
            </a:r>
            <a:r>
              <a:rPr lang="en-US" dirty="0" err="1" smtClean="0"/>
              <a:t>obavljaju</a:t>
            </a:r>
            <a:r>
              <a:rPr lang="en-US" dirty="0" smtClean="0"/>
              <a:t> </a:t>
            </a:r>
            <a:r>
              <a:rPr lang="en-US" dirty="0" err="1" smtClean="0"/>
              <a:t>stvarne</a:t>
            </a:r>
            <a:r>
              <a:rPr lang="en-US" dirty="0" smtClean="0"/>
              <a:t>  </a:t>
            </a:r>
            <a:r>
              <a:rPr lang="en-US" dirty="0" err="1" smtClean="0"/>
              <a:t>aktivnosti</a:t>
            </a:r>
            <a:r>
              <a:rPr lang="en-US" dirty="0" smtClean="0"/>
              <a:t> </a:t>
            </a:r>
            <a:r>
              <a:rPr lang="en-US" dirty="0" err="1" smtClean="0"/>
              <a:t>fja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94" y="3538728"/>
            <a:ext cx="5906012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616" y="226632"/>
            <a:ext cx="3505199" cy="976312"/>
          </a:xfrm>
        </p:spPr>
        <p:txBody>
          <a:bodyPr/>
          <a:lstStyle/>
          <a:p>
            <a:r>
              <a:rPr lang="en-US" sz="3600" dirty="0" smtClean="0"/>
              <a:t>Strategy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8" y="2304288"/>
            <a:ext cx="7351776" cy="1096389"/>
          </a:xfrm>
        </p:spPr>
        <p:txBody>
          <a:bodyPr/>
          <a:lstStyle/>
          <a:p>
            <a:r>
              <a:rPr lang="sr-Latn-RS" dirty="0" smtClean="0"/>
              <a:t>Na slici su prikazane 4 osnovne funcionalnosti.</a:t>
            </a:r>
          </a:p>
          <a:p>
            <a:r>
              <a:rPr lang="en-US" dirty="0" smtClean="0"/>
              <a:t>Strategy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čitih funkcionalnosti servera.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5" y="2578608"/>
            <a:ext cx="6326096" cy="2880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4" y="2578608"/>
            <a:ext cx="5090656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4812" y="624110"/>
            <a:ext cx="8911687" cy="1280890"/>
          </a:xfrm>
        </p:spPr>
        <p:txBody>
          <a:bodyPr/>
          <a:lstStyle/>
          <a:p>
            <a:r>
              <a:rPr lang="sr-Latn-RS" dirty="0" smtClean="0"/>
              <a:t>Adapter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71099" y="1456944"/>
            <a:ext cx="8915400" cy="3777622"/>
          </a:xfrm>
        </p:spPr>
        <p:txBody>
          <a:bodyPr/>
          <a:lstStyle/>
          <a:p>
            <a:r>
              <a:rPr lang="sr-Latn-RS" dirty="0" smtClean="0"/>
              <a:t>Konvertuje interfejs jedne klase u interfejs kakav očekuje druga klasa</a:t>
            </a:r>
            <a:r>
              <a:rPr lang="sr-Latn-R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b="1" dirty="0" err="1"/>
              <a:t>HTTPRequest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prisutup</a:t>
            </a:r>
            <a:r>
              <a:rPr lang="en-US" dirty="0"/>
              <a:t> Web </a:t>
            </a:r>
            <a:r>
              <a:rPr lang="en-US" dirty="0" err="1"/>
              <a:t>Api-iju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ServerBase-Target, HTTPRequest-Adaptee</a:t>
            </a:r>
            <a:endParaRPr lang="en-U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0" y="2687760"/>
            <a:ext cx="4380022" cy="37314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74812" y="1758696"/>
            <a:ext cx="924312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2737835"/>
            <a:ext cx="4864608" cy="36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832" y="1905000"/>
            <a:ext cx="2130552" cy="2337816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Struktura podataka 4InRow aplikacije.</a:t>
            </a:r>
          </a:p>
          <a:p>
            <a:r>
              <a:rPr lang="sr-Latn-RS" dirty="0" smtClean="0"/>
              <a:t>Podaci su smešteni u MySQL bazi podataka.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4712" y="4548346"/>
            <a:ext cx="3695378" cy="8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 smtClean="0"/>
              <a:t>MVC(Model-View-Controller)- WEB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81" y="2308004"/>
            <a:ext cx="6953432" cy="24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869" y="191294"/>
            <a:ext cx="8911687" cy="1280890"/>
          </a:xfrm>
        </p:spPr>
        <p:txBody>
          <a:bodyPr/>
          <a:lstStyle/>
          <a:p>
            <a:r>
              <a:rPr lang="sr-Latn-RS" dirty="0" smtClean="0"/>
              <a:t>O aplikaciji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1656" y="831738"/>
            <a:ext cx="6441348" cy="1198229"/>
          </a:xfrm>
        </p:spPr>
        <p:txBody>
          <a:bodyPr>
            <a:normAutofit fontScale="77500" lnSpcReduction="20000"/>
          </a:bodyPr>
          <a:lstStyle/>
          <a:p>
            <a:endParaRPr lang="sr-Latn-RS" dirty="0" smtClean="0"/>
          </a:p>
          <a:p>
            <a:r>
              <a:rPr lang="sr-Latn-RS" dirty="0" smtClean="0"/>
              <a:t>Interaktivna igra za 2 igrača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Mogućnost kreiranja i ažuriranja profila.</a:t>
            </a:r>
          </a:p>
          <a:p>
            <a:r>
              <a:rPr lang="sr-Latn-RS" dirty="0" smtClean="0"/>
              <a:t>Mogućnost pamćenja statistike.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80" y="2676912"/>
            <a:ext cx="2312855" cy="4111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60" y="2663199"/>
            <a:ext cx="2329987" cy="4142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81" y="2660170"/>
            <a:ext cx="2376450" cy="4145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6" y="2660169"/>
            <a:ext cx="2331691" cy="4145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8" y="-16860"/>
            <a:ext cx="2378552" cy="42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Arhitekturni dizajn</a:t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12830"/>
            <a:ext cx="4313237" cy="361979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Prikazana je osnovna struktura aplikacije.</a:t>
            </a:r>
            <a:endParaRPr lang="en-US" dirty="0" smtClean="0"/>
          </a:p>
          <a:p>
            <a:r>
              <a:rPr lang="en-US" b="1" u="sng" dirty="0" smtClean="0"/>
              <a:t>LAYERED OBRAZAC</a:t>
            </a:r>
            <a:endParaRPr lang="sr-Latn-RS" b="1" u="sng" dirty="0" smtClean="0"/>
          </a:p>
          <a:p>
            <a:r>
              <a:rPr lang="sr-Latn-RS" dirty="0" smtClean="0"/>
              <a:t>Aplikacija se sastoji iz sledećih delova: </a:t>
            </a:r>
          </a:p>
          <a:p>
            <a:pPr lvl="1"/>
            <a:r>
              <a:rPr lang="sr-Latn-RS" dirty="0" smtClean="0"/>
              <a:t>Client (Android aplikacija)</a:t>
            </a:r>
          </a:p>
          <a:p>
            <a:pPr lvl="1"/>
            <a:r>
              <a:rPr lang="sr-Latn-RS" dirty="0" smtClean="0"/>
              <a:t>Message Broker (RabbitMQ server)</a:t>
            </a:r>
          </a:p>
          <a:p>
            <a:pPr lvl="1"/>
            <a:r>
              <a:rPr lang="sr-Latn-RS" dirty="0" smtClean="0"/>
              <a:t>Game Server</a:t>
            </a:r>
          </a:p>
          <a:p>
            <a:pPr lvl="1"/>
            <a:r>
              <a:rPr lang="sr-Latn-RS" dirty="0" smtClean="0"/>
              <a:t>Web Api</a:t>
            </a:r>
          </a:p>
          <a:p>
            <a:pPr lvl="1"/>
            <a:r>
              <a:rPr lang="sr-Latn-RS" dirty="0" smtClean="0"/>
              <a:t>Data Store(Baza podataka)</a:t>
            </a:r>
            <a:endParaRPr lang="en-US" dirty="0"/>
          </a:p>
          <a:p>
            <a:pPr marL="457200" lvl="1" indent="0">
              <a:buNone/>
            </a:pP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8147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772" y="2054684"/>
            <a:ext cx="4313864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komunikaciju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Message Broker.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aplikaciji</a:t>
            </a:r>
            <a:r>
              <a:rPr lang="en-US" dirty="0" smtClean="0"/>
              <a:t> </a:t>
            </a:r>
            <a:r>
              <a:rPr lang="en-US" dirty="0" err="1" smtClean="0"/>
              <a:t>posto</a:t>
            </a:r>
            <a:r>
              <a:rPr lang="en-US" dirty="0" smtClean="0"/>
              <a:t> 3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sr-Latn-RS" dirty="0" smtClean="0"/>
              <a:t>komunikacije</a:t>
            </a:r>
          </a:p>
          <a:p>
            <a:pPr lvl="1"/>
            <a:r>
              <a:rPr lang="sr-Latn-RS" dirty="0" smtClean="0"/>
              <a:t>Kada se korisnik prvi put loguje(slika 1).</a:t>
            </a:r>
          </a:p>
          <a:p>
            <a:pPr lvl="1"/>
            <a:r>
              <a:rPr lang="sr-Latn-RS" dirty="0" smtClean="0"/>
              <a:t>Kada se uparuju 2 korisnika i počinje nova igra(slika 2).</a:t>
            </a:r>
          </a:p>
          <a:p>
            <a:pPr lvl="1"/>
            <a:r>
              <a:rPr lang="sr-Latn-RS" dirty="0" smtClean="0"/>
              <a:t>Tok Igre(slika 3).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</a:p>
          <a:p>
            <a:pPr lvl="6"/>
            <a:r>
              <a:rPr lang="sr-Latn-RS" sz="1800" b="1" dirty="0" smtClean="0"/>
              <a:t>Slika 1</a:t>
            </a:r>
            <a:endParaRPr lang="en-US" sz="18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31" y="2054684"/>
            <a:ext cx="4313238" cy="3619791"/>
          </a:xfrm>
        </p:spPr>
      </p:pic>
    </p:spTree>
    <p:extLst>
      <p:ext uri="{BB962C8B-B14F-4D97-AF65-F5344CB8AC3E}">
        <p14:creationId xmlns:p14="http://schemas.microsoft.com/office/powerpoint/2010/main" val="2857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Komunikacija-nastavak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" y="6161881"/>
            <a:ext cx="10387775" cy="376872"/>
          </a:xfrm>
        </p:spPr>
        <p:txBody>
          <a:bodyPr/>
          <a:lstStyle/>
          <a:p>
            <a:r>
              <a:rPr lang="sr-Latn-RS" dirty="0" smtClean="0"/>
              <a:t>Slika 2 i Slika 3.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608" y="6172706"/>
            <a:ext cx="3505199" cy="621286"/>
          </a:xfrm>
        </p:spPr>
        <p:txBody>
          <a:bodyPr/>
          <a:lstStyle/>
          <a:p>
            <a:endParaRPr lang="sr-Latn-R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" y="1727421"/>
            <a:ext cx="4751642" cy="443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95" y="1682495"/>
            <a:ext cx="5940362" cy="44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952" y="1530096"/>
            <a:ext cx="7085140" cy="3777622"/>
          </a:xfrm>
        </p:spPr>
        <p:txBody>
          <a:bodyPr/>
          <a:lstStyle/>
          <a:p>
            <a:r>
              <a:rPr lang="sr-Latn-RS" dirty="0" smtClean="0"/>
              <a:t>MVP</a:t>
            </a:r>
          </a:p>
          <a:p>
            <a:r>
              <a:rPr lang="sr-Latn-RS" b="1" dirty="0" smtClean="0"/>
              <a:t>Decorator</a:t>
            </a:r>
            <a:endParaRPr lang="sr-Cyrl-R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973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79" y="113935"/>
            <a:ext cx="8911687" cy="1280890"/>
          </a:xfrm>
        </p:spPr>
        <p:txBody>
          <a:bodyPr/>
          <a:lstStyle/>
          <a:p>
            <a:r>
              <a:rPr lang="sr-Latn-RS" dirty="0" smtClean="0"/>
              <a:t>Struktura Klijenta (Android Client)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94825"/>
            <a:ext cx="8247888" cy="4402462"/>
          </a:xfrm>
        </p:spPr>
        <p:txBody>
          <a:bodyPr/>
          <a:lstStyle/>
          <a:p>
            <a:r>
              <a:rPr lang="sr-Latn-RS" sz="1600" dirty="0" smtClean="0"/>
              <a:t>Sve klase koje čine Klijenta su organizovane kao MVP obrazac.</a:t>
            </a:r>
          </a:p>
          <a:p>
            <a:r>
              <a:rPr lang="sr-Latn-RS" sz="1600" dirty="0" smtClean="0"/>
              <a:t>MVP je pogodan zato što ne postoji direktna komunikacija između Model i View komponente.</a:t>
            </a:r>
          </a:p>
          <a:p>
            <a:pPr marL="0" indent="0">
              <a:buNone/>
            </a:pPr>
            <a:endParaRPr lang="sr-Latn-RS" sz="2800" b="1" dirty="0" smtClean="0"/>
          </a:p>
          <a:p>
            <a:pPr marL="0" indent="0">
              <a:buNone/>
            </a:pPr>
            <a:endParaRPr lang="sr-Latn-RS" sz="28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2833634"/>
            <a:ext cx="5495543" cy="2963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245" y="0"/>
            <a:ext cx="3408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8" y="675866"/>
            <a:ext cx="8911687" cy="1280890"/>
          </a:xfrm>
        </p:spPr>
        <p:txBody>
          <a:bodyPr/>
          <a:lstStyle/>
          <a:p>
            <a:r>
              <a:rPr lang="sr-Latn-RS" dirty="0" smtClean="0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4364" y="1502664"/>
            <a:ext cx="8987092" cy="102108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Obrazac Decorator je korišćenjen za izgradnju Android interface. </a:t>
            </a:r>
          </a:p>
          <a:p>
            <a:r>
              <a:rPr lang="sr-Latn-RS" dirty="0" smtClean="0"/>
              <a:t>Osnovna komponenta interface-a je View. </a:t>
            </a:r>
          </a:p>
          <a:p>
            <a:r>
              <a:rPr lang="sr-Latn-RS" dirty="0" smtClean="0"/>
              <a:t>Koriste se dva dekoratora: TextViewDecorator i ImageViewDecorator.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1" y="2523744"/>
            <a:ext cx="4899928" cy="4190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8" y="2523744"/>
            <a:ext cx="6791546" cy="41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Message Broker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RabbitMQ.</a:t>
            </a:r>
          </a:p>
          <a:p>
            <a:r>
              <a:rPr lang="sr-Latn-RS" dirty="0" smtClean="0"/>
              <a:t>Publish-Subscriber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617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</TotalTime>
  <Words>325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4InRoW </vt:lpstr>
      <vt:lpstr>O aplikaciji </vt:lpstr>
      <vt:lpstr>Arhitekturni dizajn </vt:lpstr>
      <vt:lpstr>Komunikacija</vt:lpstr>
      <vt:lpstr>Komunikacija-nastavak </vt:lpstr>
      <vt:lpstr>Android</vt:lpstr>
      <vt:lpstr>Struktura Klijenta (Android Client) </vt:lpstr>
      <vt:lpstr>Decorator</vt:lpstr>
      <vt:lpstr>Message Broker </vt:lpstr>
      <vt:lpstr>Publisher-Subscriber  </vt:lpstr>
      <vt:lpstr>Server</vt:lpstr>
      <vt:lpstr>Remote Proxy pattern</vt:lpstr>
      <vt:lpstr>Strategy</vt:lpstr>
      <vt:lpstr>Adapter </vt:lpstr>
      <vt:lpstr>Baza Podataka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4INROW </dc:title>
  <dc:creator>Jovana Stamenkovic</dc:creator>
  <cp:lastModifiedBy>Jovana Stamenkovic</cp:lastModifiedBy>
  <cp:revision>63</cp:revision>
  <dcterms:created xsi:type="dcterms:W3CDTF">2018-02-17T20:56:19Z</dcterms:created>
  <dcterms:modified xsi:type="dcterms:W3CDTF">2018-04-02T23:21:19Z</dcterms:modified>
</cp:coreProperties>
</file>