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7" r:id="rId3"/>
    <p:sldId id="258" r:id="rId4"/>
    <p:sldId id="269" r:id="rId5"/>
    <p:sldId id="271" r:id="rId6"/>
    <p:sldId id="259" r:id="rId7"/>
    <p:sldId id="264" r:id="rId8"/>
    <p:sldId id="262" r:id="rId9"/>
    <p:sldId id="265" r:id="rId10"/>
    <p:sldId id="268" r:id="rId11"/>
    <p:sldId id="260" r:id="rId12"/>
    <p:sldId id="27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8E0C09-380B-453F-A4EF-58F58B1E7FED}">
          <p14:sldIdLst>
            <p14:sldId id="256"/>
            <p14:sldId id="257"/>
          </p14:sldIdLst>
        </p14:section>
        <p14:section name="Untitled Section" id="{EB07A779-715F-4974-A962-BD8E1A4B2FE4}">
          <p14:sldIdLst>
            <p14:sldId id="258"/>
            <p14:sldId id="269"/>
            <p14:sldId id="271"/>
            <p14:sldId id="259"/>
            <p14:sldId id="264"/>
            <p14:sldId id="262"/>
            <p14:sldId id="265"/>
            <p14:sldId id="268"/>
            <p14:sldId id="260"/>
            <p14:sldId id="27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9B42-026F-49D6-A629-869369616BC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3F7D1F-4FB3-4B8C-8290-5991002C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4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9B42-026F-49D6-A629-869369616BC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3F7D1F-4FB3-4B8C-8290-5991002C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9B42-026F-49D6-A629-869369616BC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3F7D1F-4FB3-4B8C-8290-5991002CFB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1387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9B42-026F-49D6-A629-869369616BC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3F7D1F-4FB3-4B8C-8290-5991002C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65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9B42-026F-49D6-A629-869369616BC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3F7D1F-4FB3-4B8C-8290-5991002CFBF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6976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9B42-026F-49D6-A629-869369616BC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3F7D1F-4FB3-4B8C-8290-5991002C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02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9B42-026F-49D6-A629-869369616BC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7D1F-4FB3-4B8C-8290-5991002C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48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9B42-026F-49D6-A629-869369616BC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7D1F-4FB3-4B8C-8290-5991002C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4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9B42-026F-49D6-A629-869369616BC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7D1F-4FB3-4B8C-8290-5991002C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1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9B42-026F-49D6-A629-869369616BC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3F7D1F-4FB3-4B8C-8290-5991002C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5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9B42-026F-49D6-A629-869369616BC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3F7D1F-4FB3-4B8C-8290-5991002C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2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9B42-026F-49D6-A629-869369616BC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3F7D1F-4FB3-4B8C-8290-5991002C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9B42-026F-49D6-A629-869369616BC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7D1F-4FB3-4B8C-8290-5991002C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0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9B42-026F-49D6-A629-869369616BC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7D1F-4FB3-4B8C-8290-5991002C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9B42-026F-49D6-A629-869369616BC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7D1F-4FB3-4B8C-8290-5991002C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5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9B42-026F-49D6-A629-869369616BC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3F7D1F-4FB3-4B8C-8290-5991002C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8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D9B42-026F-49D6-A629-869369616BC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3F7D1F-4FB3-4B8C-8290-5991002C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1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4I</a:t>
            </a:r>
            <a:r>
              <a:rPr lang="sr-Latn-RS" dirty="0" smtClean="0"/>
              <a:t>n</a:t>
            </a:r>
            <a:r>
              <a:rPr lang="en-US" dirty="0" smtClean="0"/>
              <a:t>R</a:t>
            </a:r>
            <a:r>
              <a:rPr lang="sr-Latn-RS" dirty="0" smtClean="0"/>
              <a:t>oW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Jovana </a:t>
            </a:r>
            <a:r>
              <a:rPr lang="en-US" dirty="0" err="1" smtClean="0"/>
              <a:t>Stamenkovi</a:t>
            </a:r>
            <a:r>
              <a:rPr lang="sr-Latn-RS" dirty="0" smtClean="0"/>
              <a:t>ć 15372</a:t>
            </a:r>
          </a:p>
          <a:p>
            <a:r>
              <a:rPr lang="sr-Latn-RS" dirty="0" smtClean="0"/>
              <a:t>Aleksandra Stanojević 15386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9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Singleton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448" y="1422400"/>
            <a:ext cx="7351776" cy="2143759"/>
          </a:xfrm>
        </p:spPr>
        <p:txBody>
          <a:bodyPr/>
          <a:lstStyle/>
          <a:p>
            <a:r>
              <a:rPr lang="sr-Latn-RS" dirty="0" smtClean="0"/>
              <a:t>Koristi se da bi postojala samo jedna instanca MasterServer objekta i RPCProducer-a.</a:t>
            </a:r>
          </a:p>
          <a:p>
            <a:r>
              <a:rPr lang="sr-Latn-RS" dirty="0" smtClean="0"/>
              <a:t>Funkcija makeServer() obezbeđuje kreiranje samo jedne instance svake od klasa.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075" y="3236975"/>
            <a:ext cx="5376672" cy="308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Adapter</a:t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76097" y="1447800"/>
            <a:ext cx="8915400" cy="3777622"/>
          </a:xfrm>
        </p:spPr>
        <p:txBody>
          <a:bodyPr/>
          <a:lstStyle/>
          <a:p>
            <a:r>
              <a:rPr lang="sr-Latn-RS" dirty="0" smtClean="0"/>
              <a:t>Konvertuje interfejs jedne klase u interfejs kakav očekuje druga klasa.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5321319" cy="427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-</a:t>
            </a:r>
            <a:r>
              <a:rPr lang="en-US" dirty="0" err="1" smtClean="0"/>
              <a:t>nastavak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812" y="1758696"/>
            <a:ext cx="2659444" cy="3777622"/>
          </a:xfrm>
        </p:spPr>
        <p:txBody>
          <a:bodyPr/>
          <a:lstStyle/>
          <a:p>
            <a:r>
              <a:rPr lang="en-US" dirty="0" err="1" smtClean="0"/>
              <a:t>Klasa</a:t>
            </a:r>
            <a:r>
              <a:rPr lang="en-US" dirty="0" smtClean="0"/>
              <a:t> </a:t>
            </a:r>
            <a:r>
              <a:rPr lang="en-US" b="1" dirty="0" err="1" smtClean="0"/>
              <a:t>HTTPRequest</a:t>
            </a:r>
            <a:r>
              <a:rPr lang="en-US" dirty="0" smtClean="0"/>
              <a:t> </a:t>
            </a:r>
            <a:r>
              <a:rPr lang="en-US" dirty="0" err="1" smtClean="0"/>
              <a:t>obuhvata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prisutup</a:t>
            </a:r>
            <a:r>
              <a:rPr lang="en-US" dirty="0" smtClean="0"/>
              <a:t> Web </a:t>
            </a:r>
            <a:r>
              <a:rPr lang="en-US" dirty="0" err="1" smtClean="0"/>
              <a:t>Api-iju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Interfejs</a:t>
            </a:r>
            <a:r>
              <a:rPr lang="en-US" dirty="0" smtClean="0"/>
              <a:t> </a:t>
            </a:r>
            <a:r>
              <a:rPr lang="en-US" dirty="0" err="1" smtClean="0"/>
              <a:t>ove</a:t>
            </a:r>
            <a:r>
              <a:rPr lang="en-US" dirty="0" smtClean="0"/>
              <a:t> </a:t>
            </a:r>
            <a:r>
              <a:rPr lang="en-US" dirty="0" err="1" smtClean="0"/>
              <a:t>klase</a:t>
            </a:r>
            <a:r>
              <a:rPr lang="en-US" dirty="0" smtClean="0"/>
              <a:t> se </a:t>
            </a:r>
            <a:r>
              <a:rPr lang="en-US" dirty="0" err="1" smtClean="0"/>
              <a:t>koristi</a:t>
            </a:r>
            <a:r>
              <a:rPr lang="en-US" dirty="0" smtClean="0"/>
              <a:t> u </a:t>
            </a:r>
            <a:r>
              <a:rPr lang="en-US" dirty="0" err="1" smtClean="0"/>
              <a:t>klasama</a:t>
            </a:r>
            <a:r>
              <a:rPr lang="en-US" dirty="0" smtClean="0"/>
              <a:t> </a:t>
            </a:r>
            <a:r>
              <a:rPr lang="en-US" dirty="0" err="1" smtClean="0"/>
              <a:t>MasterServer</a:t>
            </a:r>
            <a:r>
              <a:rPr lang="en-US" dirty="0" smtClean="0"/>
              <a:t> I </a:t>
            </a:r>
            <a:r>
              <a:rPr lang="en-US" dirty="0" err="1" smtClean="0"/>
              <a:t>RPCProducer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438" y="1905000"/>
            <a:ext cx="5191125" cy="419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5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Baza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4832" y="1905000"/>
            <a:ext cx="2130552" cy="2337816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Struktura podataka 4InRow aplikacije.</a:t>
            </a:r>
          </a:p>
          <a:p>
            <a:r>
              <a:rPr lang="sr-Latn-RS" dirty="0" smtClean="0"/>
              <a:t>Podaci su smešteni u MySQL bazi podataka.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91" y="1804416"/>
            <a:ext cx="6904807" cy="459853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24712" y="4548346"/>
            <a:ext cx="3695378" cy="874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b="1" dirty="0" smtClean="0"/>
              <a:t>MVC(Model-View-Controller)- WEB API</a:t>
            </a:r>
          </a:p>
        </p:txBody>
      </p:sp>
    </p:spTree>
    <p:extLst>
      <p:ext uri="{BB962C8B-B14F-4D97-AF65-F5344CB8AC3E}">
        <p14:creationId xmlns:p14="http://schemas.microsoft.com/office/powerpoint/2010/main" val="9663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869" y="191294"/>
            <a:ext cx="8911687" cy="1280890"/>
          </a:xfrm>
        </p:spPr>
        <p:txBody>
          <a:bodyPr/>
          <a:lstStyle/>
          <a:p>
            <a:r>
              <a:rPr lang="sr-Latn-RS" dirty="0" smtClean="0"/>
              <a:t>O aplikaciji</a:t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11656" y="831739"/>
            <a:ext cx="6441348" cy="612648"/>
          </a:xfrm>
        </p:spPr>
        <p:txBody>
          <a:bodyPr>
            <a:normAutofit fontScale="85000" lnSpcReduction="20000"/>
          </a:bodyPr>
          <a:lstStyle/>
          <a:p>
            <a:endParaRPr lang="sr-Latn-RS" dirty="0" smtClean="0"/>
          </a:p>
          <a:p>
            <a:r>
              <a:rPr lang="sr-Latn-RS" dirty="0" smtClean="0"/>
              <a:t>Interaktivna igra za 2 igrača.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980" y="2676912"/>
            <a:ext cx="2312855" cy="4111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160" y="2663199"/>
            <a:ext cx="2329987" cy="41421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781" y="2660170"/>
            <a:ext cx="2376450" cy="4145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26" y="2660169"/>
            <a:ext cx="2331691" cy="41452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808" y="-16860"/>
            <a:ext cx="2378552" cy="422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Arhitekturni dizajn</a:t>
            </a:r>
            <a:br>
              <a:rPr lang="sr-Latn-R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212830"/>
            <a:ext cx="4313237" cy="361979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Prikazana je osnovna struktura aplikacije.</a:t>
            </a:r>
            <a:endParaRPr lang="en-US" dirty="0" smtClean="0"/>
          </a:p>
          <a:p>
            <a:r>
              <a:rPr lang="en-US" b="1" u="sng" dirty="0" smtClean="0"/>
              <a:t>LAYERED OBRAZAC</a:t>
            </a:r>
            <a:endParaRPr lang="sr-Latn-RS" b="1" u="sng" dirty="0" smtClean="0"/>
          </a:p>
          <a:p>
            <a:r>
              <a:rPr lang="sr-Latn-RS" dirty="0" smtClean="0"/>
              <a:t>Aplikacija se sastoji iz sledećih delova: </a:t>
            </a:r>
          </a:p>
          <a:p>
            <a:pPr lvl="1"/>
            <a:r>
              <a:rPr lang="sr-Latn-RS" dirty="0" smtClean="0"/>
              <a:t>Client (Android aplikacija)</a:t>
            </a:r>
          </a:p>
          <a:p>
            <a:pPr lvl="1"/>
            <a:r>
              <a:rPr lang="sr-Latn-RS" dirty="0" smtClean="0"/>
              <a:t>Message Broker (RabbitMQ server)</a:t>
            </a:r>
          </a:p>
          <a:p>
            <a:pPr lvl="1"/>
            <a:r>
              <a:rPr lang="sr-Latn-RS" dirty="0" smtClean="0"/>
              <a:t>Game Server</a:t>
            </a:r>
          </a:p>
          <a:p>
            <a:pPr lvl="1"/>
            <a:r>
              <a:rPr lang="sr-Latn-RS" dirty="0" smtClean="0"/>
              <a:t>Web Api</a:t>
            </a:r>
          </a:p>
          <a:p>
            <a:pPr lvl="1"/>
            <a:r>
              <a:rPr lang="sr-Latn-RS" dirty="0" smtClean="0"/>
              <a:t>Data Store(Baza podataka)</a:t>
            </a:r>
            <a:endParaRPr lang="en-US" dirty="0"/>
          </a:p>
          <a:p>
            <a:pPr marL="457200" lvl="1" indent="0">
              <a:buNone/>
            </a:pPr>
            <a:endParaRPr lang="sr-Latn-RS" dirty="0" smtClean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81475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Komunikacija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4772" y="2054684"/>
            <a:ext cx="4313864" cy="377762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komunikaciju</a:t>
            </a:r>
            <a:r>
              <a:rPr lang="en-US" dirty="0" smtClean="0"/>
              <a:t> se </a:t>
            </a:r>
            <a:r>
              <a:rPr lang="en-US" dirty="0" err="1" smtClean="0"/>
              <a:t>koristi</a:t>
            </a:r>
            <a:r>
              <a:rPr lang="en-US" dirty="0" smtClean="0"/>
              <a:t> Message Broker.</a:t>
            </a:r>
          </a:p>
          <a:p>
            <a:r>
              <a:rPr lang="en-US" dirty="0" smtClean="0"/>
              <a:t>U </a:t>
            </a:r>
            <a:r>
              <a:rPr lang="en-US" dirty="0" err="1" smtClean="0"/>
              <a:t>aplikaciji</a:t>
            </a:r>
            <a:r>
              <a:rPr lang="en-US" dirty="0" smtClean="0"/>
              <a:t> </a:t>
            </a:r>
            <a:r>
              <a:rPr lang="en-US" dirty="0" err="1" smtClean="0"/>
              <a:t>posto</a:t>
            </a:r>
            <a:r>
              <a:rPr lang="en-US" dirty="0" smtClean="0"/>
              <a:t> 3 </a:t>
            </a:r>
            <a:r>
              <a:rPr lang="en-US" dirty="0" err="1" smtClean="0"/>
              <a:t>tipa</a:t>
            </a:r>
            <a:r>
              <a:rPr lang="en-US" dirty="0" smtClean="0"/>
              <a:t> </a:t>
            </a:r>
            <a:r>
              <a:rPr lang="sr-Latn-RS" dirty="0" smtClean="0"/>
              <a:t>komunikacije</a:t>
            </a:r>
          </a:p>
          <a:p>
            <a:pPr lvl="1"/>
            <a:r>
              <a:rPr lang="sr-Latn-RS" dirty="0" smtClean="0"/>
              <a:t>Kada se korisnik prvi put loguje(slika 1).</a:t>
            </a:r>
          </a:p>
          <a:p>
            <a:pPr lvl="1"/>
            <a:r>
              <a:rPr lang="sr-Latn-RS" dirty="0" smtClean="0"/>
              <a:t>Kada se uparuju 2 korisnika i počinje nova igra(slika 2).</a:t>
            </a:r>
          </a:p>
          <a:p>
            <a:pPr lvl="1"/>
            <a:r>
              <a:rPr lang="sr-Latn-RS" dirty="0" smtClean="0"/>
              <a:t>Tok Igre(slika 3).</a:t>
            </a:r>
          </a:p>
          <a:p>
            <a:endParaRPr lang="sr-Latn-RS" dirty="0" smtClean="0"/>
          </a:p>
          <a:p>
            <a:pPr marL="0" indent="0">
              <a:buNone/>
            </a:pPr>
            <a:r>
              <a:rPr lang="sr-Latn-RS" dirty="0"/>
              <a:t>	</a:t>
            </a:r>
          </a:p>
          <a:p>
            <a:pPr lvl="6"/>
            <a:r>
              <a:rPr lang="sr-Latn-RS" sz="1800" b="1" dirty="0" smtClean="0"/>
              <a:t>Slika 1</a:t>
            </a:r>
            <a:endParaRPr lang="en-US" sz="1800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31" y="2054684"/>
            <a:ext cx="4313238" cy="3619791"/>
          </a:xfrm>
        </p:spPr>
      </p:pic>
    </p:spTree>
    <p:extLst>
      <p:ext uri="{BB962C8B-B14F-4D97-AF65-F5344CB8AC3E}">
        <p14:creationId xmlns:p14="http://schemas.microsoft.com/office/powerpoint/2010/main" val="285731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Komunikacija-nastavak</a:t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31520" y="6161881"/>
            <a:ext cx="10387775" cy="376872"/>
          </a:xfrm>
        </p:spPr>
        <p:txBody>
          <a:bodyPr/>
          <a:lstStyle/>
          <a:p>
            <a:r>
              <a:rPr lang="sr-Latn-RS" dirty="0" smtClean="0"/>
              <a:t>Slika 2 i Slika 3.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812608" y="6172706"/>
            <a:ext cx="3505199" cy="621286"/>
          </a:xfrm>
        </p:spPr>
        <p:txBody>
          <a:bodyPr/>
          <a:lstStyle/>
          <a:p>
            <a:endParaRPr lang="sr-Latn-R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08" y="1727421"/>
            <a:ext cx="4751642" cy="4434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695" y="1682495"/>
            <a:ext cx="5940362" cy="443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8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079" y="113935"/>
            <a:ext cx="8911687" cy="1280890"/>
          </a:xfrm>
        </p:spPr>
        <p:txBody>
          <a:bodyPr/>
          <a:lstStyle/>
          <a:p>
            <a:r>
              <a:rPr lang="sr-Latn-RS" dirty="0" smtClean="0"/>
              <a:t>Struktura Klijenta (Android Client)</a:t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94825"/>
            <a:ext cx="8247888" cy="4402462"/>
          </a:xfrm>
        </p:spPr>
        <p:txBody>
          <a:bodyPr/>
          <a:lstStyle/>
          <a:p>
            <a:r>
              <a:rPr lang="sr-Latn-RS" sz="1600" dirty="0" smtClean="0"/>
              <a:t>Sve klase koje čine Klijenta su organizovane kao MVP obrazac.</a:t>
            </a:r>
          </a:p>
          <a:p>
            <a:r>
              <a:rPr lang="sr-Latn-RS" sz="1600" dirty="0" smtClean="0"/>
              <a:t>MVP je pogodan zato što ne postoji direktna komunikacija između Model i View komponente.</a:t>
            </a:r>
          </a:p>
          <a:p>
            <a:pPr marL="0" indent="0">
              <a:buNone/>
            </a:pPr>
            <a:endParaRPr lang="sr-Latn-RS" sz="2800" b="1" dirty="0" smtClean="0"/>
          </a:p>
          <a:p>
            <a:pPr marL="0" indent="0">
              <a:buNone/>
            </a:pPr>
            <a:endParaRPr lang="sr-Latn-RS" sz="2800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84" y="2833634"/>
            <a:ext cx="5495543" cy="2963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245" y="0"/>
            <a:ext cx="3408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9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Message Broker</a:t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RabbitMQ.</a:t>
            </a:r>
          </a:p>
          <a:p>
            <a:r>
              <a:rPr lang="sr-Latn-RS" dirty="0" smtClean="0"/>
              <a:t>Publish-Subscriber</a:t>
            </a:r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06172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Publisher-Subscriber</a:t>
            </a:r>
            <a:br>
              <a:rPr lang="sr-Latn-RS" dirty="0" smtClean="0"/>
            </a:br>
            <a:r>
              <a:rPr lang="sr-Latn-RS" dirty="0"/>
              <a:t/>
            </a:r>
            <a:br>
              <a:rPr lang="sr-Latn-RS" dirty="0"/>
            </a:b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611947"/>
            <a:ext cx="3729514" cy="4130991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dirty="0" smtClean="0"/>
              <a:t>Ovaj obrazac</a:t>
            </a:r>
            <a:r>
              <a:rPr lang="en-US" dirty="0" smtClean="0"/>
              <a:t> se </a:t>
            </a:r>
            <a:r>
              <a:rPr lang="en-US" dirty="0" err="1" smtClean="0"/>
              <a:t>koristi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komunikaciju</a:t>
            </a:r>
            <a:r>
              <a:rPr lang="en-US" dirty="0" smtClean="0"/>
              <a:t> </a:t>
            </a:r>
            <a:r>
              <a:rPr lang="en-US" dirty="0" err="1" smtClean="0"/>
              <a:t>izm</a:t>
            </a:r>
            <a:r>
              <a:rPr lang="sr-Latn-RS" dirty="0" smtClean="0"/>
              <a:t>eđu klijenta i servera.</a:t>
            </a:r>
          </a:p>
          <a:p>
            <a:r>
              <a:rPr lang="sr-Latn-RS" dirty="0" smtClean="0"/>
              <a:t>Sadržan je u Message Broker-u.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1600" dirty="0" smtClean="0"/>
              <a:t>Server je sadržan u Game Api-ju.</a:t>
            </a:r>
          </a:p>
          <a:p>
            <a:r>
              <a:rPr lang="sr-Latn-RS" sz="1600" dirty="0" smtClean="0"/>
              <a:t>Postoji MasterServer i RPCProducer.</a:t>
            </a:r>
          </a:p>
          <a:p>
            <a:r>
              <a:rPr lang="sr-Latn-RS" sz="2800" b="1" dirty="0" smtClean="0"/>
              <a:t>Singleton</a:t>
            </a:r>
            <a:endParaRPr lang="en-US" sz="2800" b="1" dirty="0" smtClean="0"/>
          </a:p>
          <a:p>
            <a:r>
              <a:rPr lang="sr-Latn-RS" sz="2800" b="1" dirty="0" smtClean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40549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466</TotalTime>
  <Words>251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4InRoW </vt:lpstr>
      <vt:lpstr>O aplikaciji </vt:lpstr>
      <vt:lpstr>Arhitekturni dizajn </vt:lpstr>
      <vt:lpstr>Komunikacija</vt:lpstr>
      <vt:lpstr>Komunikacija-nastavak </vt:lpstr>
      <vt:lpstr>Struktura Klijenta (Android Client) </vt:lpstr>
      <vt:lpstr>Message Broker </vt:lpstr>
      <vt:lpstr>Publisher-Subscriber  </vt:lpstr>
      <vt:lpstr>Server</vt:lpstr>
      <vt:lpstr>Singleton</vt:lpstr>
      <vt:lpstr>Adapter </vt:lpstr>
      <vt:lpstr>Adapter -nastavak</vt:lpstr>
      <vt:lpstr>Baza Podataka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4INROW </dc:title>
  <dc:creator>Jovana Stamenkovic</dc:creator>
  <cp:lastModifiedBy>Jovana Stamenkovic</cp:lastModifiedBy>
  <cp:revision>43</cp:revision>
  <dcterms:created xsi:type="dcterms:W3CDTF">2018-02-17T20:56:19Z</dcterms:created>
  <dcterms:modified xsi:type="dcterms:W3CDTF">2018-02-20T23:53:35Z</dcterms:modified>
</cp:coreProperties>
</file>