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55"/>
  </p:notesMasterIdLst>
  <p:sldIdLst>
    <p:sldId id="256" r:id="rId2"/>
    <p:sldId id="258" r:id="rId3"/>
    <p:sldId id="259" r:id="rId4"/>
    <p:sldId id="303" r:id="rId5"/>
    <p:sldId id="260" r:id="rId6"/>
    <p:sldId id="261" r:id="rId7"/>
    <p:sldId id="304" r:id="rId8"/>
    <p:sldId id="305" r:id="rId9"/>
    <p:sldId id="306" r:id="rId10"/>
    <p:sldId id="307" r:id="rId11"/>
    <p:sldId id="268" r:id="rId12"/>
    <p:sldId id="308" r:id="rId13"/>
    <p:sldId id="345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46" r:id="rId22"/>
    <p:sldId id="309" r:id="rId23"/>
    <p:sldId id="344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32" r:id="rId35"/>
    <p:sldId id="333" r:id="rId36"/>
    <p:sldId id="334" r:id="rId37"/>
    <p:sldId id="335" r:id="rId38"/>
    <p:sldId id="310" r:id="rId39"/>
    <p:sldId id="329" r:id="rId40"/>
    <p:sldId id="330" r:id="rId41"/>
    <p:sldId id="331" r:id="rId42"/>
    <p:sldId id="311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7" r:id="rId51"/>
    <p:sldId id="343" r:id="rId52"/>
    <p:sldId id="272" r:id="rId53"/>
    <p:sldId id="282" r:id="rId54"/>
  </p:sldIdLst>
  <p:sldSz cx="9144000" cy="5143500" type="screen16x9"/>
  <p:notesSz cx="6858000" cy="9144000"/>
  <p:embeddedFontLst>
    <p:embeddedFont>
      <p:font typeface="Poppins ExtraBold" charset="0"/>
      <p:bold r:id="rId56"/>
      <p:boldItalic r:id="rId57"/>
    </p:embeddedFont>
    <p:embeddedFont>
      <p:font typeface="Lato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ABBEB34-7438-4CEE-88D2-24286D397068}">
  <a:tblStyle styleId="{CABBEB34-7438-4CEE-88D2-24286D3970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076" autoAdjust="0"/>
    <p:restoredTop sz="94660"/>
  </p:normalViewPr>
  <p:slideViewPr>
    <p:cSldViewPr>
      <p:cViewPr varScale="1">
        <p:scale>
          <a:sx n="111" d="100"/>
          <a:sy n="111" d="100"/>
        </p:scale>
        <p:origin x="-490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61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deadb42789_0_1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deadb42789_0_1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df354fb775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df354fb775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df354fb775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df354fb775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df354fb775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df354fb775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df354fb775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df354fb775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3" name="Google Shape;2083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Google Shape;3875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6" name="Google Shape;3876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df354fb775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df354fb775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deadb42789_0_4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deadb42789_0_4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deadb42789_0_4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deadb42789_0_4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df354fb775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df354fb775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df354fb775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df354fb775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09975" y="1258350"/>
            <a:ext cx="5499600" cy="19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9975" y="3204750"/>
            <a:ext cx="25980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78992" y="268409"/>
            <a:ext cx="719123" cy="709745"/>
            <a:chOff x="455175" y="268400"/>
            <a:chExt cx="602382" cy="594526"/>
          </a:xfrm>
        </p:grpSpPr>
        <p:sp>
          <p:nvSpPr>
            <p:cNvPr id="12" name="Google Shape;12;p2"/>
            <p:cNvSpPr/>
            <p:nvPr/>
          </p:nvSpPr>
          <p:spPr>
            <a:xfrm>
              <a:off x="781945" y="538475"/>
              <a:ext cx="275612" cy="317346"/>
            </a:xfrm>
            <a:custGeom>
              <a:avLst/>
              <a:gdLst/>
              <a:ahLst/>
              <a:cxnLst/>
              <a:rect l="l" t="t" r="r" b="b"/>
              <a:pathLst>
                <a:path w="11676" h="13444" fill="none" extrusionOk="0">
                  <a:moveTo>
                    <a:pt x="0" y="3370"/>
                  </a:moveTo>
                  <a:lnTo>
                    <a:pt x="0" y="10108"/>
                  </a:lnTo>
                  <a:lnTo>
                    <a:pt x="5838" y="13444"/>
                  </a:lnTo>
                  <a:lnTo>
                    <a:pt x="11675" y="10108"/>
                  </a:lnTo>
                  <a:lnTo>
                    <a:pt x="11675" y="3370"/>
                  </a:lnTo>
                  <a:lnTo>
                    <a:pt x="5838" y="1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175" y="545580"/>
              <a:ext cx="274809" cy="317346"/>
            </a:xfrm>
            <a:custGeom>
              <a:avLst/>
              <a:gdLst/>
              <a:ahLst/>
              <a:cxnLst/>
              <a:rect l="l" t="t" r="r" b="b"/>
              <a:pathLst>
                <a:path w="11642" h="13444" fill="none" extrusionOk="0">
                  <a:moveTo>
                    <a:pt x="0" y="3369"/>
                  </a:moveTo>
                  <a:lnTo>
                    <a:pt x="0" y="10107"/>
                  </a:lnTo>
                  <a:lnTo>
                    <a:pt x="5838" y="13443"/>
                  </a:lnTo>
                  <a:lnTo>
                    <a:pt x="11642" y="10107"/>
                  </a:lnTo>
                  <a:lnTo>
                    <a:pt x="11642" y="3369"/>
                  </a:lnTo>
                  <a:lnTo>
                    <a:pt x="5838" y="0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11868" y="268400"/>
              <a:ext cx="274809" cy="317346"/>
            </a:xfrm>
            <a:custGeom>
              <a:avLst/>
              <a:gdLst/>
              <a:ahLst/>
              <a:cxnLst/>
              <a:rect l="l" t="t" r="r" b="b"/>
              <a:pathLst>
                <a:path w="11642" h="13444" fill="none" extrusionOk="0">
                  <a:moveTo>
                    <a:pt x="0" y="3369"/>
                  </a:moveTo>
                  <a:lnTo>
                    <a:pt x="0" y="10074"/>
                  </a:lnTo>
                  <a:lnTo>
                    <a:pt x="5804" y="13443"/>
                  </a:lnTo>
                  <a:lnTo>
                    <a:pt x="11642" y="10074"/>
                  </a:lnTo>
                  <a:lnTo>
                    <a:pt x="11642" y="3369"/>
                  </a:lnTo>
                  <a:lnTo>
                    <a:pt x="5804" y="0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4"/>
          <p:cNvSpPr txBox="1">
            <a:spLocks noGrp="1"/>
          </p:cNvSpPr>
          <p:nvPr>
            <p:ph type="subTitle" idx="1"/>
          </p:nvPr>
        </p:nvSpPr>
        <p:spPr>
          <a:xfrm flipH="1">
            <a:off x="4667125" y="1450800"/>
            <a:ext cx="3622200" cy="31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grpSp>
        <p:nvGrpSpPr>
          <p:cNvPr id="530" name="Google Shape;530;p14"/>
          <p:cNvGrpSpPr/>
          <p:nvPr/>
        </p:nvGrpSpPr>
        <p:grpSpPr>
          <a:xfrm>
            <a:off x="8098942" y="231107"/>
            <a:ext cx="670150" cy="902433"/>
            <a:chOff x="8098942" y="231107"/>
            <a:chExt cx="670150" cy="902433"/>
          </a:xfrm>
        </p:grpSpPr>
        <p:sp>
          <p:nvSpPr>
            <p:cNvPr id="531" name="Google Shape;531;p14"/>
            <p:cNvSpPr/>
            <p:nvPr/>
          </p:nvSpPr>
          <p:spPr>
            <a:xfrm flipH="1">
              <a:off x="8675423" y="688307"/>
              <a:ext cx="28" cy="81727"/>
            </a:xfrm>
            <a:custGeom>
              <a:avLst/>
              <a:gdLst/>
              <a:ahLst/>
              <a:cxnLst/>
              <a:rect l="l" t="t" r="r" b="b"/>
              <a:pathLst>
                <a:path w="1" h="2970" fill="none" extrusionOk="0">
                  <a:moveTo>
                    <a:pt x="0" y="1"/>
                  </a:moveTo>
                  <a:lnTo>
                    <a:pt x="0" y="297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 flipH="1">
              <a:off x="8675423" y="799395"/>
              <a:ext cx="28" cy="81699"/>
            </a:xfrm>
            <a:custGeom>
              <a:avLst/>
              <a:gdLst/>
              <a:ahLst/>
              <a:cxnLst/>
              <a:rect l="l" t="t" r="r" b="b"/>
              <a:pathLst>
                <a:path w="1" h="2969" fill="none" extrusionOk="0">
                  <a:moveTo>
                    <a:pt x="0" y="0"/>
                  </a:moveTo>
                  <a:lnTo>
                    <a:pt x="0" y="29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4"/>
            <p:cNvSpPr/>
            <p:nvPr/>
          </p:nvSpPr>
          <p:spPr>
            <a:xfrm flipH="1">
              <a:off x="8687365" y="782059"/>
              <a:ext cx="81727" cy="28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0"/>
                  </a:moveTo>
                  <a:lnTo>
                    <a:pt x="2969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4"/>
            <p:cNvSpPr/>
            <p:nvPr/>
          </p:nvSpPr>
          <p:spPr>
            <a:xfrm flipH="1">
              <a:off x="8576305" y="784701"/>
              <a:ext cx="81727" cy="28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0"/>
                  </a:moveTo>
                  <a:lnTo>
                    <a:pt x="2970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 flipH="1">
              <a:off x="8503796" y="940753"/>
              <a:ext cx="28" cy="81699"/>
            </a:xfrm>
            <a:custGeom>
              <a:avLst/>
              <a:gdLst/>
              <a:ahLst/>
              <a:cxnLst/>
              <a:rect l="l" t="t" r="r" b="b"/>
              <a:pathLst>
                <a:path w="1" h="2969" fill="none" extrusionOk="0">
                  <a:moveTo>
                    <a:pt x="1" y="0"/>
                  </a:moveTo>
                  <a:lnTo>
                    <a:pt x="1" y="29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4"/>
            <p:cNvSpPr/>
            <p:nvPr/>
          </p:nvSpPr>
          <p:spPr>
            <a:xfrm flipH="1">
              <a:off x="8503796" y="1051813"/>
              <a:ext cx="28" cy="81727"/>
            </a:xfrm>
            <a:custGeom>
              <a:avLst/>
              <a:gdLst/>
              <a:ahLst/>
              <a:cxnLst/>
              <a:rect l="l" t="t" r="r" b="b"/>
              <a:pathLst>
                <a:path w="1" h="2970" fill="none" extrusionOk="0">
                  <a:moveTo>
                    <a:pt x="1" y="0"/>
                  </a:moveTo>
                  <a:lnTo>
                    <a:pt x="1" y="29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4"/>
            <p:cNvSpPr/>
            <p:nvPr/>
          </p:nvSpPr>
          <p:spPr>
            <a:xfrm flipH="1">
              <a:off x="8514803" y="1037119"/>
              <a:ext cx="81727" cy="28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1"/>
                  </a:moveTo>
                  <a:lnTo>
                    <a:pt x="297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 flipH="1">
              <a:off x="8403742" y="1037119"/>
              <a:ext cx="81727" cy="28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1"/>
                  </a:moveTo>
                  <a:lnTo>
                    <a:pt x="297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8192585" y="231107"/>
              <a:ext cx="28" cy="81727"/>
            </a:xfrm>
            <a:custGeom>
              <a:avLst/>
              <a:gdLst/>
              <a:ahLst/>
              <a:cxnLst/>
              <a:rect l="l" t="t" r="r" b="b"/>
              <a:pathLst>
                <a:path w="1" h="2970" fill="none" extrusionOk="0">
                  <a:moveTo>
                    <a:pt x="0" y="1"/>
                  </a:moveTo>
                  <a:lnTo>
                    <a:pt x="0" y="297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8192585" y="342195"/>
              <a:ext cx="28" cy="81699"/>
            </a:xfrm>
            <a:custGeom>
              <a:avLst/>
              <a:gdLst/>
              <a:ahLst/>
              <a:cxnLst/>
              <a:rect l="l" t="t" r="r" b="b"/>
              <a:pathLst>
                <a:path w="1" h="2969" fill="none" extrusionOk="0">
                  <a:moveTo>
                    <a:pt x="0" y="0"/>
                  </a:moveTo>
                  <a:lnTo>
                    <a:pt x="0" y="29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8098942" y="324859"/>
              <a:ext cx="81727" cy="28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0"/>
                  </a:moveTo>
                  <a:lnTo>
                    <a:pt x="2969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8210003" y="327501"/>
              <a:ext cx="81727" cy="28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0"/>
                  </a:moveTo>
                  <a:lnTo>
                    <a:pt x="2970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8364211" y="483553"/>
              <a:ext cx="28" cy="81699"/>
            </a:xfrm>
            <a:custGeom>
              <a:avLst/>
              <a:gdLst/>
              <a:ahLst/>
              <a:cxnLst/>
              <a:rect l="l" t="t" r="r" b="b"/>
              <a:pathLst>
                <a:path w="1" h="2969" fill="none" extrusionOk="0">
                  <a:moveTo>
                    <a:pt x="1" y="0"/>
                  </a:moveTo>
                  <a:lnTo>
                    <a:pt x="1" y="29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8364211" y="594613"/>
              <a:ext cx="28" cy="81727"/>
            </a:xfrm>
            <a:custGeom>
              <a:avLst/>
              <a:gdLst/>
              <a:ahLst/>
              <a:cxnLst/>
              <a:rect l="l" t="t" r="r" b="b"/>
              <a:pathLst>
                <a:path w="1" h="2970" fill="none" extrusionOk="0">
                  <a:moveTo>
                    <a:pt x="1" y="0"/>
                  </a:moveTo>
                  <a:lnTo>
                    <a:pt x="1" y="29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8271505" y="579919"/>
              <a:ext cx="81727" cy="28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1"/>
                  </a:moveTo>
                  <a:lnTo>
                    <a:pt x="297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8382565" y="579919"/>
              <a:ext cx="81727" cy="28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1"/>
                  </a:moveTo>
                  <a:lnTo>
                    <a:pt x="297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7" name="Google Shape;547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14"/>
          <p:cNvSpPr txBox="1">
            <a:spLocks noGrp="1"/>
          </p:cNvSpPr>
          <p:nvPr>
            <p:ph type="body" idx="2"/>
          </p:nvPr>
        </p:nvSpPr>
        <p:spPr>
          <a:xfrm>
            <a:off x="4667125" y="1450800"/>
            <a:ext cx="3432000" cy="31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7"/>
          <p:cNvSpPr txBox="1">
            <a:spLocks noGrp="1"/>
          </p:cNvSpPr>
          <p:nvPr>
            <p:ph type="title"/>
          </p:nvPr>
        </p:nvSpPr>
        <p:spPr>
          <a:xfrm>
            <a:off x="720000" y="1025263"/>
            <a:ext cx="3852000" cy="19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17"/>
          <p:cNvSpPr txBox="1">
            <a:spLocks noGrp="1"/>
          </p:cNvSpPr>
          <p:nvPr>
            <p:ph type="subTitle" idx="1"/>
          </p:nvPr>
        </p:nvSpPr>
        <p:spPr>
          <a:xfrm>
            <a:off x="720000" y="2665938"/>
            <a:ext cx="3935100" cy="14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48" name="Google Shape;648;p17"/>
          <p:cNvGrpSpPr/>
          <p:nvPr/>
        </p:nvGrpSpPr>
        <p:grpSpPr>
          <a:xfrm>
            <a:off x="8088650" y="4006581"/>
            <a:ext cx="822265" cy="1137663"/>
            <a:chOff x="8088650" y="3991542"/>
            <a:chExt cx="822265" cy="1137663"/>
          </a:xfrm>
        </p:grpSpPr>
        <p:sp>
          <p:nvSpPr>
            <p:cNvPr id="649" name="Google Shape;649;p17"/>
            <p:cNvSpPr/>
            <p:nvPr/>
          </p:nvSpPr>
          <p:spPr>
            <a:xfrm>
              <a:off x="8534561" y="4221018"/>
              <a:ext cx="286076" cy="556893"/>
            </a:xfrm>
            <a:custGeom>
              <a:avLst/>
              <a:gdLst/>
              <a:ahLst/>
              <a:cxnLst/>
              <a:rect l="l" t="t" r="r" b="b"/>
              <a:pathLst>
                <a:path w="8774" h="17080" fill="none" extrusionOk="0">
                  <a:moveTo>
                    <a:pt x="8774" y="10208"/>
                  </a:moveTo>
                  <a:cubicBezTo>
                    <a:pt x="8774" y="12776"/>
                    <a:pt x="7806" y="15212"/>
                    <a:pt x="6172" y="17080"/>
                  </a:cubicBezTo>
                  <a:cubicBezTo>
                    <a:pt x="5972" y="16579"/>
                    <a:pt x="5605" y="16146"/>
                    <a:pt x="5138" y="15879"/>
                  </a:cubicBezTo>
                  <a:cubicBezTo>
                    <a:pt x="6439" y="14311"/>
                    <a:pt x="7206" y="12309"/>
                    <a:pt x="7206" y="10208"/>
                  </a:cubicBezTo>
                  <a:cubicBezTo>
                    <a:pt x="7206" y="5905"/>
                    <a:pt x="4104" y="2302"/>
                    <a:pt x="1" y="1535"/>
                  </a:cubicBezTo>
                  <a:cubicBezTo>
                    <a:pt x="168" y="1268"/>
                    <a:pt x="268" y="935"/>
                    <a:pt x="268" y="568"/>
                  </a:cubicBezTo>
                  <a:cubicBezTo>
                    <a:pt x="268" y="368"/>
                    <a:pt x="234" y="167"/>
                    <a:pt x="201" y="1"/>
                  </a:cubicBezTo>
                  <a:cubicBezTo>
                    <a:pt x="5038" y="868"/>
                    <a:pt x="8774" y="5104"/>
                    <a:pt x="8774" y="10208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8091911" y="4787667"/>
              <a:ext cx="507953" cy="51157"/>
            </a:xfrm>
            <a:custGeom>
              <a:avLst/>
              <a:gdLst/>
              <a:ahLst/>
              <a:cxnLst/>
              <a:rect l="l" t="t" r="r" b="b"/>
              <a:pathLst>
                <a:path w="15579" h="1569" fill="none" extrusionOk="0">
                  <a:moveTo>
                    <a:pt x="15578" y="1569"/>
                  </a:moveTo>
                  <a:lnTo>
                    <a:pt x="0" y="1569"/>
                  </a:lnTo>
                  <a:lnTo>
                    <a:pt x="0" y="1"/>
                  </a:lnTo>
                  <a:lnTo>
                    <a:pt x="15345" y="1"/>
                  </a:lnTo>
                  <a:cubicBezTo>
                    <a:pt x="15311" y="168"/>
                    <a:pt x="15311" y="334"/>
                    <a:pt x="15311" y="468"/>
                  </a:cubicBezTo>
                  <a:cubicBezTo>
                    <a:pt x="15311" y="868"/>
                    <a:pt x="15411" y="1235"/>
                    <a:pt x="15578" y="1569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8599837" y="4838792"/>
              <a:ext cx="2185" cy="3293"/>
            </a:xfrm>
            <a:custGeom>
              <a:avLst/>
              <a:gdLst/>
              <a:ahLst/>
              <a:cxnLst/>
              <a:rect l="l" t="t" r="r" b="b"/>
              <a:pathLst>
                <a:path w="67" h="101" fill="none" extrusionOk="0">
                  <a:moveTo>
                    <a:pt x="67" y="1"/>
                  </a:moveTo>
                  <a:lnTo>
                    <a:pt x="67" y="101"/>
                  </a:lnTo>
                  <a:cubicBezTo>
                    <a:pt x="34" y="67"/>
                    <a:pt x="34" y="34"/>
                    <a:pt x="0" y="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8088650" y="4842053"/>
              <a:ext cx="822265" cy="287152"/>
            </a:xfrm>
            <a:custGeom>
              <a:avLst/>
              <a:gdLst/>
              <a:ahLst/>
              <a:cxnLst/>
              <a:rect l="l" t="t" r="r" b="b"/>
              <a:pathLst>
                <a:path w="25219" h="8807" fill="none" extrusionOk="0">
                  <a:moveTo>
                    <a:pt x="25218" y="5004"/>
                  </a:moveTo>
                  <a:lnTo>
                    <a:pt x="25218" y="8807"/>
                  </a:lnTo>
                  <a:lnTo>
                    <a:pt x="0" y="8807"/>
                  </a:lnTo>
                  <a:lnTo>
                    <a:pt x="0" y="5004"/>
                  </a:lnTo>
                  <a:lnTo>
                    <a:pt x="15745" y="5004"/>
                  </a:lnTo>
                  <a:lnTo>
                    <a:pt x="15745" y="1"/>
                  </a:lnTo>
                  <a:cubicBezTo>
                    <a:pt x="16145" y="668"/>
                    <a:pt x="16846" y="1101"/>
                    <a:pt x="17680" y="1101"/>
                  </a:cubicBezTo>
                  <a:cubicBezTo>
                    <a:pt x="18447" y="1101"/>
                    <a:pt x="19114" y="734"/>
                    <a:pt x="19548" y="167"/>
                  </a:cubicBezTo>
                  <a:lnTo>
                    <a:pt x="19548" y="5004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8199573" y="4699567"/>
              <a:ext cx="364393" cy="35931"/>
            </a:xfrm>
            <a:custGeom>
              <a:avLst/>
              <a:gdLst/>
              <a:ahLst/>
              <a:cxnLst/>
              <a:rect l="l" t="t" r="r" b="b"/>
              <a:pathLst>
                <a:path w="11176" h="1102" fill="none" extrusionOk="0">
                  <a:moveTo>
                    <a:pt x="1" y="1"/>
                  </a:moveTo>
                  <a:lnTo>
                    <a:pt x="11175" y="1"/>
                  </a:lnTo>
                  <a:lnTo>
                    <a:pt x="11175" y="1102"/>
                  </a:lnTo>
                  <a:lnTo>
                    <a:pt x="1" y="1102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8591131" y="4728945"/>
              <a:ext cx="149037" cy="149037"/>
            </a:xfrm>
            <a:custGeom>
              <a:avLst/>
              <a:gdLst/>
              <a:ahLst/>
              <a:cxnLst/>
              <a:rect l="l" t="t" r="r" b="b"/>
              <a:pathLst>
                <a:path w="4571" h="4571" extrusionOk="0">
                  <a:moveTo>
                    <a:pt x="2269" y="0"/>
                  </a:moveTo>
                  <a:cubicBezTo>
                    <a:pt x="1168" y="0"/>
                    <a:pt x="267" y="768"/>
                    <a:pt x="34" y="1802"/>
                  </a:cubicBezTo>
                  <a:cubicBezTo>
                    <a:pt x="0" y="1969"/>
                    <a:pt x="0" y="2135"/>
                    <a:pt x="0" y="2269"/>
                  </a:cubicBezTo>
                  <a:cubicBezTo>
                    <a:pt x="0" y="2669"/>
                    <a:pt x="100" y="3036"/>
                    <a:pt x="267" y="3370"/>
                  </a:cubicBezTo>
                  <a:lnTo>
                    <a:pt x="334" y="3370"/>
                  </a:lnTo>
                  <a:lnTo>
                    <a:pt x="334" y="3470"/>
                  </a:lnTo>
                  <a:cubicBezTo>
                    <a:pt x="734" y="4137"/>
                    <a:pt x="1435" y="4570"/>
                    <a:pt x="2269" y="4570"/>
                  </a:cubicBezTo>
                  <a:cubicBezTo>
                    <a:pt x="3036" y="4570"/>
                    <a:pt x="3703" y="4203"/>
                    <a:pt x="4137" y="3636"/>
                  </a:cubicBezTo>
                  <a:cubicBezTo>
                    <a:pt x="4404" y="3269"/>
                    <a:pt x="4570" y="2802"/>
                    <a:pt x="4570" y="2269"/>
                  </a:cubicBezTo>
                  <a:cubicBezTo>
                    <a:pt x="4570" y="2002"/>
                    <a:pt x="4537" y="1735"/>
                    <a:pt x="4437" y="1502"/>
                  </a:cubicBezTo>
                  <a:cubicBezTo>
                    <a:pt x="4237" y="1001"/>
                    <a:pt x="3870" y="568"/>
                    <a:pt x="3403" y="301"/>
                  </a:cubicBezTo>
                  <a:cubicBezTo>
                    <a:pt x="3069" y="101"/>
                    <a:pt x="2702" y="0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8313790" y="4114431"/>
              <a:ext cx="149037" cy="393738"/>
            </a:xfrm>
            <a:custGeom>
              <a:avLst/>
              <a:gdLst/>
              <a:ahLst/>
              <a:cxnLst/>
              <a:rect l="l" t="t" r="r" b="b"/>
              <a:pathLst>
                <a:path w="4571" h="12076" fill="none" extrusionOk="0">
                  <a:moveTo>
                    <a:pt x="0" y="1"/>
                  </a:moveTo>
                  <a:lnTo>
                    <a:pt x="4570" y="1"/>
                  </a:lnTo>
                  <a:lnTo>
                    <a:pt x="4570" y="12076"/>
                  </a:lnTo>
                  <a:lnTo>
                    <a:pt x="0" y="12076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8340983" y="3991542"/>
              <a:ext cx="94652" cy="122921"/>
            </a:xfrm>
            <a:custGeom>
              <a:avLst/>
              <a:gdLst/>
              <a:ahLst/>
              <a:cxnLst/>
              <a:rect l="l" t="t" r="r" b="b"/>
              <a:pathLst>
                <a:path w="2903" h="3770" fill="none" extrusionOk="0">
                  <a:moveTo>
                    <a:pt x="0" y="0"/>
                  </a:moveTo>
                  <a:lnTo>
                    <a:pt x="2902" y="0"/>
                  </a:lnTo>
                  <a:lnTo>
                    <a:pt x="2902" y="3770"/>
                  </a:lnTo>
                  <a:lnTo>
                    <a:pt x="0" y="3770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8416008" y="4175338"/>
              <a:ext cx="127290" cy="127290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69" y="1"/>
                  </a:moveTo>
                  <a:cubicBezTo>
                    <a:pt x="868" y="1"/>
                    <a:pt x="1" y="868"/>
                    <a:pt x="1" y="1969"/>
                  </a:cubicBezTo>
                  <a:cubicBezTo>
                    <a:pt x="1" y="3003"/>
                    <a:pt x="801" y="3837"/>
                    <a:pt x="1836" y="3903"/>
                  </a:cubicBezTo>
                  <a:lnTo>
                    <a:pt x="1969" y="3903"/>
                  </a:lnTo>
                  <a:cubicBezTo>
                    <a:pt x="2669" y="3903"/>
                    <a:pt x="3303" y="3537"/>
                    <a:pt x="3637" y="2936"/>
                  </a:cubicBezTo>
                  <a:cubicBezTo>
                    <a:pt x="3804" y="2669"/>
                    <a:pt x="3904" y="2336"/>
                    <a:pt x="3904" y="1969"/>
                  </a:cubicBezTo>
                  <a:cubicBezTo>
                    <a:pt x="3904" y="1769"/>
                    <a:pt x="3870" y="1568"/>
                    <a:pt x="3837" y="1402"/>
                  </a:cubicBezTo>
                  <a:cubicBezTo>
                    <a:pt x="3704" y="1035"/>
                    <a:pt x="3503" y="735"/>
                    <a:pt x="3237" y="468"/>
                  </a:cubicBezTo>
                  <a:cubicBezTo>
                    <a:pt x="2903" y="201"/>
                    <a:pt x="2436" y="1"/>
                    <a:pt x="1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8313790" y="4535334"/>
              <a:ext cx="149037" cy="81610"/>
            </a:xfrm>
            <a:custGeom>
              <a:avLst/>
              <a:gdLst/>
              <a:ahLst/>
              <a:cxnLst/>
              <a:rect l="l" t="t" r="r" b="b"/>
              <a:pathLst>
                <a:path w="4571" h="2503" fill="none" extrusionOk="0">
                  <a:moveTo>
                    <a:pt x="2302" y="2503"/>
                  </a:moveTo>
                  <a:lnTo>
                    <a:pt x="2302" y="2503"/>
                  </a:lnTo>
                  <a:cubicBezTo>
                    <a:pt x="1001" y="2503"/>
                    <a:pt x="0" y="1502"/>
                    <a:pt x="0" y="234"/>
                  </a:cubicBezTo>
                  <a:lnTo>
                    <a:pt x="0" y="1"/>
                  </a:lnTo>
                  <a:lnTo>
                    <a:pt x="4570" y="1"/>
                  </a:lnTo>
                  <a:lnTo>
                    <a:pt x="4570" y="234"/>
                  </a:lnTo>
                  <a:cubicBezTo>
                    <a:pt x="4570" y="1502"/>
                    <a:pt x="3570" y="2503"/>
                    <a:pt x="2302" y="250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8368176" y="4614728"/>
              <a:ext cx="40267" cy="56602"/>
            </a:xfrm>
            <a:custGeom>
              <a:avLst/>
              <a:gdLst/>
              <a:ahLst/>
              <a:cxnLst/>
              <a:rect l="l" t="t" r="r" b="b"/>
              <a:pathLst>
                <a:path w="1235" h="1736" fill="none" extrusionOk="0">
                  <a:moveTo>
                    <a:pt x="1234" y="1"/>
                  </a:moveTo>
                  <a:lnTo>
                    <a:pt x="1234" y="1736"/>
                  </a:lnTo>
                  <a:lnTo>
                    <a:pt x="0" y="1736"/>
                  </a:ln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17"/>
          <p:cNvGrpSpPr/>
          <p:nvPr/>
        </p:nvGrpSpPr>
        <p:grpSpPr>
          <a:xfrm rot="-5400000">
            <a:off x="505655" y="4214795"/>
            <a:ext cx="488275" cy="797558"/>
            <a:chOff x="202317" y="181157"/>
            <a:chExt cx="488275" cy="797558"/>
          </a:xfrm>
        </p:grpSpPr>
        <p:grpSp>
          <p:nvGrpSpPr>
            <p:cNvPr id="661" name="Google Shape;661;p17"/>
            <p:cNvGrpSpPr/>
            <p:nvPr/>
          </p:nvGrpSpPr>
          <p:grpSpPr>
            <a:xfrm flipH="1">
              <a:off x="202317" y="533482"/>
              <a:ext cx="365350" cy="445233"/>
              <a:chOff x="5562825" y="2204650"/>
              <a:chExt cx="331925" cy="404500"/>
            </a:xfrm>
          </p:grpSpPr>
          <p:sp>
            <p:nvSpPr>
              <p:cNvPr id="662" name="Google Shape;662;p17"/>
              <p:cNvSpPr/>
              <p:nvPr/>
            </p:nvSpPr>
            <p:spPr>
              <a:xfrm flipH="1">
                <a:off x="5809650" y="2204650"/>
                <a:ext cx="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970" fill="none" extrusionOk="0">
                    <a:moveTo>
                      <a:pt x="0" y="1"/>
                    </a:moveTo>
                    <a:lnTo>
                      <a:pt x="0" y="297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7"/>
              <p:cNvSpPr/>
              <p:nvPr/>
            </p:nvSpPr>
            <p:spPr>
              <a:xfrm flipH="1">
                <a:off x="5809650" y="2305575"/>
                <a:ext cx="25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969" fill="none" extrusionOk="0">
                    <a:moveTo>
                      <a:pt x="0" y="0"/>
                    </a:moveTo>
                    <a:lnTo>
                      <a:pt x="0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7"/>
              <p:cNvSpPr/>
              <p:nvPr/>
            </p:nvSpPr>
            <p:spPr>
              <a:xfrm flipH="1">
                <a:off x="5820500" y="2289825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0"/>
                    </a:moveTo>
                    <a:lnTo>
                      <a:pt x="2969" y="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7"/>
              <p:cNvSpPr/>
              <p:nvPr/>
            </p:nvSpPr>
            <p:spPr>
              <a:xfrm flipH="1">
                <a:off x="5719600" y="2292225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0"/>
                    </a:moveTo>
                    <a:lnTo>
                      <a:pt x="2970" y="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7"/>
              <p:cNvSpPr/>
              <p:nvPr/>
            </p:nvSpPr>
            <p:spPr>
              <a:xfrm flipH="1">
                <a:off x="5653725" y="2434000"/>
                <a:ext cx="25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969" fill="none" extrusionOk="0">
                    <a:moveTo>
                      <a:pt x="1" y="0"/>
                    </a:moveTo>
                    <a:lnTo>
                      <a:pt x="1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7"/>
              <p:cNvSpPr/>
              <p:nvPr/>
            </p:nvSpPr>
            <p:spPr>
              <a:xfrm flipH="1">
                <a:off x="5653725" y="2534900"/>
                <a:ext cx="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970" fill="none" extrusionOk="0">
                    <a:moveTo>
                      <a:pt x="1" y="0"/>
                    </a:moveTo>
                    <a:lnTo>
                      <a:pt x="1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7"/>
              <p:cNvSpPr/>
              <p:nvPr/>
            </p:nvSpPr>
            <p:spPr>
              <a:xfrm flipH="1">
                <a:off x="5663725" y="2521550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1"/>
                    </a:moveTo>
                    <a:lnTo>
                      <a:pt x="2970" y="1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7"/>
              <p:cNvSpPr/>
              <p:nvPr/>
            </p:nvSpPr>
            <p:spPr>
              <a:xfrm flipH="1">
                <a:off x="5562825" y="2521550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1"/>
                    </a:moveTo>
                    <a:lnTo>
                      <a:pt x="2970" y="1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0" name="Google Shape;670;p17"/>
            <p:cNvGrpSpPr/>
            <p:nvPr/>
          </p:nvGrpSpPr>
          <p:grpSpPr>
            <a:xfrm flipH="1">
              <a:off x="325242" y="181157"/>
              <a:ext cx="365350" cy="445233"/>
              <a:chOff x="5562825" y="2204650"/>
              <a:chExt cx="331925" cy="404500"/>
            </a:xfrm>
          </p:grpSpPr>
          <p:sp>
            <p:nvSpPr>
              <p:cNvPr id="671" name="Google Shape;671;p17"/>
              <p:cNvSpPr/>
              <p:nvPr/>
            </p:nvSpPr>
            <p:spPr>
              <a:xfrm flipH="1">
                <a:off x="5809650" y="2204650"/>
                <a:ext cx="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970" fill="none" extrusionOk="0">
                    <a:moveTo>
                      <a:pt x="0" y="1"/>
                    </a:moveTo>
                    <a:lnTo>
                      <a:pt x="0" y="297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7"/>
              <p:cNvSpPr/>
              <p:nvPr/>
            </p:nvSpPr>
            <p:spPr>
              <a:xfrm flipH="1">
                <a:off x="5809650" y="2305575"/>
                <a:ext cx="25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969" fill="none" extrusionOk="0">
                    <a:moveTo>
                      <a:pt x="0" y="0"/>
                    </a:moveTo>
                    <a:lnTo>
                      <a:pt x="0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7"/>
              <p:cNvSpPr/>
              <p:nvPr/>
            </p:nvSpPr>
            <p:spPr>
              <a:xfrm flipH="1">
                <a:off x="5820500" y="2289825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0"/>
                    </a:moveTo>
                    <a:lnTo>
                      <a:pt x="2969" y="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7"/>
              <p:cNvSpPr/>
              <p:nvPr/>
            </p:nvSpPr>
            <p:spPr>
              <a:xfrm flipH="1">
                <a:off x="5719600" y="2292225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0"/>
                    </a:moveTo>
                    <a:lnTo>
                      <a:pt x="2970" y="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7"/>
              <p:cNvSpPr/>
              <p:nvPr/>
            </p:nvSpPr>
            <p:spPr>
              <a:xfrm flipH="1">
                <a:off x="5653725" y="2434000"/>
                <a:ext cx="25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969" fill="none" extrusionOk="0">
                    <a:moveTo>
                      <a:pt x="1" y="0"/>
                    </a:moveTo>
                    <a:lnTo>
                      <a:pt x="1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7"/>
              <p:cNvSpPr/>
              <p:nvPr/>
            </p:nvSpPr>
            <p:spPr>
              <a:xfrm flipH="1">
                <a:off x="5653725" y="2534900"/>
                <a:ext cx="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970" fill="none" extrusionOk="0">
                    <a:moveTo>
                      <a:pt x="1" y="0"/>
                    </a:moveTo>
                    <a:lnTo>
                      <a:pt x="1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7"/>
              <p:cNvSpPr/>
              <p:nvPr/>
            </p:nvSpPr>
            <p:spPr>
              <a:xfrm flipH="1">
                <a:off x="5663725" y="2521550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1"/>
                    </a:moveTo>
                    <a:lnTo>
                      <a:pt x="2970" y="1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7"/>
              <p:cNvSpPr/>
              <p:nvPr/>
            </p:nvSpPr>
            <p:spPr>
              <a:xfrm flipH="1">
                <a:off x="5562825" y="2521550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1"/>
                    </a:moveTo>
                    <a:lnTo>
                      <a:pt x="2970" y="1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">
  <p:cSld name="CUSTOM_6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9"/>
          <p:cNvSpPr txBox="1">
            <a:spLocks noGrp="1"/>
          </p:cNvSpPr>
          <p:nvPr>
            <p:ph type="title"/>
          </p:nvPr>
        </p:nvSpPr>
        <p:spPr>
          <a:xfrm>
            <a:off x="937700" y="282044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7" name="Google Shape;737;p19"/>
          <p:cNvSpPr txBox="1">
            <a:spLocks noGrp="1"/>
          </p:cNvSpPr>
          <p:nvPr>
            <p:ph type="subTitle" idx="1"/>
          </p:nvPr>
        </p:nvSpPr>
        <p:spPr>
          <a:xfrm>
            <a:off x="937700" y="321461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19"/>
          <p:cNvSpPr txBox="1">
            <a:spLocks noGrp="1"/>
          </p:cNvSpPr>
          <p:nvPr>
            <p:ph type="title" idx="2"/>
          </p:nvPr>
        </p:nvSpPr>
        <p:spPr>
          <a:xfrm>
            <a:off x="3484420" y="282044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9" name="Google Shape;739;p19"/>
          <p:cNvSpPr txBox="1">
            <a:spLocks noGrp="1"/>
          </p:cNvSpPr>
          <p:nvPr>
            <p:ph type="subTitle" idx="3"/>
          </p:nvPr>
        </p:nvSpPr>
        <p:spPr>
          <a:xfrm>
            <a:off x="3484420" y="321461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19"/>
          <p:cNvSpPr txBox="1">
            <a:spLocks noGrp="1"/>
          </p:cNvSpPr>
          <p:nvPr>
            <p:ph type="title" idx="4"/>
          </p:nvPr>
        </p:nvSpPr>
        <p:spPr>
          <a:xfrm>
            <a:off x="6031147" y="282044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1" name="Google Shape;741;p19"/>
          <p:cNvSpPr txBox="1">
            <a:spLocks noGrp="1"/>
          </p:cNvSpPr>
          <p:nvPr>
            <p:ph type="subTitle" idx="5"/>
          </p:nvPr>
        </p:nvSpPr>
        <p:spPr>
          <a:xfrm>
            <a:off x="6031147" y="321461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2" name="Google Shape;742;p19"/>
          <p:cNvGrpSpPr/>
          <p:nvPr/>
        </p:nvGrpSpPr>
        <p:grpSpPr>
          <a:xfrm>
            <a:off x="8038378" y="206596"/>
            <a:ext cx="791299" cy="780972"/>
            <a:chOff x="8038378" y="130396"/>
            <a:chExt cx="791299" cy="780972"/>
          </a:xfrm>
        </p:grpSpPr>
        <p:sp>
          <p:nvSpPr>
            <p:cNvPr id="743" name="Google Shape;743;p19"/>
            <p:cNvSpPr/>
            <p:nvPr/>
          </p:nvSpPr>
          <p:spPr>
            <a:xfrm>
              <a:off x="8467633" y="485170"/>
              <a:ext cx="362044" cy="416865"/>
            </a:xfrm>
            <a:custGeom>
              <a:avLst/>
              <a:gdLst/>
              <a:ahLst/>
              <a:cxnLst/>
              <a:rect l="l" t="t" r="r" b="b"/>
              <a:pathLst>
                <a:path w="11676" h="13444" fill="none" extrusionOk="0">
                  <a:moveTo>
                    <a:pt x="0" y="3370"/>
                  </a:moveTo>
                  <a:lnTo>
                    <a:pt x="0" y="10108"/>
                  </a:lnTo>
                  <a:lnTo>
                    <a:pt x="5838" y="13444"/>
                  </a:lnTo>
                  <a:lnTo>
                    <a:pt x="11675" y="10108"/>
                  </a:lnTo>
                  <a:lnTo>
                    <a:pt x="11675" y="3370"/>
                  </a:lnTo>
                  <a:lnTo>
                    <a:pt x="5838" y="1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8038378" y="494504"/>
              <a:ext cx="360989" cy="416865"/>
            </a:xfrm>
            <a:custGeom>
              <a:avLst/>
              <a:gdLst/>
              <a:ahLst/>
              <a:cxnLst/>
              <a:rect l="l" t="t" r="r" b="b"/>
              <a:pathLst>
                <a:path w="11642" h="13444" fill="none" extrusionOk="0">
                  <a:moveTo>
                    <a:pt x="0" y="3369"/>
                  </a:moveTo>
                  <a:lnTo>
                    <a:pt x="0" y="10107"/>
                  </a:lnTo>
                  <a:lnTo>
                    <a:pt x="5838" y="13443"/>
                  </a:lnTo>
                  <a:lnTo>
                    <a:pt x="11642" y="10107"/>
                  </a:lnTo>
                  <a:lnTo>
                    <a:pt x="11642" y="3369"/>
                  </a:lnTo>
                  <a:lnTo>
                    <a:pt x="5838" y="0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8244214" y="130396"/>
              <a:ext cx="360989" cy="416865"/>
            </a:xfrm>
            <a:custGeom>
              <a:avLst/>
              <a:gdLst/>
              <a:ahLst/>
              <a:cxnLst/>
              <a:rect l="l" t="t" r="r" b="b"/>
              <a:pathLst>
                <a:path w="11642" h="13444" fill="none" extrusionOk="0">
                  <a:moveTo>
                    <a:pt x="0" y="3369"/>
                  </a:moveTo>
                  <a:lnTo>
                    <a:pt x="0" y="10074"/>
                  </a:lnTo>
                  <a:lnTo>
                    <a:pt x="5804" y="13443"/>
                  </a:lnTo>
                  <a:lnTo>
                    <a:pt x="11642" y="10074"/>
                  </a:lnTo>
                  <a:lnTo>
                    <a:pt x="11642" y="3369"/>
                  </a:lnTo>
                  <a:lnTo>
                    <a:pt x="5804" y="0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9"/>
          <p:cNvGrpSpPr/>
          <p:nvPr/>
        </p:nvGrpSpPr>
        <p:grpSpPr>
          <a:xfrm>
            <a:off x="8211575" y="4010025"/>
            <a:ext cx="827751" cy="1145246"/>
            <a:chOff x="8211575" y="4010025"/>
            <a:chExt cx="827751" cy="1145246"/>
          </a:xfrm>
        </p:grpSpPr>
        <p:sp>
          <p:nvSpPr>
            <p:cNvPr id="747" name="Google Shape;747;p19"/>
            <p:cNvSpPr/>
            <p:nvPr/>
          </p:nvSpPr>
          <p:spPr>
            <a:xfrm>
              <a:off x="8660442" y="4241031"/>
              <a:ext cx="287985" cy="560608"/>
            </a:xfrm>
            <a:custGeom>
              <a:avLst/>
              <a:gdLst/>
              <a:ahLst/>
              <a:cxnLst/>
              <a:rect l="l" t="t" r="r" b="b"/>
              <a:pathLst>
                <a:path w="8774" h="17080" fill="none" extrusionOk="0">
                  <a:moveTo>
                    <a:pt x="8774" y="10208"/>
                  </a:moveTo>
                  <a:cubicBezTo>
                    <a:pt x="8774" y="12776"/>
                    <a:pt x="7806" y="15212"/>
                    <a:pt x="6172" y="17080"/>
                  </a:cubicBezTo>
                  <a:cubicBezTo>
                    <a:pt x="5972" y="16579"/>
                    <a:pt x="5605" y="16146"/>
                    <a:pt x="5138" y="15879"/>
                  </a:cubicBezTo>
                  <a:cubicBezTo>
                    <a:pt x="6439" y="14311"/>
                    <a:pt x="7206" y="12309"/>
                    <a:pt x="7206" y="10208"/>
                  </a:cubicBezTo>
                  <a:cubicBezTo>
                    <a:pt x="7206" y="5905"/>
                    <a:pt x="4104" y="2302"/>
                    <a:pt x="1" y="1535"/>
                  </a:cubicBezTo>
                  <a:cubicBezTo>
                    <a:pt x="168" y="1268"/>
                    <a:pt x="268" y="935"/>
                    <a:pt x="268" y="568"/>
                  </a:cubicBezTo>
                  <a:cubicBezTo>
                    <a:pt x="268" y="368"/>
                    <a:pt x="234" y="167"/>
                    <a:pt x="201" y="1"/>
                  </a:cubicBezTo>
                  <a:cubicBezTo>
                    <a:pt x="5038" y="868"/>
                    <a:pt x="8774" y="5104"/>
                    <a:pt x="8774" y="10208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8214857" y="4811455"/>
              <a:ext cx="511342" cy="51499"/>
            </a:xfrm>
            <a:custGeom>
              <a:avLst/>
              <a:gdLst/>
              <a:ahLst/>
              <a:cxnLst/>
              <a:rect l="l" t="t" r="r" b="b"/>
              <a:pathLst>
                <a:path w="15579" h="1569" fill="none" extrusionOk="0">
                  <a:moveTo>
                    <a:pt x="15578" y="1569"/>
                  </a:moveTo>
                  <a:lnTo>
                    <a:pt x="0" y="1569"/>
                  </a:lnTo>
                  <a:lnTo>
                    <a:pt x="0" y="1"/>
                  </a:lnTo>
                  <a:lnTo>
                    <a:pt x="15345" y="1"/>
                  </a:lnTo>
                  <a:cubicBezTo>
                    <a:pt x="15311" y="168"/>
                    <a:pt x="15311" y="334"/>
                    <a:pt x="15311" y="468"/>
                  </a:cubicBezTo>
                  <a:cubicBezTo>
                    <a:pt x="15311" y="868"/>
                    <a:pt x="15411" y="1235"/>
                    <a:pt x="15578" y="1569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8726151" y="4862921"/>
              <a:ext cx="2199" cy="3315"/>
            </a:xfrm>
            <a:custGeom>
              <a:avLst/>
              <a:gdLst/>
              <a:ahLst/>
              <a:cxnLst/>
              <a:rect l="l" t="t" r="r" b="b"/>
              <a:pathLst>
                <a:path w="67" h="101" fill="none" extrusionOk="0">
                  <a:moveTo>
                    <a:pt x="67" y="1"/>
                  </a:moveTo>
                  <a:lnTo>
                    <a:pt x="67" y="101"/>
                  </a:lnTo>
                  <a:cubicBezTo>
                    <a:pt x="34" y="67"/>
                    <a:pt x="34" y="34"/>
                    <a:pt x="0" y="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8211575" y="4866203"/>
              <a:ext cx="827751" cy="289068"/>
            </a:xfrm>
            <a:custGeom>
              <a:avLst/>
              <a:gdLst/>
              <a:ahLst/>
              <a:cxnLst/>
              <a:rect l="l" t="t" r="r" b="b"/>
              <a:pathLst>
                <a:path w="25219" h="8807" fill="none" extrusionOk="0">
                  <a:moveTo>
                    <a:pt x="25218" y="5004"/>
                  </a:moveTo>
                  <a:lnTo>
                    <a:pt x="25218" y="8807"/>
                  </a:lnTo>
                  <a:lnTo>
                    <a:pt x="0" y="8807"/>
                  </a:lnTo>
                  <a:lnTo>
                    <a:pt x="0" y="5004"/>
                  </a:lnTo>
                  <a:lnTo>
                    <a:pt x="15745" y="5004"/>
                  </a:lnTo>
                  <a:lnTo>
                    <a:pt x="15745" y="1"/>
                  </a:lnTo>
                  <a:cubicBezTo>
                    <a:pt x="16145" y="668"/>
                    <a:pt x="16846" y="1101"/>
                    <a:pt x="17680" y="1101"/>
                  </a:cubicBezTo>
                  <a:cubicBezTo>
                    <a:pt x="18447" y="1101"/>
                    <a:pt x="19114" y="734"/>
                    <a:pt x="19548" y="167"/>
                  </a:cubicBezTo>
                  <a:lnTo>
                    <a:pt x="19548" y="5004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8323233" y="4722768"/>
              <a:ext cx="366824" cy="36170"/>
            </a:xfrm>
            <a:custGeom>
              <a:avLst/>
              <a:gdLst/>
              <a:ahLst/>
              <a:cxnLst/>
              <a:rect l="l" t="t" r="r" b="b"/>
              <a:pathLst>
                <a:path w="11176" h="1102" fill="none" extrusionOk="0">
                  <a:moveTo>
                    <a:pt x="1" y="1"/>
                  </a:moveTo>
                  <a:lnTo>
                    <a:pt x="11175" y="1"/>
                  </a:lnTo>
                  <a:lnTo>
                    <a:pt x="11175" y="1102"/>
                  </a:lnTo>
                  <a:lnTo>
                    <a:pt x="1" y="1102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8717387" y="4752342"/>
              <a:ext cx="150032" cy="150032"/>
            </a:xfrm>
            <a:custGeom>
              <a:avLst/>
              <a:gdLst/>
              <a:ahLst/>
              <a:cxnLst/>
              <a:rect l="l" t="t" r="r" b="b"/>
              <a:pathLst>
                <a:path w="4571" h="4571" extrusionOk="0">
                  <a:moveTo>
                    <a:pt x="2269" y="0"/>
                  </a:moveTo>
                  <a:cubicBezTo>
                    <a:pt x="1168" y="0"/>
                    <a:pt x="267" y="768"/>
                    <a:pt x="34" y="1802"/>
                  </a:cubicBezTo>
                  <a:cubicBezTo>
                    <a:pt x="0" y="1969"/>
                    <a:pt x="0" y="2135"/>
                    <a:pt x="0" y="2269"/>
                  </a:cubicBezTo>
                  <a:cubicBezTo>
                    <a:pt x="0" y="2669"/>
                    <a:pt x="100" y="3036"/>
                    <a:pt x="267" y="3370"/>
                  </a:cubicBezTo>
                  <a:lnTo>
                    <a:pt x="334" y="3370"/>
                  </a:lnTo>
                  <a:lnTo>
                    <a:pt x="334" y="3470"/>
                  </a:lnTo>
                  <a:cubicBezTo>
                    <a:pt x="734" y="4137"/>
                    <a:pt x="1435" y="4570"/>
                    <a:pt x="2269" y="4570"/>
                  </a:cubicBezTo>
                  <a:cubicBezTo>
                    <a:pt x="3036" y="4570"/>
                    <a:pt x="3703" y="4203"/>
                    <a:pt x="4137" y="3636"/>
                  </a:cubicBezTo>
                  <a:cubicBezTo>
                    <a:pt x="4404" y="3269"/>
                    <a:pt x="4570" y="2802"/>
                    <a:pt x="4570" y="2269"/>
                  </a:cubicBezTo>
                  <a:cubicBezTo>
                    <a:pt x="4570" y="2002"/>
                    <a:pt x="4537" y="1735"/>
                    <a:pt x="4437" y="1502"/>
                  </a:cubicBezTo>
                  <a:cubicBezTo>
                    <a:pt x="4237" y="1001"/>
                    <a:pt x="3870" y="568"/>
                    <a:pt x="3403" y="301"/>
                  </a:cubicBezTo>
                  <a:cubicBezTo>
                    <a:pt x="3069" y="101"/>
                    <a:pt x="2702" y="0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8438207" y="4133734"/>
              <a:ext cx="150032" cy="396365"/>
            </a:xfrm>
            <a:custGeom>
              <a:avLst/>
              <a:gdLst/>
              <a:ahLst/>
              <a:cxnLst/>
              <a:rect l="l" t="t" r="r" b="b"/>
              <a:pathLst>
                <a:path w="4571" h="12076" fill="none" extrusionOk="0">
                  <a:moveTo>
                    <a:pt x="0" y="1"/>
                  </a:moveTo>
                  <a:lnTo>
                    <a:pt x="4570" y="1"/>
                  </a:lnTo>
                  <a:lnTo>
                    <a:pt x="4570" y="12076"/>
                  </a:lnTo>
                  <a:lnTo>
                    <a:pt x="0" y="12076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8465581" y="4010025"/>
              <a:ext cx="95284" cy="123741"/>
            </a:xfrm>
            <a:custGeom>
              <a:avLst/>
              <a:gdLst/>
              <a:ahLst/>
              <a:cxnLst/>
              <a:rect l="l" t="t" r="r" b="b"/>
              <a:pathLst>
                <a:path w="2903" h="3770" fill="none" extrusionOk="0">
                  <a:moveTo>
                    <a:pt x="0" y="0"/>
                  </a:moveTo>
                  <a:lnTo>
                    <a:pt x="2902" y="0"/>
                  </a:lnTo>
                  <a:lnTo>
                    <a:pt x="2902" y="3770"/>
                  </a:lnTo>
                  <a:lnTo>
                    <a:pt x="0" y="3770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8541103" y="4195046"/>
              <a:ext cx="128139" cy="128139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69" y="1"/>
                  </a:moveTo>
                  <a:cubicBezTo>
                    <a:pt x="868" y="1"/>
                    <a:pt x="1" y="868"/>
                    <a:pt x="1" y="1969"/>
                  </a:cubicBezTo>
                  <a:cubicBezTo>
                    <a:pt x="1" y="3003"/>
                    <a:pt x="801" y="3837"/>
                    <a:pt x="1836" y="3903"/>
                  </a:cubicBezTo>
                  <a:lnTo>
                    <a:pt x="1969" y="3903"/>
                  </a:lnTo>
                  <a:cubicBezTo>
                    <a:pt x="2669" y="3903"/>
                    <a:pt x="3303" y="3537"/>
                    <a:pt x="3637" y="2936"/>
                  </a:cubicBezTo>
                  <a:cubicBezTo>
                    <a:pt x="3804" y="2669"/>
                    <a:pt x="3904" y="2336"/>
                    <a:pt x="3904" y="1969"/>
                  </a:cubicBezTo>
                  <a:cubicBezTo>
                    <a:pt x="3904" y="1769"/>
                    <a:pt x="3870" y="1568"/>
                    <a:pt x="3837" y="1402"/>
                  </a:cubicBezTo>
                  <a:cubicBezTo>
                    <a:pt x="3704" y="1035"/>
                    <a:pt x="3503" y="735"/>
                    <a:pt x="3237" y="468"/>
                  </a:cubicBezTo>
                  <a:cubicBezTo>
                    <a:pt x="2903" y="201"/>
                    <a:pt x="2436" y="1"/>
                    <a:pt x="1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8438207" y="4557441"/>
              <a:ext cx="150032" cy="82155"/>
            </a:xfrm>
            <a:custGeom>
              <a:avLst/>
              <a:gdLst/>
              <a:ahLst/>
              <a:cxnLst/>
              <a:rect l="l" t="t" r="r" b="b"/>
              <a:pathLst>
                <a:path w="4571" h="2503" fill="none" extrusionOk="0">
                  <a:moveTo>
                    <a:pt x="2302" y="2503"/>
                  </a:moveTo>
                  <a:lnTo>
                    <a:pt x="2302" y="2503"/>
                  </a:lnTo>
                  <a:cubicBezTo>
                    <a:pt x="1001" y="2503"/>
                    <a:pt x="0" y="1502"/>
                    <a:pt x="0" y="234"/>
                  </a:cubicBezTo>
                  <a:lnTo>
                    <a:pt x="0" y="1"/>
                  </a:lnTo>
                  <a:lnTo>
                    <a:pt x="4570" y="1"/>
                  </a:lnTo>
                  <a:lnTo>
                    <a:pt x="4570" y="234"/>
                  </a:lnTo>
                  <a:cubicBezTo>
                    <a:pt x="4570" y="1502"/>
                    <a:pt x="3570" y="2503"/>
                    <a:pt x="2302" y="250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8492954" y="4637364"/>
              <a:ext cx="40536" cy="56980"/>
            </a:xfrm>
            <a:custGeom>
              <a:avLst/>
              <a:gdLst/>
              <a:ahLst/>
              <a:cxnLst/>
              <a:rect l="l" t="t" r="r" b="b"/>
              <a:pathLst>
                <a:path w="1235" h="1736" fill="none" extrusionOk="0">
                  <a:moveTo>
                    <a:pt x="1234" y="1"/>
                  </a:moveTo>
                  <a:lnTo>
                    <a:pt x="1234" y="1736"/>
                  </a:lnTo>
                  <a:lnTo>
                    <a:pt x="0" y="1736"/>
                  </a:ln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19"/>
          <p:cNvGrpSpPr/>
          <p:nvPr/>
        </p:nvGrpSpPr>
        <p:grpSpPr>
          <a:xfrm>
            <a:off x="101423" y="3580324"/>
            <a:ext cx="464854" cy="1486970"/>
            <a:chOff x="101423" y="3580324"/>
            <a:chExt cx="464854" cy="1486970"/>
          </a:xfrm>
        </p:grpSpPr>
        <p:sp>
          <p:nvSpPr>
            <p:cNvPr id="759" name="Google Shape;759;p19"/>
            <p:cNvSpPr/>
            <p:nvPr/>
          </p:nvSpPr>
          <p:spPr>
            <a:xfrm>
              <a:off x="374254" y="3580324"/>
              <a:ext cx="192023" cy="191997"/>
            </a:xfrm>
            <a:custGeom>
              <a:avLst/>
              <a:gdLst/>
              <a:ahLst/>
              <a:cxnLst/>
              <a:rect l="l" t="t" r="r" b="b"/>
              <a:pathLst>
                <a:path w="3403" h="3403" extrusionOk="0">
                  <a:moveTo>
                    <a:pt x="1701" y="0"/>
                  </a:moveTo>
                  <a:cubicBezTo>
                    <a:pt x="767" y="0"/>
                    <a:pt x="0" y="767"/>
                    <a:pt x="0" y="1701"/>
                  </a:cubicBezTo>
                  <a:cubicBezTo>
                    <a:pt x="0" y="2635"/>
                    <a:pt x="767" y="3403"/>
                    <a:pt x="1701" y="3403"/>
                  </a:cubicBezTo>
                  <a:cubicBezTo>
                    <a:pt x="2635" y="3403"/>
                    <a:pt x="3403" y="2635"/>
                    <a:pt x="3403" y="1701"/>
                  </a:cubicBezTo>
                  <a:cubicBezTo>
                    <a:pt x="3403" y="767"/>
                    <a:pt x="2635" y="0"/>
                    <a:pt x="170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377922" y="5002927"/>
              <a:ext cx="29675" cy="30229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768" y="901"/>
                  </a:moveTo>
                  <a:cubicBezTo>
                    <a:pt x="1768" y="1401"/>
                    <a:pt x="1368" y="1801"/>
                    <a:pt x="868" y="1801"/>
                  </a:cubicBezTo>
                  <a:cubicBezTo>
                    <a:pt x="401" y="1801"/>
                    <a:pt x="0" y="1401"/>
                    <a:pt x="0" y="901"/>
                  </a:cubicBezTo>
                  <a:cubicBezTo>
                    <a:pt x="0" y="400"/>
                    <a:pt x="401" y="0"/>
                    <a:pt x="868" y="0"/>
                  </a:cubicBezTo>
                  <a:cubicBezTo>
                    <a:pt x="1368" y="0"/>
                    <a:pt x="1768" y="400"/>
                    <a:pt x="1768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301812" y="5037048"/>
              <a:ext cx="30245" cy="30245"/>
            </a:xfrm>
            <a:custGeom>
              <a:avLst/>
              <a:gdLst/>
              <a:ahLst/>
              <a:cxnLst/>
              <a:rect l="l" t="t" r="r" b="b"/>
              <a:pathLst>
                <a:path w="1803" h="1803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402"/>
                    <a:pt x="401" y="1802"/>
                    <a:pt x="902" y="1802"/>
                  </a:cubicBezTo>
                  <a:cubicBezTo>
                    <a:pt x="1402" y="1802"/>
                    <a:pt x="1802" y="1402"/>
                    <a:pt x="1802" y="901"/>
                  </a:cubicBezTo>
                  <a:cubicBezTo>
                    <a:pt x="1802" y="401"/>
                    <a:pt x="1402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441719" y="4898281"/>
              <a:ext cx="57085" cy="57085"/>
            </a:xfrm>
            <a:custGeom>
              <a:avLst/>
              <a:gdLst/>
              <a:ahLst/>
              <a:cxnLst/>
              <a:rect l="l" t="t" r="r" b="b"/>
              <a:pathLst>
                <a:path w="3403" h="3403" extrusionOk="0">
                  <a:moveTo>
                    <a:pt x="1701" y="0"/>
                  </a:moveTo>
                  <a:cubicBezTo>
                    <a:pt x="767" y="0"/>
                    <a:pt x="0" y="767"/>
                    <a:pt x="0" y="1701"/>
                  </a:cubicBezTo>
                  <a:cubicBezTo>
                    <a:pt x="0" y="2635"/>
                    <a:pt x="767" y="3403"/>
                    <a:pt x="1701" y="3403"/>
                  </a:cubicBezTo>
                  <a:cubicBezTo>
                    <a:pt x="2635" y="3403"/>
                    <a:pt x="3403" y="2635"/>
                    <a:pt x="3403" y="1701"/>
                  </a:cubicBezTo>
                  <a:cubicBezTo>
                    <a:pt x="3403" y="767"/>
                    <a:pt x="2635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 rot="900208" flipH="1">
              <a:off x="323715" y="4256723"/>
              <a:ext cx="29674" cy="29674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1" y="0"/>
                  </a:moveTo>
                  <a:cubicBezTo>
                    <a:pt x="401" y="0"/>
                    <a:pt x="0" y="400"/>
                    <a:pt x="0" y="901"/>
                  </a:cubicBezTo>
                  <a:cubicBezTo>
                    <a:pt x="0" y="1368"/>
                    <a:pt x="401" y="1768"/>
                    <a:pt x="901" y="1768"/>
                  </a:cubicBezTo>
                  <a:cubicBezTo>
                    <a:pt x="1368" y="1768"/>
                    <a:pt x="1768" y="1368"/>
                    <a:pt x="1768" y="901"/>
                  </a:cubicBezTo>
                  <a:cubicBezTo>
                    <a:pt x="1768" y="400"/>
                    <a:pt x="1368" y="0"/>
                    <a:pt x="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 rot="900208" flipH="1">
              <a:off x="251629" y="4322559"/>
              <a:ext cx="29674" cy="29674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368"/>
                    <a:pt x="401" y="1769"/>
                    <a:pt x="902" y="1769"/>
                  </a:cubicBezTo>
                  <a:cubicBezTo>
                    <a:pt x="1402" y="1769"/>
                    <a:pt x="1769" y="1368"/>
                    <a:pt x="1769" y="901"/>
                  </a:cubicBezTo>
                  <a:cubicBezTo>
                    <a:pt x="1769" y="401"/>
                    <a:pt x="1369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1649120">
              <a:off x="198032" y="4114926"/>
              <a:ext cx="59337" cy="59337"/>
            </a:xfrm>
            <a:custGeom>
              <a:avLst/>
              <a:gdLst/>
              <a:ahLst/>
              <a:cxnLst/>
              <a:rect l="l" t="t" r="r" b="b"/>
              <a:pathLst>
                <a:path w="3537" h="3537" fill="none" extrusionOk="0">
                  <a:moveTo>
                    <a:pt x="3536" y="1769"/>
                  </a:moveTo>
                  <a:cubicBezTo>
                    <a:pt x="3536" y="2736"/>
                    <a:pt x="2769" y="3537"/>
                    <a:pt x="1768" y="3537"/>
                  </a:cubicBezTo>
                  <a:cubicBezTo>
                    <a:pt x="801" y="3537"/>
                    <a:pt x="0" y="2736"/>
                    <a:pt x="0" y="1769"/>
                  </a:cubicBezTo>
                  <a:cubicBezTo>
                    <a:pt x="0" y="768"/>
                    <a:pt x="801" y="1"/>
                    <a:pt x="1768" y="1"/>
                  </a:cubicBezTo>
                  <a:cubicBezTo>
                    <a:pt x="2769" y="1"/>
                    <a:pt x="3536" y="768"/>
                    <a:pt x="3536" y="1769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 rot="1649120">
              <a:off x="106628" y="4021665"/>
              <a:ext cx="29123" cy="29677"/>
            </a:xfrm>
            <a:custGeom>
              <a:avLst/>
              <a:gdLst/>
              <a:ahLst/>
              <a:cxnLst/>
              <a:rect l="l" t="t" r="r" b="b"/>
              <a:pathLst>
                <a:path w="1736" h="1769" fill="none" extrusionOk="0">
                  <a:moveTo>
                    <a:pt x="1735" y="901"/>
                  </a:moveTo>
                  <a:cubicBezTo>
                    <a:pt x="1735" y="1368"/>
                    <a:pt x="1335" y="1768"/>
                    <a:pt x="868" y="1768"/>
                  </a:cubicBezTo>
                  <a:cubicBezTo>
                    <a:pt x="368" y="1768"/>
                    <a:pt x="1" y="1368"/>
                    <a:pt x="1" y="901"/>
                  </a:cubicBezTo>
                  <a:cubicBezTo>
                    <a:pt x="1" y="401"/>
                    <a:pt x="368" y="0"/>
                    <a:pt x="868" y="0"/>
                  </a:cubicBezTo>
                  <a:cubicBezTo>
                    <a:pt x="1335" y="34"/>
                    <a:pt x="1735" y="401"/>
                    <a:pt x="1735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272960" y="3933748"/>
              <a:ext cx="34730" cy="34386"/>
            </a:xfrm>
            <a:custGeom>
              <a:avLst/>
              <a:gdLst/>
              <a:ahLst/>
              <a:cxnLst/>
              <a:rect l="l" t="t" r="r" b="b"/>
              <a:pathLst>
                <a:path w="3337" h="3304" extrusionOk="0">
                  <a:moveTo>
                    <a:pt x="1669" y="1"/>
                  </a:moveTo>
                  <a:cubicBezTo>
                    <a:pt x="768" y="1"/>
                    <a:pt x="1" y="735"/>
                    <a:pt x="1" y="1635"/>
                  </a:cubicBezTo>
                  <a:cubicBezTo>
                    <a:pt x="1" y="2536"/>
                    <a:pt x="768" y="3303"/>
                    <a:pt x="1669" y="3303"/>
                  </a:cubicBezTo>
                  <a:cubicBezTo>
                    <a:pt x="2603" y="3303"/>
                    <a:pt x="3336" y="2569"/>
                    <a:pt x="3336" y="1635"/>
                  </a:cubicBezTo>
                  <a:cubicBezTo>
                    <a:pt x="3336" y="735"/>
                    <a:pt x="2603" y="1"/>
                    <a:pt x="1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 rot="2700000" flipH="1">
              <a:off x="370053" y="4685200"/>
              <a:ext cx="29677" cy="30231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768" y="901"/>
                  </a:moveTo>
                  <a:cubicBezTo>
                    <a:pt x="1768" y="1401"/>
                    <a:pt x="1368" y="1801"/>
                    <a:pt x="868" y="1801"/>
                  </a:cubicBezTo>
                  <a:cubicBezTo>
                    <a:pt x="401" y="1801"/>
                    <a:pt x="0" y="1401"/>
                    <a:pt x="0" y="901"/>
                  </a:cubicBezTo>
                  <a:cubicBezTo>
                    <a:pt x="0" y="400"/>
                    <a:pt x="401" y="0"/>
                    <a:pt x="868" y="0"/>
                  </a:cubicBezTo>
                  <a:cubicBezTo>
                    <a:pt x="1368" y="0"/>
                    <a:pt x="1768" y="400"/>
                    <a:pt x="1768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 rot="2700000" flipH="1">
              <a:off x="343738" y="4768729"/>
              <a:ext cx="30247" cy="30247"/>
            </a:xfrm>
            <a:custGeom>
              <a:avLst/>
              <a:gdLst/>
              <a:ahLst/>
              <a:cxnLst/>
              <a:rect l="l" t="t" r="r" b="b"/>
              <a:pathLst>
                <a:path w="1803" h="1803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402"/>
                    <a:pt x="401" y="1802"/>
                    <a:pt x="902" y="1802"/>
                  </a:cubicBezTo>
                  <a:cubicBezTo>
                    <a:pt x="1402" y="1802"/>
                    <a:pt x="1802" y="1402"/>
                    <a:pt x="1802" y="901"/>
                  </a:cubicBezTo>
                  <a:cubicBezTo>
                    <a:pt x="1802" y="401"/>
                    <a:pt x="1402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 rot="2700000" flipH="1">
              <a:off x="239618" y="4565081"/>
              <a:ext cx="57089" cy="57089"/>
            </a:xfrm>
            <a:custGeom>
              <a:avLst/>
              <a:gdLst/>
              <a:ahLst/>
              <a:cxnLst/>
              <a:rect l="l" t="t" r="r" b="b"/>
              <a:pathLst>
                <a:path w="3403" h="3403" extrusionOk="0">
                  <a:moveTo>
                    <a:pt x="1701" y="0"/>
                  </a:moveTo>
                  <a:cubicBezTo>
                    <a:pt x="767" y="0"/>
                    <a:pt x="0" y="767"/>
                    <a:pt x="0" y="1701"/>
                  </a:cubicBezTo>
                  <a:cubicBezTo>
                    <a:pt x="0" y="2635"/>
                    <a:pt x="767" y="3403"/>
                    <a:pt x="1701" y="3403"/>
                  </a:cubicBezTo>
                  <a:cubicBezTo>
                    <a:pt x="2635" y="3403"/>
                    <a:pt x="3403" y="2635"/>
                    <a:pt x="3403" y="1701"/>
                  </a:cubicBezTo>
                  <a:cubicBezTo>
                    <a:pt x="3403" y="767"/>
                    <a:pt x="2635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1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 ">
  <p:cSld name="TITLE_ONLY_1_1"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23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38520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61" name="Google Shape;96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1" name="Google Shape;1111;p28"/>
          <p:cNvGrpSpPr/>
          <p:nvPr/>
        </p:nvGrpSpPr>
        <p:grpSpPr>
          <a:xfrm>
            <a:off x="-38100" y="2054854"/>
            <a:ext cx="9172558" cy="3099025"/>
            <a:chOff x="-38100" y="2054854"/>
            <a:chExt cx="9172558" cy="3099025"/>
          </a:xfrm>
        </p:grpSpPr>
        <p:grpSp>
          <p:nvGrpSpPr>
            <p:cNvPr id="1112" name="Google Shape;1112;p28"/>
            <p:cNvGrpSpPr/>
            <p:nvPr/>
          </p:nvGrpSpPr>
          <p:grpSpPr>
            <a:xfrm>
              <a:off x="7396304" y="2054854"/>
              <a:ext cx="1738154" cy="3099014"/>
              <a:chOff x="7396304" y="2054854"/>
              <a:chExt cx="1738154" cy="3099014"/>
            </a:xfrm>
          </p:grpSpPr>
          <p:sp>
            <p:nvSpPr>
              <p:cNvPr id="1113" name="Google Shape;1113;p28"/>
              <p:cNvSpPr/>
              <p:nvPr/>
            </p:nvSpPr>
            <p:spPr>
              <a:xfrm>
                <a:off x="8094522" y="2709306"/>
                <a:ext cx="40" cy="1816591"/>
              </a:xfrm>
              <a:custGeom>
                <a:avLst/>
                <a:gdLst/>
                <a:ahLst/>
                <a:cxnLst/>
                <a:rect l="l" t="t" r="r" b="b"/>
                <a:pathLst>
                  <a:path w="1" h="45833" fill="none" extrusionOk="0">
                    <a:moveTo>
                      <a:pt x="0" y="0"/>
                    </a:moveTo>
                    <a:lnTo>
                      <a:pt x="0" y="45833"/>
                    </a:lnTo>
                  </a:path>
                </a:pathLst>
              </a:custGeom>
              <a:noFill/>
              <a:ln w="5000" cap="flat" cmpd="sng">
                <a:solidFill>
                  <a:srgbClr val="222F3E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8657725" y="3370322"/>
                <a:ext cx="40" cy="11397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8755" fill="none" extrusionOk="0">
                    <a:moveTo>
                      <a:pt x="0" y="1"/>
                    </a:moveTo>
                    <a:lnTo>
                      <a:pt x="0" y="28755"/>
                    </a:lnTo>
                  </a:path>
                </a:pathLst>
              </a:custGeom>
              <a:noFill/>
              <a:ln w="5000" cap="flat" cmpd="sng">
                <a:solidFill>
                  <a:srgbClr val="222F3E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7986122" y="4299739"/>
                <a:ext cx="199641" cy="75366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9015" fill="none" extrusionOk="0">
                    <a:moveTo>
                      <a:pt x="2535" y="19015"/>
                    </a:moveTo>
                    <a:lnTo>
                      <a:pt x="2535" y="19015"/>
                    </a:lnTo>
                    <a:cubicBezTo>
                      <a:pt x="1134" y="19015"/>
                      <a:pt x="0" y="17880"/>
                      <a:pt x="0" y="16513"/>
                    </a:cubicBezTo>
                    <a:lnTo>
                      <a:pt x="0" y="1"/>
                    </a:lnTo>
                    <a:lnTo>
                      <a:pt x="5037" y="1"/>
                    </a:lnTo>
                    <a:lnTo>
                      <a:pt x="5037" y="16513"/>
                    </a:lnTo>
                    <a:cubicBezTo>
                      <a:pt x="5037" y="17880"/>
                      <a:pt x="3903" y="19015"/>
                      <a:pt x="2535" y="19015"/>
                    </a:cubicBezTo>
                    <a:close/>
                  </a:path>
                </a:pathLst>
              </a:custGeom>
              <a:noFill/>
              <a:ln w="750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8019137" y="4572104"/>
                <a:ext cx="133610" cy="431031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10875" extrusionOk="0">
                    <a:moveTo>
                      <a:pt x="1" y="0"/>
                    </a:moveTo>
                    <a:lnTo>
                      <a:pt x="1" y="9207"/>
                    </a:lnTo>
                    <a:cubicBezTo>
                      <a:pt x="1" y="10141"/>
                      <a:pt x="768" y="10875"/>
                      <a:pt x="1702" y="10875"/>
                    </a:cubicBezTo>
                    <a:cubicBezTo>
                      <a:pt x="2603" y="10875"/>
                      <a:pt x="3370" y="10141"/>
                      <a:pt x="3370" y="9207"/>
                    </a:cubicBezTo>
                    <a:lnTo>
                      <a:pt x="33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8031067" y="4642177"/>
                <a:ext cx="48949" cy="48949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01" y="0"/>
                    </a:moveTo>
                    <a:cubicBezTo>
                      <a:pt x="267" y="0"/>
                      <a:pt x="0" y="267"/>
                      <a:pt x="0" y="601"/>
                    </a:cubicBezTo>
                    <a:cubicBezTo>
                      <a:pt x="0" y="968"/>
                      <a:pt x="267" y="1235"/>
                      <a:pt x="601" y="1235"/>
                    </a:cubicBezTo>
                    <a:cubicBezTo>
                      <a:pt x="968" y="1235"/>
                      <a:pt x="1234" y="968"/>
                      <a:pt x="1234" y="601"/>
                    </a:cubicBezTo>
                    <a:cubicBezTo>
                      <a:pt x="1234" y="267"/>
                      <a:pt x="968" y="0"/>
                      <a:pt x="6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8031067" y="4757195"/>
                <a:ext cx="48949" cy="50297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69" extrusionOk="0">
                    <a:moveTo>
                      <a:pt x="601" y="1"/>
                    </a:moveTo>
                    <a:cubicBezTo>
                      <a:pt x="267" y="1"/>
                      <a:pt x="0" y="267"/>
                      <a:pt x="0" y="634"/>
                    </a:cubicBezTo>
                    <a:cubicBezTo>
                      <a:pt x="0" y="968"/>
                      <a:pt x="267" y="1268"/>
                      <a:pt x="601" y="1268"/>
                    </a:cubicBezTo>
                    <a:cubicBezTo>
                      <a:pt x="968" y="1268"/>
                      <a:pt x="1234" y="968"/>
                      <a:pt x="1234" y="634"/>
                    </a:cubicBezTo>
                    <a:cubicBezTo>
                      <a:pt x="1234" y="267"/>
                      <a:pt x="968" y="1"/>
                      <a:pt x="6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8064122" y="4856359"/>
                <a:ext cx="33095" cy="3309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35" extrusionOk="0">
                    <a:moveTo>
                      <a:pt x="400" y="0"/>
                    </a:moveTo>
                    <a:cubicBezTo>
                      <a:pt x="167" y="0"/>
                      <a:pt x="0" y="200"/>
                      <a:pt x="0" y="434"/>
                    </a:cubicBezTo>
                    <a:cubicBezTo>
                      <a:pt x="0" y="634"/>
                      <a:pt x="167" y="834"/>
                      <a:pt x="400" y="834"/>
                    </a:cubicBezTo>
                    <a:cubicBezTo>
                      <a:pt x="634" y="834"/>
                      <a:pt x="834" y="634"/>
                      <a:pt x="834" y="434"/>
                    </a:cubicBezTo>
                    <a:cubicBezTo>
                      <a:pt x="834" y="200"/>
                      <a:pt x="634" y="0"/>
                      <a:pt x="4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8113031" y="4741341"/>
                <a:ext cx="33095" cy="3309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35" extrusionOk="0">
                    <a:moveTo>
                      <a:pt x="434" y="0"/>
                    </a:moveTo>
                    <a:cubicBezTo>
                      <a:pt x="200" y="0"/>
                      <a:pt x="0" y="167"/>
                      <a:pt x="0" y="401"/>
                    </a:cubicBezTo>
                    <a:cubicBezTo>
                      <a:pt x="0" y="634"/>
                      <a:pt x="200" y="834"/>
                      <a:pt x="434" y="834"/>
                    </a:cubicBezTo>
                    <a:cubicBezTo>
                      <a:pt x="634" y="834"/>
                      <a:pt x="834" y="634"/>
                      <a:pt x="834" y="401"/>
                    </a:cubicBezTo>
                    <a:cubicBezTo>
                      <a:pt x="834" y="167"/>
                      <a:pt x="634" y="0"/>
                      <a:pt x="4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8113031" y="4576067"/>
                <a:ext cx="33095" cy="3309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35" extrusionOk="0">
                    <a:moveTo>
                      <a:pt x="434" y="1"/>
                    </a:moveTo>
                    <a:cubicBezTo>
                      <a:pt x="200" y="1"/>
                      <a:pt x="0" y="167"/>
                      <a:pt x="0" y="401"/>
                    </a:cubicBezTo>
                    <a:cubicBezTo>
                      <a:pt x="0" y="634"/>
                      <a:pt x="200" y="834"/>
                      <a:pt x="434" y="834"/>
                    </a:cubicBezTo>
                    <a:cubicBezTo>
                      <a:pt x="634" y="834"/>
                      <a:pt x="834" y="634"/>
                      <a:pt x="834" y="401"/>
                    </a:cubicBezTo>
                    <a:cubicBezTo>
                      <a:pt x="834" y="167"/>
                      <a:pt x="634" y="1"/>
                      <a:pt x="4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8278266" y="4299739"/>
                <a:ext cx="201029" cy="753660"/>
              </a:xfrm>
              <a:custGeom>
                <a:avLst/>
                <a:gdLst/>
                <a:ahLst/>
                <a:cxnLst/>
                <a:rect l="l" t="t" r="r" b="b"/>
                <a:pathLst>
                  <a:path w="5072" h="19015" fill="none" extrusionOk="0">
                    <a:moveTo>
                      <a:pt x="2536" y="19015"/>
                    </a:moveTo>
                    <a:lnTo>
                      <a:pt x="2536" y="19015"/>
                    </a:lnTo>
                    <a:cubicBezTo>
                      <a:pt x="1135" y="19015"/>
                      <a:pt x="1" y="17880"/>
                      <a:pt x="1" y="16513"/>
                    </a:cubicBezTo>
                    <a:lnTo>
                      <a:pt x="1" y="1"/>
                    </a:lnTo>
                    <a:lnTo>
                      <a:pt x="5071" y="1"/>
                    </a:lnTo>
                    <a:lnTo>
                      <a:pt x="5071" y="16513"/>
                    </a:lnTo>
                    <a:cubicBezTo>
                      <a:pt x="5071" y="17880"/>
                      <a:pt x="3937" y="19015"/>
                      <a:pt x="2536" y="19015"/>
                    </a:cubicBezTo>
                    <a:close/>
                  </a:path>
                </a:pathLst>
              </a:custGeom>
              <a:noFill/>
              <a:ln w="750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8312669" y="4572104"/>
                <a:ext cx="132222" cy="431031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10875" extrusionOk="0">
                    <a:moveTo>
                      <a:pt x="0" y="0"/>
                    </a:moveTo>
                    <a:lnTo>
                      <a:pt x="0" y="9207"/>
                    </a:lnTo>
                    <a:cubicBezTo>
                      <a:pt x="0" y="10141"/>
                      <a:pt x="734" y="10875"/>
                      <a:pt x="1668" y="10875"/>
                    </a:cubicBezTo>
                    <a:cubicBezTo>
                      <a:pt x="2602" y="10875"/>
                      <a:pt x="3336" y="10141"/>
                      <a:pt x="3336" y="9207"/>
                    </a:cubicBezTo>
                    <a:lnTo>
                      <a:pt x="33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8328523" y="4675231"/>
                <a:ext cx="48949" cy="48949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01" y="0"/>
                    </a:moveTo>
                    <a:cubicBezTo>
                      <a:pt x="267" y="0"/>
                      <a:pt x="1" y="267"/>
                      <a:pt x="1" y="601"/>
                    </a:cubicBezTo>
                    <a:cubicBezTo>
                      <a:pt x="1" y="968"/>
                      <a:pt x="267" y="1235"/>
                      <a:pt x="601" y="1235"/>
                    </a:cubicBezTo>
                    <a:cubicBezTo>
                      <a:pt x="968" y="1235"/>
                      <a:pt x="1235" y="968"/>
                      <a:pt x="1235" y="601"/>
                    </a:cubicBezTo>
                    <a:cubicBezTo>
                      <a:pt x="1235" y="267"/>
                      <a:pt x="968" y="0"/>
                      <a:pt x="6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8328523" y="4790249"/>
                <a:ext cx="48949" cy="50257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68" extrusionOk="0">
                    <a:moveTo>
                      <a:pt x="601" y="0"/>
                    </a:moveTo>
                    <a:cubicBezTo>
                      <a:pt x="267" y="0"/>
                      <a:pt x="1" y="267"/>
                      <a:pt x="1" y="634"/>
                    </a:cubicBezTo>
                    <a:cubicBezTo>
                      <a:pt x="1" y="968"/>
                      <a:pt x="267" y="1268"/>
                      <a:pt x="601" y="1268"/>
                    </a:cubicBezTo>
                    <a:cubicBezTo>
                      <a:pt x="968" y="1268"/>
                      <a:pt x="1235" y="968"/>
                      <a:pt x="1235" y="634"/>
                    </a:cubicBezTo>
                    <a:cubicBezTo>
                      <a:pt x="1235" y="267"/>
                      <a:pt x="968" y="0"/>
                      <a:pt x="6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8344376" y="4889414"/>
                <a:ext cx="33095" cy="3309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35" extrusionOk="0">
                    <a:moveTo>
                      <a:pt x="434" y="0"/>
                    </a:moveTo>
                    <a:cubicBezTo>
                      <a:pt x="201" y="0"/>
                      <a:pt x="1" y="200"/>
                      <a:pt x="1" y="434"/>
                    </a:cubicBezTo>
                    <a:cubicBezTo>
                      <a:pt x="1" y="634"/>
                      <a:pt x="201" y="834"/>
                      <a:pt x="434" y="834"/>
                    </a:cubicBezTo>
                    <a:cubicBezTo>
                      <a:pt x="635" y="834"/>
                      <a:pt x="835" y="634"/>
                      <a:pt x="835" y="434"/>
                    </a:cubicBezTo>
                    <a:cubicBezTo>
                      <a:pt x="835" y="200"/>
                      <a:pt x="635" y="0"/>
                      <a:pt x="4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8394633" y="4774396"/>
                <a:ext cx="33095" cy="3309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35" extrusionOk="0">
                    <a:moveTo>
                      <a:pt x="401" y="0"/>
                    </a:moveTo>
                    <a:cubicBezTo>
                      <a:pt x="167" y="0"/>
                      <a:pt x="0" y="167"/>
                      <a:pt x="0" y="400"/>
                    </a:cubicBezTo>
                    <a:cubicBezTo>
                      <a:pt x="0" y="634"/>
                      <a:pt x="167" y="834"/>
                      <a:pt x="401" y="834"/>
                    </a:cubicBezTo>
                    <a:cubicBezTo>
                      <a:pt x="634" y="834"/>
                      <a:pt x="834" y="634"/>
                      <a:pt x="834" y="400"/>
                    </a:cubicBezTo>
                    <a:cubicBezTo>
                      <a:pt x="834" y="167"/>
                      <a:pt x="634" y="0"/>
                      <a:pt x="4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8361578" y="4955523"/>
                <a:ext cx="33095" cy="3309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35" extrusionOk="0">
                    <a:moveTo>
                      <a:pt x="401" y="0"/>
                    </a:moveTo>
                    <a:cubicBezTo>
                      <a:pt x="167" y="0"/>
                      <a:pt x="0" y="200"/>
                      <a:pt x="0" y="434"/>
                    </a:cubicBezTo>
                    <a:cubicBezTo>
                      <a:pt x="0" y="634"/>
                      <a:pt x="167" y="834"/>
                      <a:pt x="401" y="834"/>
                    </a:cubicBezTo>
                    <a:cubicBezTo>
                      <a:pt x="634" y="834"/>
                      <a:pt x="834" y="634"/>
                      <a:pt x="834" y="434"/>
                    </a:cubicBezTo>
                    <a:cubicBezTo>
                      <a:pt x="834" y="200"/>
                      <a:pt x="634" y="0"/>
                      <a:pt x="4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8394633" y="4609122"/>
                <a:ext cx="33095" cy="3309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35" extrusionOk="0">
                    <a:moveTo>
                      <a:pt x="401" y="0"/>
                    </a:moveTo>
                    <a:cubicBezTo>
                      <a:pt x="167" y="0"/>
                      <a:pt x="0" y="167"/>
                      <a:pt x="0" y="401"/>
                    </a:cubicBezTo>
                    <a:cubicBezTo>
                      <a:pt x="0" y="634"/>
                      <a:pt x="167" y="834"/>
                      <a:pt x="401" y="834"/>
                    </a:cubicBezTo>
                    <a:cubicBezTo>
                      <a:pt x="634" y="834"/>
                      <a:pt x="834" y="634"/>
                      <a:pt x="834" y="401"/>
                    </a:cubicBezTo>
                    <a:cubicBezTo>
                      <a:pt x="834" y="167"/>
                      <a:pt x="634" y="0"/>
                      <a:pt x="4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8555905" y="4299739"/>
                <a:ext cx="199681" cy="753660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19015" fill="none" extrusionOk="0">
                    <a:moveTo>
                      <a:pt x="2503" y="19015"/>
                    </a:moveTo>
                    <a:lnTo>
                      <a:pt x="2503" y="19015"/>
                    </a:lnTo>
                    <a:cubicBezTo>
                      <a:pt x="1135" y="19015"/>
                      <a:pt x="1" y="17880"/>
                      <a:pt x="1" y="16513"/>
                    </a:cubicBezTo>
                    <a:lnTo>
                      <a:pt x="1" y="1"/>
                    </a:lnTo>
                    <a:lnTo>
                      <a:pt x="5038" y="1"/>
                    </a:lnTo>
                    <a:lnTo>
                      <a:pt x="5038" y="16513"/>
                    </a:lnTo>
                    <a:cubicBezTo>
                      <a:pt x="5038" y="17880"/>
                      <a:pt x="3904" y="19015"/>
                      <a:pt x="2503" y="19015"/>
                    </a:cubicBezTo>
                    <a:close/>
                  </a:path>
                </a:pathLst>
              </a:custGeom>
              <a:noFill/>
              <a:ln w="750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8588960" y="4572104"/>
                <a:ext cx="132262" cy="431031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0875" extrusionOk="0">
                    <a:moveTo>
                      <a:pt x="1" y="0"/>
                    </a:moveTo>
                    <a:lnTo>
                      <a:pt x="1" y="9207"/>
                    </a:lnTo>
                    <a:cubicBezTo>
                      <a:pt x="1" y="10141"/>
                      <a:pt x="768" y="10875"/>
                      <a:pt x="1669" y="10875"/>
                    </a:cubicBezTo>
                    <a:cubicBezTo>
                      <a:pt x="2603" y="10875"/>
                      <a:pt x="3337" y="10141"/>
                      <a:pt x="3337" y="9207"/>
                    </a:cubicBezTo>
                    <a:lnTo>
                      <a:pt x="33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8592923" y="4708286"/>
                <a:ext cx="48989" cy="48949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235" extrusionOk="0">
                    <a:moveTo>
                      <a:pt x="601" y="0"/>
                    </a:moveTo>
                    <a:cubicBezTo>
                      <a:pt x="268" y="0"/>
                      <a:pt x="1" y="267"/>
                      <a:pt x="1" y="601"/>
                    </a:cubicBezTo>
                    <a:cubicBezTo>
                      <a:pt x="1" y="968"/>
                      <a:pt x="268" y="1235"/>
                      <a:pt x="601" y="1235"/>
                    </a:cubicBezTo>
                    <a:cubicBezTo>
                      <a:pt x="968" y="1235"/>
                      <a:pt x="1235" y="968"/>
                      <a:pt x="1235" y="601"/>
                    </a:cubicBezTo>
                    <a:cubicBezTo>
                      <a:pt x="1235" y="267"/>
                      <a:pt x="968" y="0"/>
                      <a:pt x="6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8592923" y="4823304"/>
                <a:ext cx="48989" cy="50257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268" extrusionOk="0">
                    <a:moveTo>
                      <a:pt x="601" y="0"/>
                    </a:moveTo>
                    <a:cubicBezTo>
                      <a:pt x="268" y="0"/>
                      <a:pt x="1" y="267"/>
                      <a:pt x="1" y="634"/>
                    </a:cubicBezTo>
                    <a:cubicBezTo>
                      <a:pt x="1" y="968"/>
                      <a:pt x="268" y="1268"/>
                      <a:pt x="601" y="1268"/>
                    </a:cubicBezTo>
                    <a:cubicBezTo>
                      <a:pt x="968" y="1268"/>
                      <a:pt x="1235" y="968"/>
                      <a:pt x="1235" y="634"/>
                    </a:cubicBezTo>
                    <a:cubicBezTo>
                      <a:pt x="1235" y="267"/>
                      <a:pt x="968" y="0"/>
                      <a:pt x="6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8625978" y="4922468"/>
                <a:ext cx="33095" cy="3309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35" extrusionOk="0">
                    <a:moveTo>
                      <a:pt x="401" y="0"/>
                    </a:moveTo>
                    <a:cubicBezTo>
                      <a:pt x="168" y="0"/>
                      <a:pt x="1" y="200"/>
                      <a:pt x="1" y="434"/>
                    </a:cubicBezTo>
                    <a:cubicBezTo>
                      <a:pt x="1" y="634"/>
                      <a:pt x="168" y="834"/>
                      <a:pt x="401" y="834"/>
                    </a:cubicBezTo>
                    <a:cubicBezTo>
                      <a:pt x="635" y="834"/>
                      <a:pt x="835" y="634"/>
                      <a:pt x="835" y="434"/>
                    </a:cubicBezTo>
                    <a:cubicBezTo>
                      <a:pt x="835" y="200"/>
                      <a:pt x="635" y="0"/>
                      <a:pt x="4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8674926" y="4807450"/>
                <a:ext cx="33095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34" extrusionOk="0">
                    <a:moveTo>
                      <a:pt x="434" y="0"/>
                    </a:moveTo>
                    <a:cubicBezTo>
                      <a:pt x="200" y="0"/>
                      <a:pt x="0" y="167"/>
                      <a:pt x="0" y="400"/>
                    </a:cubicBezTo>
                    <a:cubicBezTo>
                      <a:pt x="0" y="634"/>
                      <a:pt x="200" y="834"/>
                      <a:pt x="434" y="834"/>
                    </a:cubicBezTo>
                    <a:cubicBezTo>
                      <a:pt x="634" y="834"/>
                      <a:pt x="834" y="634"/>
                      <a:pt x="834" y="400"/>
                    </a:cubicBezTo>
                    <a:cubicBezTo>
                      <a:pt x="834" y="167"/>
                      <a:pt x="634" y="0"/>
                      <a:pt x="4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8674926" y="4642177"/>
                <a:ext cx="33095" cy="3309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35" extrusionOk="0">
                    <a:moveTo>
                      <a:pt x="434" y="0"/>
                    </a:moveTo>
                    <a:cubicBezTo>
                      <a:pt x="200" y="0"/>
                      <a:pt x="0" y="167"/>
                      <a:pt x="0" y="401"/>
                    </a:cubicBezTo>
                    <a:cubicBezTo>
                      <a:pt x="0" y="634"/>
                      <a:pt x="200" y="834"/>
                      <a:pt x="434" y="834"/>
                    </a:cubicBezTo>
                    <a:cubicBezTo>
                      <a:pt x="634" y="834"/>
                      <a:pt x="834" y="634"/>
                      <a:pt x="834" y="401"/>
                    </a:cubicBezTo>
                    <a:cubicBezTo>
                      <a:pt x="834" y="167"/>
                      <a:pt x="634" y="0"/>
                      <a:pt x="4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7749466" y="4520540"/>
                <a:ext cx="1201812" cy="633328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15979" fill="none" extrusionOk="0">
                    <a:moveTo>
                      <a:pt x="0" y="1"/>
                    </a:moveTo>
                    <a:lnTo>
                      <a:pt x="30322" y="1"/>
                    </a:lnTo>
                    <a:lnTo>
                      <a:pt x="30322" y="15979"/>
                    </a:lnTo>
                    <a:lnTo>
                      <a:pt x="0" y="15979"/>
                    </a:lnTo>
                    <a:close/>
                  </a:path>
                </a:pathLst>
              </a:custGeom>
              <a:noFill/>
              <a:ln w="750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7683356" y="5063922"/>
                <a:ext cx="1372362" cy="89932"/>
              </a:xfrm>
              <a:custGeom>
                <a:avLst/>
                <a:gdLst/>
                <a:ahLst/>
                <a:cxnLst/>
                <a:rect l="l" t="t" r="r" b="b"/>
                <a:pathLst>
                  <a:path w="34625" h="2269" extrusionOk="0">
                    <a:moveTo>
                      <a:pt x="0" y="0"/>
                    </a:moveTo>
                    <a:lnTo>
                      <a:pt x="0" y="2269"/>
                    </a:lnTo>
                    <a:lnTo>
                      <a:pt x="34625" y="2269"/>
                    </a:lnTo>
                    <a:lnTo>
                      <a:pt x="346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8388014" y="2502694"/>
                <a:ext cx="197026" cy="177050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4467" extrusionOk="0">
                    <a:moveTo>
                      <a:pt x="2472" y="0"/>
                    </a:moveTo>
                    <a:cubicBezTo>
                      <a:pt x="1950" y="0"/>
                      <a:pt x="1427" y="178"/>
                      <a:pt x="1001" y="543"/>
                    </a:cubicBezTo>
                    <a:cubicBezTo>
                      <a:pt x="101" y="1377"/>
                      <a:pt x="1" y="2778"/>
                      <a:pt x="801" y="3712"/>
                    </a:cubicBezTo>
                    <a:cubicBezTo>
                      <a:pt x="1250" y="4215"/>
                      <a:pt x="1864" y="4466"/>
                      <a:pt x="2480" y="4466"/>
                    </a:cubicBezTo>
                    <a:cubicBezTo>
                      <a:pt x="3008" y="4466"/>
                      <a:pt x="3539" y="4282"/>
                      <a:pt x="3970" y="3912"/>
                    </a:cubicBezTo>
                    <a:cubicBezTo>
                      <a:pt x="4871" y="3112"/>
                      <a:pt x="4971" y="1677"/>
                      <a:pt x="4170" y="743"/>
                    </a:cubicBezTo>
                    <a:cubicBezTo>
                      <a:pt x="3717" y="253"/>
                      <a:pt x="3095" y="0"/>
                      <a:pt x="2472" y="0"/>
                    </a:cubicBezTo>
                    <a:close/>
                  </a:path>
                </a:pathLst>
              </a:custGeom>
              <a:noFill/>
              <a:ln w="500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7798038" y="3118587"/>
                <a:ext cx="109789" cy="97898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470" extrusionOk="0">
                    <a:moveTo>
                      <a:pt x="1392" y="0"/>
                    </a:moveTo>
                    <a:cubicBezTo>
                      <a:pt x="1097" y="0"/>
                      <a:pt x="800" y="101"/>
                      <a:pt x="568" y="302"/>
                    </a:cubicBezTo>
                    <a:cubicBezTo>
                      <a:pt x="68" y="769"/>
                      <a:pt x="1" y="1537"/>
                      <a:pt x="468" y="2037"/>
                    </a:cubicBezTo>
                    <a:cubicBezTo>
                      <a:pt x="703" y="2327"/>
                      <a:pt x="1047" y="2469"/>
                      <a:pt x="1392" y="2469"/>
                    </a:cubicBezTo>
                    <a:cubicBezTo>
                      <a:pt x="1683" y="2469"/>
                      <a:pt x="1974" y="2369"/>
                      <a:pt x="2202" y="2171"/>
                    </a:cubicBezTo>
                    <a:cubicBezTo>
                      <a:pt x="2703" y="1704"/>
                      <a:pt x="2769" y="936"/>
                      <a:pt x="2302" y="403"/>
                    </a:cubicBezTo>
                    <a:cubicBezTo>
                      <a:pt x="2070" y="135"/>
                      <a:pt x="1733" y="0"/>
                      <a:pt x="1392" y="0"/>
                    </a:cubicBezTo>
                    <a:close/>
                  </a:path>
                </a:pathLst>
              </a:custGeom>
              <a:noFill/>
              <a:ln w="500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8920817" y="3033116"/>
                <a:ext cx="108441" cy="97898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70" extrusionOk="0">
                    <a:moveTo>
                      <a:pt x="1375" y="1"/>
                    </a:moveTo>
                    <a:cubicBezTo>
                      <a:pt x="1080" y="1"/>
                      <a:pt x="782" y="102"/>
                      <a:pt x="534" y="303"/>
                    </a:cubicBezTo>
                    <a:cubicBezTo>
                      <a:pt x="34" y="770"/>
                      <a:pt x="1" y="1537"/>
                      <a:pt x="434" y="2037"/>
                    </a:cubicBezTo>
                    <a:cubicBezTo>
                      <a:pt x="688" y="2327"/>
                      <a:pt x="1030" y="2470"/>
                      <a:pt x="1370" y="2470"/>
                    </a:cubicBezTo>
                    <a:cubicBezTo>
                      <a:pt x="1656" y="2470"/>
                      <a:pt x="1940" y="2369"/>
                      <a:pt x="2169" y="2171"/>
                    </a:cubicBezTo>
                    <a:cubicBezTo>
                      <a:pt x="2702" y="1704"/>
                      <a:pt x="2736" y="937"/>
                      <a:pt x="2302" y="403"/>
                    </a:cubicBezTo>
                    <a:cubicBezTo>
                      <a:pt x="2052" y="135"/>
                      <a:pt x="1716" y="1"/>
                      <a:pt x="13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7647645" y="2206826"/>
                <a:ext cx="109789" cy="97898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470" extrusionOk="0">
                    <a:moveTo>
                      <a:pt x="1392" y="1"/>
                    </a:moveTo>
                    <a:cubicBezTo>
                      <a:pt x="1097" y="1"/>
                      <a:pt x="800" y="101"/>
                      <a:pt x="568" y="303"/>
                    </a:cubicBezTo>
                    <a:cubicBezTo>
                      <a:pt x="67" y="770"/>
                      <a:pt x="1" y="1537"/>
                      <a:pt x="468" y="2037"/>
                    </a:cubicBezTo>
                    <a:cubicBezTo>
                      <a:pt x="703" y="2327"/>
                      <a:pt x="1047" y="2469"/>
                      <a:pt x="1392" y="2469"/>
                    </a:cubicBezTo>
                    <a:cubicBezTo>
                      <a:pt x="1682" y="2469"/>
                      <a:pt x="1974" y="2369"/>
                      <a:pt x="2202" y="2171"/>
                    </a:cubicBezTo>
                    <a:cubicBezTo>
                      <a:pt x="2703" y="1704"/>
                      <a:pt x="2769" y="936"/>
                      <a:pt x="2302" y="403"/>
                    </a:cubicBezTo>
                    <a:cubicBezTo>
                      <a:pt x="2070" y="135"/>
                      <a:pt x="1732" y="1"/>
                      <a:pt x="13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8292812" y="3875933"/>
                <a:ext cx="91279" cy="80855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040" extrusionOk="0">
                    <a:moveTo>
                      <a:pt x="1145" y="1"/>
                    </a:moveTo>
                    <a:cubicBezTo>
                      <a:pt x="907" y="1"/>
                      <a:pt x="667" y="85"/>
                      <a:pt x="468" y="253"/>
                    </a:cubicBezTo>
                    <a:cubicBezTo>
                      <a:pt x="34" y="620"/>
                      <a:pt x="1" y="1287"/>
                      <a:pt x="368" y="1687"/>
                    </a:cubicBezTo>
                    <a:cubicBezTo>
                      <a:pt x="567" y="1922"/>
                      <a:pt x="853" y="2040"/>
                      <a:pt x="1144" y="2040"/>
                    </a:cubicBezTo>
                    <a:cubicBezTo>
                      <a:pt x="1389" y="2040"/>
                      <a:pt x="1637" y="1956"/>
                      <a:pt x="1836" y="1788"/>
                    </a:cubicBezTo>
                    <a:cubicBezTo>
                      <a:pt x="2236" y="1421"/>
                      <a:pt x="2303" y="787"/>
                      <a:pt x="1902" y="353"/>
                    </a:cubicBezTo>
                    <a:cubicBezTo>
                      <a:pt x="1704" y="118"/>
                      <a:pt x="1426" y="1"/>
                      <a:pt x="11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 rot="-2699881">
                <a:off x="7788221" y="2182920"/>
                <a:ext cx="615941" cy="612575"/>
              </a:xfrm>
              <a:custGeom>
                <a:avLst/>
                <a:gdLst/>
                <a:ahLst/>
                <a:cxnLst/>
                <a:rect l="l" t="t" r="r" b="b"/>
                <a:pathLst>
                  <a:path w="6038" h="6005" extrusionOk="0">
                    <a:moveTo>
                      <a:pt x="5638" y="0"/>
                    </a:moveTo>
                    <a:cubicBezTo>
                      <a:pt x="5471" y="0"/>
                      <a:pt x="5271" y="0"/>
                      <a:pt x="5037" y="34"/>
                    </a:cubicBezTo>
                    <a:cubicBezTo>
                      <a:pt x="4503" y="100"/>
                      <a:pt x="3803" y="267"/>
                      <a:pt x="3069" y="601"/>
                    </a:cubicBezTo>
                    <a:cubicBezTo>
                      <a:pt x="2936" y="701"/>
                      <a:pt x="2769" y="767"/>
                      <a:pt x="2635" y="867"/>
                    </a:cubicBezTo>
                    <a:cubicBezTo>
                      <a:pt x="2402" y="1001"/>
                      <a:pt x="2202" y="1168"/>
                      <a:pt x="1968" y="1334"/>
                    </a:cubicBezTo>
                    <a:cubicBezTo>
                      <a:pt x="1935" y="1368"/>
                      <a:pt x="1935" y="1368"/>
                      <a:pt x="1935" y="1401"/>
                    </a:cubicBezTo>
                    <a:cubicBezTo>
                      <a:pt x="1868" y="1435"/>
                      <a:pt x="1802" y="1501"/>
                      <a:pt x="1735" y="1568"/>
                    </a:cubicBezTo>
                    <a:cubicBezTo>
                      <a:pt x="701" y="2569"/>
                      <a:pt x="267" y="3770"/>
                      <a:pt x="100" y="4704"/>
                    </a:cubicBezTo>
                    <a:cubicBezTo>
                      <a:pt x="67" y="4770"/>
                      <a:pt x="67" y="4870"/>
                      <a:pt x="67" y="4937"/>
                    </a:cubicBezTo>
                    <a:cubicBezTo>
                      <a:pt x="0" y="5371"/>
                      <a:pt x="0" y="5738"/>
                      <a:pt x="0" y="5904"/>
                    </a:cubicBezTo>
                    <a:cubicBezTo>
                      <a:pt x="0" y="5938"/>
                      <a:pt x="0" y="5971"/>
                      <a:pt x="0" y="5971"/>
                    </a:cubicBezTo>
                    <a:lnTo>
                      <a:pt x="0" y="6004"/>
                    </a:lnTo>
                    <a:lnTo>
                      <a:pt x="67" y="6004"/>
                    </a:lnTo>
                    <a:cubicBezTo>
                      <a:pt x="200" y="6004"/>
                      <a:pt x="467" y="6004"/>
                      <a:pt x="801" y="5971"/>
                    </a:cubicBezTo>
                    <a:cubicBezTo>
                      <a:pt x="901" y="5971"/>
                      <a:pt x="1001" y="5938"/>
                      <a:pt x="1101" y="5938"/>
                    </a:cubicBezTo>
                    <a:cubicBezTo>
                      <a:pt x="1868" y="5804"/>
                      <a:pt x="2869" y="5537"/>
                      <a:pt x="3770" y="4837"/>
                    </a:cubicBezTo>
                    <a:cubicBezTo>
                      <a:pt x="3870" y="4770"/>
                      <a:pt x="3936" y="4704"/>
                      <a:pt x="4036" y="4637"/>
                    </a:cubicBezTo>
                    <a:cubicBezTo>
                      <a:pt x="4137" y="4570"/>
                      <a:pt x="4203" y="4503"/>
                      <a:pt x="4303" y="4403"/>
                    </a:cubicBezTo>
                    <a:cubicBezTo>
                      <a:pt x="4337" y="4337"/>
                      <a:pt x="4403" y="4303"/>
                      <a:pt x="4470" y="4237"/>
                    </a:cubicBezTo>
                    <a:cubicBezTo>
                      <a:pt x="4537" y="4170"/>
                      <a:pt x="4604" y="4103"/>
                      <a:pt x="4637" y="4036"/>
                    </a:cubicBezTo>
                    <a:cubicBezTo>
                      <a:pt x="4704" y="3970"/>
                      <a:pt x="4770" y="3903"/>
                      <a:pt x="4804" y="3836"/>
                    </a:cubicBezTo>
                    <a:cubicBezTo>
                      <a:pt x="6005" y="2302"/>
                      <a:pt x="6038" y="601"/>
                      <a:pt x="6005" y="67"/>
                    </a:cubicBezTo>
                    <a:lnTo>
                      <a:pt x="60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 rot="-2699881">
                <a:off x="8051411" y="2624644"/>
                <a:ext cx="330209" cy="143019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1402" extrusionOk="0">
                    <a:moveTo>
                      <a:pt x="2536" y="0"/>
                    </a:moveTo>
                    <a:cubicBezTo>
                      <a:pt x="1435" y="0"/>
                      <a:pt x="501" y="567"/>
                      <a:pt x="1" y="1401"/>
                    </a:cubicBezTo>
                    <a:cubicBezTo>
                      <a:pt x="101" y="1401"/>
                      <a:pt x="201" y="1368"/>
                      <a:pt x="301" y="1368"/>
                    </a:cubicBezTo>
                    <a:cubicBezTo>
                      <a:pt x="768" y="667"/>
                      <a:pt x="1602" y="234"/>
                      <a:pt x="2536" y="234"/>
                    </a:cubicBezTo>
                    <a:cubicBezTo>
                      <a:pt x="2703" y="234"/>
                      <a:pt x="2836" y="234"/>
                      <a:pt x="2970" y="267"/>
                    </a:cubicBezTo>
                    <a:cubicBezTo>
                      <a:pt x="3070" y="200"/>
                      <a:pt x="3136" y="134"/>
                      <a:pt x="3236" y="67"/>
                    </a:cubicBezTo>
                    <a:cubicBezTo>
                      <a:pt x="3003" y="33"/>
                      <a:pt x="2769" y="0"/>
                      <a:pt x="2536" y="0"/>
                    </a:cubicBezTo>
                    <a:close/>
                  </a:path>
                </a:pathLst>
              </a:custGeom>
              <a:solidFill>
                <a:srgbClr val="55EF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 rot="-2699881">
                <a:off x="7863081" y="2456231"/>
                <a:ext cx="211162" cy="36428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3571" extrusionOk="0">
                    <a:moveTo>
                      <a:pt x="1869" y="1"/>
                    </a:moveTo>
                    <a:cubicBezTo>
                      <a:pt x="1802" y="68"/>
                      <a:pt x="1736" y="134"/>
                      <a:pt x="1669" y="201"/>
                    </a:cubicBezTo>
                    <a:cubicBezTo>
                      <a:pt x="1769" y="468"/>
                      <a:pt x="1836" y="735"/>
                      <a:pt x="1836" y="1035"/>
                    </a:cubicBezTo>
                    <a:cubicBezTo>
                      <a:pt x="1836" y="2102"/>
                      <a:pt x="1102" y="3003"/>
                      <a:pt x="34" y="3303"/>
                    </a:cubicBezTo>
                    <a:cubicBezTo>
                      <a:pt x="34" y="3403"/>
                      <a:pt x="1" y="3503"/>
                      <a:pt x="1" y="3570"/>
                    </a:cubicBezTo>
                    <a:cubicBezTo>
                      <a:pt x="1202" y="3270"/>
                      <a:pt x="2069" y="2236"/>
                      <a:pt x="2069" y="1035"/>
                    </a:cubicBezTo>
                    <a:cubicBezTo>
                      <a:pt x="2069" y="668"/>
                      <a:pt x="2002" y="334"/>
                      <a:pt x="1869" y="1"/>
                    </a:cubicBezTo>
                    <a:close/>
                  </a:path>
                </a:pathLst>
              </a:custGeom>
              <a:solidFill>
                <a:srgbClr val="55EF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 rot="-2699881">
                <a:off x="7984589" y="2228982"/>
                <a:ext cx="211162" cy="388049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3804" extrusionOk="0">
                    <a:moveTo>
                      <a:pt x="668" y="1"/>
                    </a:moveTo>
                    <a:cubicBezTo>
                      <a:pt x="535" y="67"/>
                      <a:pt x="368" y="167"/>
                      <a:pt x="234" y="234"/>
                    </a:cubicBezTo>
                    <a:cubicBezTo>
                      <a:pt x="68" y="568"/>
                      <a:pt x="1" y="935"/>
                      <a:pt x="1" y="1335"/>
                    </a:cubicBezTo>
                    <a:cubicBezTo>
                      <a:pt x="1" y="2469"/>
                      <a:pt x="768" y="3436"/>
                      <a:pt x="1902" y="3803"/>
                    </a:cubicBezTo>
                    <a:cubicBezTo>
                      <a:pt x="1936" y="3737"/>
                      <a:pt x="2002" y="3703"/>
                      <a:pt x="2069" y="3637"/>
                    </a:cubicBezTo>
                    <a:cubicBezTo>
                      <a:pt x="1002" y="3303"/>
                      <a:pt x="234" y="2402"/>
                      <a:pt x="234" y="1335"/>
                    </a:cubicBezTo>
                    <a:cubicBezTo>
                      <a:pt x="234" y="835"/>
                      <a:pt x="401" y="401"/>
                      <a:pt x="668" y="1"/>
                    </a:cubicBezTo>
                    <a:close/>
                  </a:path>
                </a:pathLst>
              </a:custGeom>
              <a:solidFill>
                <a:srgbClr val="55EF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 rot="-2699881">
                <a:off x="8057227" y="2088368"/>
                <a:ext cx="183823" cy="411817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4037" extrusionOk="0">
                    <a:moveTo>
                      <a:pt x="1802" y="0"/>
                    </a:moveTo>
                    <a:cubicBezTo>
                      <a:pt x="1635" y="0"/>
                      <a:pt x="1435" y="0"/>
                      <a:pt x="1201" y="34"/>
                    </a:cubicBezTo>
                    <a:cubicBezTo>
                      <a:pt x="467" y="501"/>
                      <a:pt x="0" y="1301"/>
                      <a:pt x="0" y="2168"/>
                    </a:cubicBezTo>
                    <a:cubicBezTo>
                      <a:pt x="0" y="2902"/>
                      <a:pt x="301" y="3536"/>
                      <a:pt x="801" y="4036"/>
                    </a:cubicBezTo>
                    <a:cubicBezTo>
                      <a:pt x="868" y="3970"/>
                      <a:pt x="934" y="3903"/>
                      <a:pt x="968" y="3836"/>
                    </a:cubicBezTo>
                    <a:cubicBezTo>
                      <a:pt x="501" y="3403"/>
                      <a:pt x="234" y="2836"/>
                      <a:pt x="234" y="2168"/>
                    </a:cubicBezTo>
                    <a:cubicBezTo>
                      <a:pt x="234" y="1201"/>
                      <a:pt x="868" y="367"/>
                      <a:pt x="1802" y="0"/>
                    </a:cubicBezTo>
                    <a:close/>
                  </a:path>
                </a:pathLst>
              </a:custGeom>
              <a:solidFill>
                <a:srgbClr val="55EF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 rot="-2699881">
                <a:off x="7788714" y="2184110"/>
                <a:ext cx="612575" cy="612575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6005" extrusionOk="0">
                    <a:moveTo>
                      <a:pt x="5904" y="0"/>
                    </a:moveTo>
                    <a:lnTo>
                      <a:pt x="0" y="5904"/>
                    </a:lnTo>
                    <a:cubicBezTo>
                      <a:pt x="0" y="5938"/>
                      <a:pt x="0" y="5971"/>
                      <a:pt x="0" y="6004"/>
                    </a:cubicBezTo>
                    <a:lnTo>
                      <a:pt x="67" y="6004"/>
                    </a:lnTo>
                    <a:lnTo>
                      <a:pt x="6005" y="67"/>
                    </a:lnTo>
                    <a:lnTo>
                      <a:pt x="6005" y="0"/>
                    </a:lnTo>
                    <a:close/>
                  </a:path>
                </a:pathLst>
              </a:custGeom>
              <a:solidFill>
                <a:srgbClr val="304053">
                  <a:alpha val="20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0" name="Google Shape;1150;p28"/>
              <p:cNvGrpSpPr/>
              <p:nvPr/>
            </p:nvGrpSpPr>
            <p:grpSpPr>
              <a:xfrm rot="-2700000">
                <a:off x="7532808" y="3282147"/>
                <a:ext cx="659040" cy="659076"/>
                <a:chOff x="3601487" y="3022391"/>
                <a:chExt cx="547926" cy="547956"/>
              </a:xfrm>
            </p:grpSpPr>
            <p:sp>
              <p:nvSpPr>
                <p:cNvPr id="1151" name="Google Shape;1151;p28"/>
                <p:cNvSpPr/>
                <p:nvPr/>
              </p:nvSpPr>
              <p:spPr>
                <a:xfrm rot="-2699906">
                  <a:off x="3681193" y="3103173"/>
                  <a:ext cx="388515" cy="38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8" h="6005" extrusionOk="0">
                      <a:moveTo>
                        <a:pt x="5638" y="0"/>
                      </a:moveTo>
                      <a:cubicBezTo>
                        <a:pt x="5471" y="0"/>
                        <a:pt x="5271" y="0"/>
                        <a:pt x="5037" y="34"/>
                      </a:cubicBezTo>
                      <a:cubicBezTo>
                        <a:pt x="4503" y="100"/>
                        <a:pt x="3803" y="267"/>
                        <a:pt x="3069" y="601"/>
                      </a:cubicBezTo>
                      <a:cubicBezTo>
                        <a:pt x="2936" y="701"/>
                        <a:pt x="2769" y="767"/>
                        <a:pt x="2635" y="867"/>
                      </a:cubicBezTo>
                      <a:cubicBezTo>
                        <a:pt x="2402" y="1001"/>
                        <a:pt x="2202" y="1168"/>
                        <a:pt x="1968" y="1334"/>
                      </a:cubicBezTo>
                      <a:cubicBezTo>
                        <a:pt x="1935" y="1368"/>
                        <a:pt x="1935" y="1368"/>
                        <a:pt x="1935" y="1401"/>
                      </a:cubicBezTo>
                      <a:cubicBezTo>
                        <a:pt x="1868" y="1435"/>
                        <a:pt x="1802" y="1501"/>
                        <a:pt x="1735" y="1568"/>
                      </a:cubicBezTo>
                      <a:cubicBezTo>
                        <a:pt x="701" y="2569"/>
                        <a:pt x="267" y="3770"/>
                        <a:pt x="100" y="4704"/>
                      </a:cubicBezTo>
                      <a:cubicBezTo>
                        <a:pt x="67" y="4770"/>
                        <a:pt x="67" y="4870"/>
                        <a:pt x="67" y="4937"/>
                      </a:cubicBezTo>
                      <a:cubicBezTo>
                        <a:pt x="0" y="5371"/>
                        <a:pt x="0" y="5738"/>
                        <a:pt x="0" y="5904"/>
                      </a:cubicBezTo>
                      <a:cubicBezTo>
                        <a:pt x="0" y="5938"/>
                        <a:pt x="0" y="5971"/>
                        <a:pt x="0" y="5971"/>
                      </a:cubicBezTo>
                      <a:lnTo>
                        <a:pt x="0" y="6004"/>
                      </a:lnTo>
                      <a:lnTo>
                        <a:pt x="67" y="6004"/>
                      </a:lnTo>
                      <a:cubicBezTo>
                        <a:pt x="200" y="6004"/>
                        <a:pt x="467" y="6004"/>
                        <a:pt x="801" y="5971"/>
                      </a:cubicBezTo>
                      <a:cubicBezTo>
                        <a:pt x="901" y="5971"/>
                        <a:pt x="1001" y="5938"/>
                        <a:pt x="1101" y="5938"/>
                      </a:cubicBezTo>
                      <a:cubicBezTo>
                        <a:pt x="1868" y="5804"/>
                        <a:pt x="2869" y="5537"/>
                        <a:pt x="3770" y="4837"/>
                      </a:cubicBezTo>
                      <a:cubicBezTo>
                        <a:pt x="3870" y="4770"/>
                        <a:pt x="3936" y="4704"/>
                        <a:pt x="4036" y="4637"/>
                      </a:cubicBezTo>
                      <a:cubicBezTo>
                        <a:pt x="4137" y="4570"/>
                        <a:pt x="4203" y="4503"/>
                        <a:pt x="4303" y="4403"/>
                      </a:cubicBezTo>
                      <a:cubicBezTo>
                        <a:pt x="4337" y="4337"/>
                        <a:pt x="4403" y="4303"/>
                        <a:pt x="4470" y="4237"/>
                      </a:cubicBezTo>
                      <a:cubicBezTo>
                        <a:pt x="4537" y="4170"/>
                        <a:pt x="4604" y="4103"/>
                        <a:pt x="4637" y="4036"/>
                      </a:cubicBezTo>
                      <a:cubicBezTo>
                        <a:pt x="4704" y="3970"/>
                        <a:pt x="4770" y="3903"/>
                        <a:pt x="4804" y="3836"/>
                      </a:cubicBezTo>
                      <a:cubicBezTo>
                        <a:pt x="6005" y="2302"/>
                        <a:pt x="6038" y="601"/>
                        <a:pt x="6005" y="67"/>
                      </a:cubicBezTo>
                      <a:lnTo>
                        <a:pt x="600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28"/>
                <p:cNvSpPr/>
                <p:nvPr/>
              </p:nvSpPr>
              <p:spPr>
                <a:xfrm rot="-2699906">
                  <a:off x="3847206" y="3381799"/>
                  <a:ext cx="208285" cy="90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7" h="1402" extrusionOk="0">
                      <a:moveTo>
                        <a:pt x="2536" y="0"/>
                      </a:moveTo>
                      <a:cubicBezTo>
                        <a:pt x="1435" y="0"/>
                        <a:pt x="501" y="567"/>
                        <a:pt x="1" y="1401"/>
                      </a:cubicBezTo>
                      <a:cubicBezTo>
                        <a:pt x="101" y="1401"/>
                        <a:pt x="201" y="1368"/>
                        <a:pt x="301" y="1368"/>
                      </a:cubicBezTo>
                      <a:cubicBezTo>
                        <a:pt x="768" y="667"/>
                        <a:pt x="1602" y="234"/>
                        <a:pt x="2536" y="234"/>
                      </a:cubicBezTo>
                      <a:cubicBezTo>
                        <a:pt x="2703" y="234"/>
                        <a:pt x="2836" y="234"/>
                        <a:pt x="2970" y="267"/>
                      </a:cubicBezTo>
                      <a:cubicBezTo>
                        <a:pt x="3070" y="200"/>
                        <a:pt x="3136" y="134"/>
                        <a:pt x="3236" y="67"/>
                      </a:cubicBezTo>
                      <a:cubicBezTo>
                        <a:pt x="3003" y="33"/>
                        <a:pt x="2769" y="0"/>
                        <a:pt x="2536" y="0"/>
                      </a:cubicBezTo>
                      <a:close/>
                    </a:path>
                  </a:pathLst>
                </a:custGeom>
                <a:solidFill>
                  <a:srgbClr val="55EF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28"/>
                <p:cNvSpPr/>
                <p:nvPr/>
              </p:nvSpPr>
              <p:spPr>
                <a:xfrm rot="-2699906">
                  <a:off x="3728413" y="3275569"/>
                  <a:ext cx="133194" cy="22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" h="3571" extrusionOk="0">
                      <a:moveTo>
                        <a:pt x="1869" y="1"/>
                      </a:moveTo>
                      <a:cubicBezTo>
                        <a:pt x="1802" y="68"/>
                        <a:pt x="1736" y="134"/>
                        <a:pt x="1669" y="201"/>
                      </a:cubicBezTo>
                      <a:cubicBezTo>
                        <a:pt x="1769" y="468"/>
                        <a:pt x="1836" y="735"/>
                        <a:pt x="1836" y="1035"/>
                      </a:cubicBezTo>
                      <a:cubicBezTo>
                        <a:pt x="1836" y="2102"/>
                        <a:pt x="1102" y="3003"/>
                        <a:pt x="34" y="3303"/>
                      </a:cubicBezTo>
                      <a:cubicBezTo>
                        <a:pt x="34" y="3403"/>
                        <a:pt x="1" y="3503"/>
                        <a:pt x="1" y="3570"/>
                      </a:cubicBezTo>
                      <a:cubicBezTo>
                        <a:pt x="1202" y="3270"/>
                        <a:pt x="2069" y="2236"/>
                        <a:pt x="2069" y="1035"/>
                      </a:cubicBezTo>
                      <a:cubicBezTo>
                        <a:pt x="2069" y="668"/>
                        <a:pt x="2002" y="334"/>
                        <a:pt x="1869" y="1"/>
                      </a:cubicBezTo>
                      <a:close/>
                    </a:path>
                  </a:pathLst>
                </a:custGeom>
                <a:solidFill>
                  <a:srgbClr val="55EF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28"/>
                <p:cNvSpPr/>
                <p:nvPr/>
              </p:nvSpPr>
              <p:spPr>
                <a:xfrm rot="-2699906">
                  <a:off x="3805057" y="3132227"/>
                  <a:ext cx="133194" cy="244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" h="3804" extrusionOk="0">
                      <a:moveTo>
                        <a:pt x="668" y="1"/>
                      </a:moveTo>
                      <a:cubicBezTo>
                        <a:pt x="535" y="67"/>
                        <a:pt x="368" y="167"/>
                        <a:pt x="234" y="234"/>
                      </a:cubicBezTo>
                      <a:cubicBezTo>
                        <a:pt x="68" y="568"/>
                        <a:pt x="1" y="935"/>
                        <a:pt x="1" y="1335"/>
                      </a:cubicBezTo>
                      <a:cubicBezTo>
                        <a:pt x="1" y="2469"/>
                        <a:pt x="768" y="3436"/>
                        <a:pt x="1902" y="3803"/>
                      </a:cubicBezTo>
                      <a:cubicBezTo>
                        <a:pt x="1936" y="3737"/>
                        <a:pt x="2002" y="3703"/>
                        <a:pt x="2069" y="3637"/>
                      </a:cubicBezTo>
                      <a:cubicBezTo>
                        <a:pt x="1002" y="3303"/>
                        <a:pt x="234" y="2402"/>
                        <a:pt x="234" y="1335"/>
                      </a:cubicBezTo>
                      <a:cubicBezTo>
                        <a:pt x="234" y="835"/>
                        <a:pt x="401" y="401"/>
                        <a:pt x="668" y="1"/>
                      </a:cubicBezTo>
                      <a:close/>
                    </a:path>
                  </a:pathLst>
                </a:custGeom>
                <a:solidFill>
                  <a:srgbClr val="55EF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28"/>
                <p:cNvSpPr/>
                <p:nvPr/>
              </p:nvSpPr>
              <p:spPr>
                <a:xfrm rot="-2699906">
                  <a:off x="3850874" y="3043532"/>
                  <a:ext cx="115950" cy="259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" h="4037" extrusionOk="0">
                      <a:moveTo>
                        <a:pt x="1802" y="0"/>
                      </a:moveTo>
                      <a:cubicBezTo>
                        <a:pt x="1635" y="0"/>
                        <a:pt x="1435" y="0"/>
                        <a:pt x="1201" y="34"/>
                      </a:cubicBezTo>
                      <a:cubicBezTo>
                        <a:pt x="467" y="501"/>
                        <a:pt x="0" y="1301"/>
                        <a:pt x="0" y="2168"/>
                      </a:cubicBezTo>
                      <a:cubicBezTo>
                        <a:pt x="0" y="2902"/>
                        <a:pt x="301" y="3536"/>
                        <a:pt x="801" y="4036"/>
                      </a:cubicBezTo>
                      <a:cubicBezTo>
                        <a:pt x="868" y="3970"/>
                        <a:pt x="934" y="3903"/>
                        <a:pt x="968" y="3836"/>
                      </a:cubicBezTo>
                      <a:cubicBezTo>
                        <a:pt x="501" y="3403"/>
                        <a:pt x="234" y="2836"/>
                        <a:pt x="234" y="2168"/>
                      </a:cubicBezTo>
                      <a:cubicBezTo>
                        <a:pt x="234" y="1201"/>
                        <a:pt x="868" y="367"/>
                        <a:pt x="1802" y="0"/>
                      </a:cubicBezTo>
                      <a:close/>
                    </a:path>
                  </a:pathLst>
                </a:custGeom>
                <a:solidFill>
                  <a:srgbClr val="55EF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28"/>
                <p:cNvSpPr/>
                <p:nvPr/>
              </p:nvSpPr>
              <p:spPr>
                <a:xfrm rot="-2699906">
                  <a:off x="3681504" y="3103924"/>
                  <a:ext cx="386391" cy="38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5" h="6005" extrusionOk="0">
                      <a:moveTo>
                        <a:pt x="5904" y="0"/>
                      </a:moveTo>
                      <a:lnTo>
                        <a:pt x="0" y="5904"/>
                      </a:lnTo>
                      <a:cubicBezTo>
                        <a:pt x="0" y="5938"/>
                        <a:pt x="0" y="5971"/>
                        <a:pt x="0" y="6004"/>
                      </a:cubicBezTo>
                      <a:lnTo>
                        <a:pt x="67" y="6004"/>
                      </a:lnTo>
                      <a:lnTo>
                        <a:pt x="6005" y="67"/>
                      </a:lnTo>
                      <a:lnTo>
                        <a:pt x="6005" y="0"/>
                      </a:lnTo>
                      <a:close/>
                    </a:path>
                  </a:pathLst>
                </a:custGeom>
                <a:solidFill>
                  <a:srgbClr val="304053">
                    <a:alpha val="20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57" name="Google Shape;1157;p28"/>
              <p:cNvSpPr/>
              <p:nvPr/>
            </p:nvSpPr>
            <p:spPr>
              <a:xfrm>
                <a:off x="8172007" y="3537362"/>
                <a:ext cx="91279" cy="80855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040" extrusionOk="0">
                    <a:moveTo>
                      <a:pt x="1145" y="1"/>
                    </a:moveTo>
                    <a:cubicBezTo>
                      <a:pt x="907" y="1"/>
                      <a:pt x="667" y="85"/>
                      <a:pt x="468" y="253"/>
                    </a:cubicBezTo>
                    <a:cubicBezTo>
                      <a:pt x="34" y="620"/>
                      <a:pt x="1" y="1287"/>
                      <a:pt x="368" y="1687"/>
                    </a:cubicBezTo>
                    <a:cubicBezTo>
                      <a:pt x="567" y="1922"/>
                      <a:pt x="853" y="2040"/>
                      <a:pt x="1144" y="2040"/>
                    </a:cubicBezTo>
                    <a:cubicBezTo>
                      <a:pt x="1389" y="2040"/>
                      <a:pt x="1637" y="1956"/>
                      <a:pt x="1836" y="1788"/>
                    </a:cubicBezTo>
                    <a:cubicBezTo>
                      <a:pt x="2236" y="1421"/>
                      <a:pt x="2303" y="787"/>
                      <a:pt x="1902" y="353"/>
                    </a:cubicBezTo>
                    <a:cubicBezTo>
                      <a:pt x="1704" y="118"/>
                      <a:pt x="1426" y="1"/>
                      <a:pt x="1145" y="1"/>
                    </a:cubicBezTo>
                    <a:close/>
                  </a:path>
                </a:pathLst>
              </a:custGeom>
              <a:noFill/>
              <a:ln w="500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8" name="Google Shape;1158;p28"/>
              <p:cNvGrpSpPr/>
              <p:nvPr/>
            </p:nvGrpSpPr>
            <p:grpSpPr>
              <a:xfrm>
                <a:off x="8397917" y="3054083"/>
                <a:ext cx="519653" cy="519627"/>
                <a:chOff x="3601487" y="3022391"/>
                <a:chExt cx="547926" cy="547956"/>
              </a:xfrm>
            </p:grpSpPr>
            <p:sp>
              <p:nvSpPr>
                <p:cNvPr id="1159" name="Google Shape;1159;p28"/>
                <p:cNvSpPr/>
                <p:nvPr/>
              </p:nvSpPr>
              <p:spPr>
                <a:xfrm rot="-2699906">
                  <a:off x="3681193" y="3103173"/>
                  <a:ext cx="388515" cy="38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8" h="6005" extrusionOk="0">
                      <a:moveTo>
                        <a:pt x="5638" y="0"/>
                      </a:moveTo>
                      <a:cubicBezTo>
                        <a:pt x="5471" y="0"/>
                        <a:pt x="5271" y="0"/>
                        <a:pt x="5037" y="34"/>
                      </a:cubicBezTo>
                      <a:cubicBezTo>
                        <a:pt x="4503" y="100"/>
                        <a:pt x="3803" y="267"/>
                        <a:pt x="3069" y="601"/>
                      </a:cubicBezTo>
                      <a:cubicBezTo>
                        <a:pt x="2936" y="701"/>
                        <a:pt x="2769" y="767"/>
                        <a:pt x="2635" y="867"/>
                      </a:cubicBezTo>
                      <a:cubicBezTo>
                        <a:pt x="2402" y="1001"/>
                        <a:pt x="2202" y="1168"/>
                        <a:pt x="1968" y="1334"/>
                      </a:cubicBezTo>
                      <a:cubicBezTo>
                        <a:pt x="1935" y="1368"/>
                        <a:pt x="1935" y="1368"/>
                        <a:pt x="1935" y="1401"/>
                      </a:cubicBezTo>
                      <a:cubicBezTo>
                        <a:pt x="1868" y="1435"/>
                        <a:pt x="1802" y="1501"/>
                        <a:pt x="1735" y="1568"/>
                      </a:cubicBezTo>
                      <a:cubicBezTo>
                        <a:pt x="701" y="2569"/>
                        <a:pt x="267" y="3770"/>
                        <a:pt x="100" y="4704"/>
                      </a:cubicBezTo>
                      <a:cubicBezTo>
                        <a:pt x="67" y="4770"/>
                        <a:pt x="67" y="4870"/>
                        <a:pt x="67" y="4937"/>
                      </a:cubicBezTo>
                      <a:cubicBezTo>
                        <a:pt x="0" y="5371"/>
                        <a:pt x="0" y="5738"/>
                        <a:pt x="0" y="5904"/>
                      </a:cubicBezTo>
                      <a:cubicBezTo>
                        <a:pt x="0" y="5938"/>
                        <a:pt x="0" y="5971"/>
                        <a:pt x="0" y="5971"/>
                      </a:cubicBezTo>
                      <a:lnTo>
                        <a:pt x="0" y="6004"/>
                      </a:lnTo>
                      <a:lnTo>
                        <a:pt x="67" y="6004"/>
                      </a:lnTo>
                      <a:cubicBezTo>
                        <a:pt x="200" y="6004"/>
                        <a:pt x="467" y="6004"/>
                        <a:pt x="801" y="5971"/>
                      </a:cubicBezTo>
                      <a:cubicBezTo>
                        <a:pt x="901" y="5971"/>
                        <a:pt x="1001" y="5938"/>
                        <a:pt x="1101" y="5938"/>
                      </a:cubicBezTo>
                      <a:cubicBezTo>
                        <a:pt x="1868" y="5804"/>
                        <a:pt x="2869" y="5537"/>
                        <a:pt x="3770" y="4837"/>
                      </a:cubicBezTo>
                      <a:cubicBezTo>
                        <a:pt x="3870" y="4770"/>
                        <a:pt x="3936" y="4704"/>
                        <a:pt x="4036" y="4637"/>
                      </a:cubicBezTo>
                      <a:cubicBezTo>
                        <a:pt x="4137" y="4570"/>
                        <a:pt x="4203" y="4503"/>
                        <a:pt x="4303" y="4403"/>
                      </a:cubicBezTo>
                      <a:cubicBezTo>
                        <a:pt x="4337" y="4337"/>
                        <a:pt x="4403" y="4303"/>
                        <a:pt x="4470" y="4237"/>
                      </a:cubicBezTo>
                      <a:cubicBezTo>
                        <a:pt x="4537" y="4170"/>
                        <a:pt x="4604" y="4103"/>
                        <a:pt x="4637" y="4036"/>
                      </a:cubicBezTo>
                      <a:cubicBezTo>
                        <a:pt x="4704" y="3970"/>
                        <a:pt x="4770" y="3903"/>
                        <a:pt x="4804" y="3836"/>
                      </a:cubicBezTo>
                      <a:cubicBezTo>
                        <a:pt x="6005" y="2302"/>
                        <a:pt x="6038" y="601"/>
                        <a:pt x="6005" y="67"/>
                      </a:cubicBezTo>
                      <a:lnTo>
                        <a:pt x="600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28"/>
                <p:cNvSpPr/>
                <p:nvPr/>
              </p:nvSpPr>
              <p:spPr>
                <a:xfrm rot="-2699906">
                  <a:off x="3847206" y="3381799"/>
                  <a:ext cx="208285" cy="90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7" h="1402" extrusionOk="0">
                      <a:moveTo>
                        <a:pt x="2536" y="0"/>
                      </a:moveTo>
                      <a:cubicBezTo>
                        <a:pt x="1435" y="0"/>
                        <a:pt x="501" y="567"/>
                        <a:pt x="1" y="1401"/>
                      </a:cubicBezTo>
                      <a:cubicBezTo>
                        <a:pt x="101" y="1401"/>
                        <a:pt x="201" y="1368"/>
                        <a:pt x="301" y="1368"/>
                      </a:cubicBezTo>
                      <a:cubicBezTo>
                        <a:pt x="768" y="667"/>
                        <a:pt x="1602" y="234"/>
                        <a:pt x="2536" y="234"/>
                      </a:cubicBezTo>
                      <a:cubicBezTo>
                        <a:pt x="2703" y="234"/>
                        <a:pt x="2836" y="234"/>
                        <a:pt x="2970" y="267"/>
                      </a:cubicBezTo>
                      <a:cubicBezTo>
                        <a:pt x="3070" y="200"/>
                        <a:pt x="3136" y="134"/>
                        <a:pt x="3236" y="67"/>
                      </a:cubicBezTo>
                      <a:cubicBezTo>
                        <a:pt x="3003" y="33"/>
                        <a:pt x="2769" y="0"/>
                        <a:pt x="2536" y="0"/>
                      </a:cubicBezTo>
                      <a:close/>
                    </a:path>
                  </a:pathLst>
                </a:custGeom>
                <a:solidFill>
                  <a:srgbClr val="55EF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28"/>
                <p:cNvSpPr/>
                <p:nvPr/>
              </p:nvSpPr>
              <p:spPr>
                <a:xfrm rot="-2699906">
                  <a:off x="3728413" y="3275569"/>
                  <a:ext cx="133194" cy="22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" h="3571" extrusionOk="0">
                      <a:moveTo>
                        <a:pt x="1869" y="1"/>
                      </a:moveTo>
                      <a:cubicBezTo>
                        <a:pt x="1802" y="68"/>
                        <a:pt x="1736" y="134"/>
                        <a:pt x="1669" y="201"/>
                      </a:cubicBezTo>
                      <a:cubicBezTo>
                        <a:pt x="1769" y="468"/>
                        <a:pt x="1836" y="735"/>
                        <a:pt x="1836" y="1035"/>
                      </a:cubicBezTo>
                      <a:cubicBezTo>
                        <a:pt x="1836" y="2102"/>
                        <a:pt x="1102" y="3003"/>
                        <a:pt x="34" y="3303"/>
                      </a:cubicBezTo>
                      <a:cubicBezTo>
                        <a:pt x="34" y="3403"/>
                        <a:pt x="1" y="3503"/>
                        <a:pt x="1" y="3570"/>
                      </a:cubicBezTo>
                      <a:cubicBezTo>
                        <a:pt x="1202" y="3270"/>
                        <a:pt x="2069" y="2236"/>
                        <a:pt x="2069" y="1035"/>
                      </a:cubicBezTo>
                      <a:cubicBezTo>
                        <a:pt x="2069" y="668"/>
                        <a:pt x="2002" y="334"/>
                        <a:pt x="1869" y="1"/>
                      </a:cubicBezTo>
                      <a:close/>
                    </a:path>
                  </a:pathLst>
                </a:custGeom>
                <a:solidFill>
                  <a:srgbClr val="55EF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28"/>
                <p:cNvSpPr/>
                <p:nvPr/>
              </p:nvSpPr>
              <p:spPr>
                <a:xfrm rot="-2699906">
                  <a:off x="3805057" y="3132227"/>
                  <a:ext cx="133194" cy="244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" h="3804" extrusionOk="0">
                      <a:moveTo>
                        <a:pt x="668" y="1"/>
                      </a:moveTo>
                      <a:cubicBezTo>
                        <a:pt x="535" y="67"/>
                        <a:pt x="368" y="167"/>
                        <a:pt x="234" y="234"/>
                      </a:cubicBezTo>
                      <a:cubicBezTo>
                        <a:pt x="68" y="568"/>
                        <a:pt x="1" y="935"/>
                        <a:pt x="1" y="1335"/>
                      </a:cubicBezTo>
                      <a:cubicBezTo>
                        <a:pt x="1" y="2469"/>
                        <a:pt x="768" y="3436"/>
                        <a:pt x="1902" y="3803"/>
                      </a:cubicBezTo>
                      <a:cubicBezTo>
                        <a:pt x="1936" y="3737"/>
                        <a:pt x="2002" y="3703"/>
                        <a:pt x="2069" y="3637"/>
                      </a:cubicBezTo>
                      <a:cubicBezTo>
                        <a:pt x="1002" y="3303"/>
                        <a:pt x="234" y="2402"/>
                        <a:pt x="234" y="1335"/>
                      </a:cubicBezTo>
                      <a:cubicBezTo>
                        <a:pt x="234" y="835"/>
                        <a:pt x="401" y="401"/>
                        <a:pt x="668" y="1"/>
                      </a:cubicBezTo>
                      <a:close/>
                    </a:path>
                  </a:pathLst>
                </a:custGeom>
                <a:solidFill>
                  <a:srgbClr val="55EF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28"/>
                <p:cNvSpPr/>
                <p:nvPr/>
              </p:nvSpPr>
              <p:spPr>
                <a:xfrm rot="-2699906">
                  <a:off x="3850874" y="3043532"/>
                  <a:ext cx="115950" cy="259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" h="4037" extrusionOk="0">
                      <a:moveTo>
                        <a:pt x="1802" y="0"/>
                      </a:moveTo>
                      <a:cubicBezTo>
                        <a:pt x="1635" y="0"/>
                        <a:pt x="1435" y="0"/>
                        <a:pt x="1201" y="34"/>
                      </a:cubicBezTo>
                      <a:cubicBezTo>
                        <a:pt x="467" y="501"/>
                        <a:pt x="0" y="1301"/>
                        <a:pt x="0" y="2168"/>
                      </a:cubicBezTo>
                      <a:cubicBezTo>
                        <a:pt x="0" y="2902"/>
                        <a:pt x="301" y="3536"/>
                        <a:pt x="801" y="4036"/>
                      </a:cubicBezTo>
                      <a:cubicBezTo>
                        <a:pt x="868" y="3970"/>
                        <a:pt x="934" y="3903"/>
                        <a:pt x="968" y="3836"/>
                      </a:cubicBezTo>
                      <a:cubicBezTo>
                        <a:pt x="501" y="3403"/>
                        <a:pt x="234" y="2836"/>
                        <a:pt x="234" y="2168"/>
                      </a:cubicBezTo>
                      <a:cubicBezTo>
                        <a:pt x="234" y="1201"/>
                        <a:pt x="868" y="367"/>
                        <a:pt x="1802" y="0"/>
                      </a:cubicBezTo>
                      <a:close/>
                    </a:path>
                  </a:pathLst>
                </a:custGeom>
                <a:solidFill>
                  <a:srgbClr val="55EF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28"/>
                <p:cNvSpPr/>
                <p:nvPr/>
              </p:nvSpPr>
              <p:spPr>
                <a:xfrm rot="-2699906">
                  <a:off x="3681504" y="3103924"/>
                  <a:ext cx="386391" cy="38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5" h="6005" extrusionOk="0">
                      <a:moveTo>
                        <a:pt x="5904" y="0"/>
                      </a:moveTo>
                      <a:lnTo>
                        <a:pt x="0" y="5904"/>
                      </a:lnTo>
                      <a:cubicBezTo>
                        <a:pt x="0" y="5938"/>
                        <a:pt x="0" y="5971"/>
                        <a:pt x="0" y="6004"/>
                      </a:cubicBezTo>
                      <a:lnTo>
                        <a:pt x="67" y="6004"/>
                      </a:lnTo>
                      <a:lnTo>
                        <a:pt x="6005" y="67"/>
                      </a:lnTo>
                      <a:lnTo>
                        <a:pt x="6005" y="0"/>
                      </a:lnTo>
                      <a:close/>
                    </a:path>
                  </a:pathLst>
                </a:custGeom>
                <a:solidFill>
                  <a:srgbClr val="304053">
                    <a:alpha val="20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5" name="Google Shape;1165;p28"/>
              <p:cNvGrpSpPr/>
              <p:nvPr/>
            </p:nvGrpSpPr>
            <p:grpSpPr>
              <a:xfrm rot="2700000">
                <a:off x="8593900" y="3491731"/>
                <a:ext cx="447806" cy="447831"/>
                <a:chOff x="3601487" y="3022391"/>
                <a:chExt cx="547926" cy="547956"/>
              </a:xfrm>
            </p:grpSpPr>
            <p:sp>
              <p:nvSpPr>
                <p:cNvPr id="1166" name="Google Shape;1166;p28"/>
                <p:cNvSpPr/>
                <p:nvPr/>
              </p:nvSpPr>
              <p:spPr>
                <a:xfrm rot="-2699906">
                  <a:off x="3681193" y="3103173"/>
                  <a:ext cx="388515" cy="38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8" h="6005" extrusionOk="0">
                      <a:moveTo>
                        <a:pt x="5638" y="0"/>
                      </a:moveTo>
                      <a:cubicBezTo>
                        <a:pt x="5471" y="0"/>
                        <a:pt x="5271" y="0"/>
                        <a:pt x="5037" y="34"/>
                      </a:cubicBezTo>
                      <a:cubicBezTo>
                        <a:pt x="4503" y="100"/>
                        <a:pt x="3803" y="267"/>
                        <a:pt x="3069" y="601"/>
                      </a:cubicBezTo>
                      <a:cubicBezTo>
                        <a:pt x="2936" y="701"/>
                        <a:pt x="2769" y="767"/>
                        <a:pt x="2635" y="867"/>
                      </a:cubicBezTo>
                      <a:cubicBezTo>
                        <a:pt x="2402" y="1001"/>
                        <a:pt x="2202" y="1168"/>
                        <a:pt x="1968" y="1334"/>
                      </a:cubicBezTo>
                      <a:cubicBezTo>
                        <a:pt x="1935" y="1368"/>
                        <a:pt x="1935" y="1368"/>
                        <a:pt x="1935" y="1401"/>
                      </a:cubicBezTo>
                      <a:cubicBezTo>
                        <a:pt x="1868" y="1435"/>
                        <a:pt x="1802" y="1501"/>
                        <a:pt x="1735" y="1568"/>
                      </a:cubicBezTo>
                      <a:cubicBezTo>
                        <a:pt x="701" y="2569"/>
                        <a:pt x="267" y="3770"/>
                        <a:pt x="100" y="4704"/>
                      </a:cubicBezTo>
                      <a:cubicBezTo>
                        <a:pt x="67" y="4770"/>
                        <a:pt x="67" y="4870"/>
                        <a:pt x="67" y="4937"/>
                      </a:cubicBezTo>
                      <a:cubicBezTo>
                        <a:pt x="0" y="5371"/>
                        <a:pt x="0" y="5738"/>
                        <a:pt x="0" y="5904"/>
                      </a:cubicBezTo>
                      <a:cubicBezTo>
                        <a:pt x="0" y="5938"/>
                        <a:pt x="0" y="5971"/>
                        <a:pt x="0" y="5971"/>
                      </a:cubicBezTo>
                      <a:lnTo>
                        <a:pt x="0" y="6004"/>
                      </a:lnTo>
                      <a:lnTo>
                        <a:pt x="67" y="6004"/>
                      </a:lnTo>
                      <a:cubicBezTo>
                        <a:pt x="200" y="6004"/>
                        <a:pt x="467" y="6004"/>
                        <a:pt x="801" y="5971"/>
                      </a:cubicBezTo>
                      <a:cubicBezTo>
                        <a:pt x="901" y="5971"/>
                        <a:pt x="1001" y="5938"/>
                        <a:pt x="1101" y="5938"/>
                      </a:cubicBezTo>
                      <a:cubicBezTo>
                        <a:pt x="1868" y="5804"/>
                        <a:pt x="2869" y="5537"/>
                        <a:pt x="3770" y="4837"/>
                      </a:cubicBezTo>
                      <a:cubicBezTo>
                        <a:pt x="3870" y="4770"/>
                        <a:pt x="3936" y="4704"/>
                        <a:pt x="4036" y="4637"/>
                      </a:cubicBezTo>
                      <a:cubicBezTo>
                        <a:pt x="4137" y="4570"/>
                        <a:pt x="4203" y="4503"/>
                        <a:pt x="4303" y="4403"/>
                      </a:cubicBezTo>
                      <a:cubicBezTo>
                        <a:pt x="4337" y="4337"/>
                        <a:pt x="4403" y="4303"/>
                        <a:pt x="4470" y="4237"/>
                      </a:cubicBezTo>
                      <a:cubicBezTo>
                        <a:pt x="4537" y="4170"/>
                        <a:pt x="4604" y="4103"/>
                        <a:pt x="4637" y="4036"/>
                      </a:cubicBezTo>
                      <a:cubicBezTo>
                        <a:pt x="4704" y="3970"/>
                        <a:pt x="4770" y="3903"/>
                        <a:pt x="4804" y="3836"/>
                      </a:cubicBezTo>
                      <a:cubicBezTo>
                        <a:pt x="6005" y="2302"/>
                        <a:pt x="6038" y="601"/>
                        <a:pt x="6005" y="67"/>
                      </a:cubicBezTo>
                      <a:lnTo>
                        <a:pt x="600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28"/>
                <p:cNvSpPr/>
                <p:nvPr/>
              </p:nvSpPr>
              <p:spPr>
                <a:xfrm rot="-2699906">
                  <a:off x="3847206" y="3381799"/>
                  <a:ext cx="208285" cy="90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7" h="1402" extrusionOk="0">
                      <a:moveTo>
                        <a:pt x="2536" y="0"/>
                      </a:moveTo>
                      <a:cubicBezTo>
                        <a:pt x="1435" y="0"/>
                        <a:pt x="501" y="567"/>
                        <a:pt x="1" y="1401"/>
                      </a:cubicBezTo>
                      <a:cubicBezTo>
                        <a:pt x="101" y="1401"/>
                        <a:pt x="201" y="1368"/>
                        <a:pt x="301" y="1368"/>
                      </a:cubicBezTo>
                      <a:cubicBezTo>
                        <a:pt x="768" y="667"/>
                        <a:pt x="1602" y="234"/>
                        <a:pt x="2536" y="234"/>
                      </a:cubicBezTo>
                      <a:cubicBezTo>
                        <a:pt x="2703" y="234"/>
                        <a:pt x="2836" y="234"/>
                        <a:pt x="2970" y="267"/>
                      </a:cubicBezTo>
                      <a:cubicBezTo>
                        <a:pt x="3070" y="200"/>
                        <a:pt x="3136" y="134"/>
                        <a:pt x="3236" y="67"/>
                      </a:cubicBezTo>
                      <a:cubicBezTo>
                        <a:pt x="3003" y="33"/>
                        <a:pt x="2769" y="0"/>
                        <a:pt x="2536" y="0"/>
                      </a:cubicBezTo>
                      <a:close/>
                    </a:path>
                  </a:pathLst>
                </a:custGeom>
                <a:solidFill>
                  <a:srgbClr val="55EF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28"/>
                <p:cNvSpPr/>
                <p:nvPr/>
              </p:nvSpPr>
              <p:spPr>
                <a:xfrm rot="-2699906">
                  <a:off x="3728413" y="3275569"/>
                  <a:ext cx="133194" cy="22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" h="3571" extrusionOk="0">
                      <a:moveTo>
                        <a:pt x="1869" y="1"/>
                      </a:moveTo>
                      <a:cubicBezTo>
                        <a:pt x="1802" y="68"/>
                        <a:pt x="1736" y="134"/>
                        <a:pt x="1669" y="201"/>
                      </a:cubicBezTo>
                      <a:cubicBezTo>
                        <a:pt x="1769" y="468"/>
                        <a:pt x="1836" y="735"/>
                        <a:pt x="1836" y="1035"/>
                      </a:cubicBezTo>
                      <a:cubicBezTo>
                        <a:pt x="1836" y="2102"/>
                        <a:pt x="1102" y="3003"/>
                        <a:pt x="34" y="3303"/>
                      </a:cubicBezTo>
                      <a:cubicBezTo>
                        <a:pt x="34" y="3403"/>
                        <a:pt x="1" y="3503"/>
                        <a:pt x="1" y="3570"/>
                      </a:cubicBezTo>
                      <a:cubicBezTo>
                        <a:pt x="1202" y="3270"/>
                        <a:pt x="2069" y="2236"/>
                        <a:pt x="2069" y="1035"/>
                      </a:cubicBezTo>
                      <a:cubicBezTo>
                        <a:pt x="2069" y="668"/>
                        <a:pt x="2002" y="334"/>
                        <a:pt x="1869" y="1"/>
                      </a:cubicBezTo>
                      <a:close/>
                    </a:path>
                  </a:pathLst>
                </a:custGeom>
                <a:solidFill>
                  <a:srgbClr val="55EF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28"/>
                <p:cNvSpPr/>
                <p:nvPr/>
              </p:nvSpPr>
              <p:spPr>
                <a:xfrm rot="-2699906">
                  <a:off x="3805057" y="3132227"/>
                  <a:ext cx="133194" cy="244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" h="3804" extrusionOk="0">
                      <a:moveTo>
                        <a:pt x="668" y="1"/>
                      </a:moveTo>
                      <a:cubicBezTo>
                        <a:pt x="535" y="67"/>
                        <a:pt x="368" y="167"/>
                        <a:pt x="234" y="234"/>
                      </a:cubicBezTo>
                      <a:cubicBezTo>
                        <a:pt x="68" y="568"/>
                        <a:pt x="1" y="935"/>
                        <a:pt x="1" y="1335"/>
                      </a:cubicBezTo>
                      <a:cubicBezTo>
                        <a:pt x="1" y="2469"/>
                        <a:pt x="768" y="3436"/>
                        <a:pt x="1902" y="3803"/>
                      </a:cubicBezTo>
                      <a:cubicBezTo>
                        <a:pt x="1936" y="3737"/>
                        <a:pt x="2002" y="3703"/>
                        <a:pt x="2069" y="3637"/>
                      </a:cubicBezTo>
                      <a:cubicBezTo>
                        <a:pt x="1002" y="3303"/>
                        <a:pt x="234" y="2402"/>
                        <a:pt x="234" y="1335"/>
                      </a:cubicBezTo>
                      <a:cubicBezTo>
                        <a:pt x="234" y="835"/>
                        <a:pt x="401" y="401"/>
                        <a:pt x="668" y="1"/>
                      </a:cubicBezTo>
                      <a:close/>
                    </a:path>
                  </a:pathLst>
                </a:custGeom>
                <a:solidFill>
                  <a:srgbClr val="55EF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28"/>
                <p:cNvSpPr/>
                <p:nvPr/>
              </p:nvSpPr>
              <p:spPr>
                <a:xfrm rot="-2699906">
                  <a:off x="3850874" y="3043532"/>
                  <a:ext cx="115950" cy="259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" h="4037" extrusionOk="0">
                      <a:moveTo>
                        <a:pt x="1802" y="0"/>
                      </a:moveTo>
                      <a:cubicBezTo>
                        <a:pt x="1635" y="0"/>
                        <a:pt x="1435" y="0"/>
                        <a:pt x="1201" y="34"/>
                      </a:cubicBezTo>
                      <a:cubicBezTo>
                        <a:pt x="467" y="501"/>
                        <a:pt x="0" y="1301"/>
                        <a:pt x="0" y="2168"/>
                      </a:cubicBezTo>
                      <a:cubicBezTo>
                        <a:pt x="0" y="2902"/>
                        <a:pt x="301" y="3536"/>
                        <a:pt x="801" y="4036"/>
                      </a:cubicBezTo>
                      <a:cubicBezTo>
                        <a:pt x="868" y="3970"/>
                        <a:pt x="934" y="3903"/>
                        <a:pt x="968" y="3836"/>
                      </a:cubicBezTo>
                      <a:cubicBezTo>
                        <a:pt x="501" y="3403"/>
                        <a:pt x="234" y="2836"/>
                        <a:pt x="234" y="2168"/>
                      </a:cubicBezTo>
                      <a:cubicBezTo>
                        <a:pt x="234" y="1201"/>
                        <a:pt x="868" y="367"/>
                        <a:pt x="1802" y="0"/>
                      </a:cubicBezTo>
                      <a:close/>
                    </a:path>
                  </a:pathLst>
                </a:custGeom>
                <a:solidFill>
                  <a:srgbClr val="55EF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28"/>
                <p:cNvSpPr/>
                <p:nvPr/>
              </p:nvSpPr>
              <p:spPr>
                <a:xfrm rot="-2699906">
                  <a:off x="3681504" y="3103924"/>
                  <a:ext cx="386391" cy="38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5" h="6005" extrusionOk="0">
                      <a:moveTo>
                        <a:pt x="5904" y="0"/>
                      </a:moveTo>
                      <a:lnTo>
                        <a:pt x="0" y="5904"/>
                      </a:lnTo>
                      <a:cubicBezTo>
                        <a:pt x="0" y="5938"/>
                        <a:pt x="0" y="5971"/>
                        <a:pt x="0" y="6004"/>
                      </a:cubicBezTo>
                      <a:lnTo>
                        <a:pt x="67" y="6004"/>
                      </a:lnTo>
                      <a:lnTo>
                        <a:pt x="6005" y="67"/>
                      </a:lnTo>
                      <a:lnTo>
                        <a:pt x="6005" y="0"/>
                      </a:lnTo>
                      <a:close/>
                    </a:path>
                  </a:pathLst>
                </a:custGeom>
                <a:solidFill>
                  <a:srgbClr val="304053">
                    <a:alpha val="20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72" name="Google Shape;1172;p28"/>
              <p:cNvGrpSpPr/>
              <p:nvPr/>
            </p:nvGrpSpPr>
            <p:grpSpPr>
              <a:xfrm rot="-2700000" flipH="1">
                <a:off x="8361965" y="3732764"/>
                <a:ext cx="345909" cy="345928"/>
                <a:chOff x="3601487" y="3022391"/>
                <a:chExt cx="547926" cy="547956"/>
              </a:xfrm>
            </p:grpSpPr>
            <p:sp>
              <p:nvSpPr>
                <p:cNvPr id="1173" name="Google Shape;1173;p28"/>
                <p:cNvSpPr/>
                <p:nvPr/>
              </p:nvSpPr>
              <p:spPr>
                <a:xfrm rot="-2699906">
                  <a:off x="3681193" y="3103173"/>
                  <a:ext cx="388515" cy="38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8" h="6005" extrusionOk="0">
                      <a:moveTo>
                        <a:pt x="5638" y="0"/>
                      </a:moveTo>
                      <a:cubicBezTo>
                        <a:pt x="5471" y="0"/>
                        <a:pt x="5271" y="0"/>
                        <a:pt x="5037" y="34"/>
                      </a:cubicBezTo>
                      <a:cubicBezTo>
                        <a:pt x="4503" y="100"/>
                        <a:pt x="3803" y="267"/>
                        <a:pt x="3069" y="601"/>
                      </a:cubicBezTo>
                      <a:cubicBezTo>
                        <a:pt x="2936" y="701"/>
                        <a:pt x="2769" y="767"/>
                        <a:pt x="2635" y="867"/>
                      </a:cubicBezTo>
                      <a:cubicBezTo>
                        <a:pt x="2402" y="1001"/>
                        <a:pt x="2202" y="1168"/>
                        <a:pt x="1968" y="1334"/>
                      </a:cubicBezTo>
                      <a:cubicBezTo>
                        <a:pt x="1935" y="1368"/>
                        <a:pt x="1935" y="1368"/>
                        <a:pt x="1935" y="1401"/>
                      </a:cubicBezTo>
                      <a:cubicBezTo>
                        <a:pt x="1868" y="1435"/>
                        <a:pt x="1802" y="1501"/>
                        <a:pt x="1735" y="1568"/>
                      </a:cubicBezTo>
                      <a:cubicBezTo>
                        <a:pt x="701" y="2569"/>
                        <a:pt x="267" y="3770"/>
                        <a:pt x="100" y="4704"/>
                      </a:cubicBezTo>
                      <a:cubicBezTo>
                        <a:pt x="67" y="4770"/>
                        <a:pt x="67" y="4870"/>
                        <a:pt x="67" y="4937"/>
                      </a:cubicBezTo>
                      <a:cubicBezTo>
                        <a:pt x="0" y="5371"/>
                        <a:pt x="0" y="5738"/>
                        <a:pt x="0" y="5904"/>
                      </a:cubicBezTo>
                      <a:cubicBezTo>
                        <a:pt x="0" y="5938"/>
                        <a:pt x="0" y="5971"/>
                        <a:pt x="0" y="5971"/>
                      </a:cubicBezTo>
                      <a:lnTo>
                        <a:pt x="0" y="6004"/>
                      </a:lnTo>
                      <a:lnTo>
                        <a:pt x="67" y="6004"/>
                      </a:lnTo>
                      <a:cubicBezTo>
                        <a:pt x="200" y="6004"/>
                        <a:pt x="467" y="6004"/>
                        <a:pt x="801" y="5971"/>
                      </a:cubicBezTo>
                      <a:cubicBezTo>
                        <a:pt x="901" y="5971"/>
                        <a:pt x="1001" y="5938"/>
                        <a:pt x="1101" y="5938"/>
                      </a:cubicBezTo>
                      <a:cubicBezTo>
                        <a:pt x="1868" y="5804"/>
                        <a:pt x="2869" y="5537"/>
                        <a:pt x="3770" y="4837"/>
                      </a:cubicBezTo>
                      <a:cubicBezTo>
                        <a:pt x="3870" y="4770"/>
                        <a:pt x="3936" y="4704"/>
                        <a:pt x="4036" y="4637"/>
                      </a:cubicBezTo>
                      <a:cubicBezTo>
                        <a:pt x="4137" y="4570"/>
                        <a:pt x="4203" y="4503"/>
                        <a:pt x="4303" y="4403"/>
                      </a:cubicBezTo>
                      <a:cubicBezTo>
                        <a:pt x="4337" y="4337"/>
                        <a:pt x="4403" y="4303"/>
                        <a:pt x="4470" y="4237"/>
                      </a:cubicBezTo>
                      <a:cubicBezTo>
                        <a:pt x="4537" y="4170"/>
                        <a:pt x="4604" y="4103"/>
                        <a:pt x="4637" y="4036"/>
                      </a:cubicBezTo>
                      <a:cubicBezTo>
                        <a:pt x="4704" y="3970"/>
                        <a:pt x="4770" y="3903"/>
                        <a:pt x="4804" y="3836"/>
                      </a:cubicBezTo>
                      <a:cubicBezTo>
                        <a:pt x="6005" y="2302"/>
                        <a:pt x="6038" y="601"/>
                        <a:pt x="6005" y="67"/>
                      </a:cubicBezTo>
                      <a:lnTo>
                        <a:pt x="600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28"/>
                <p:cNvSpPr/>
                <p:nvPr/>
              </p:nvSpPr>
              <p:spPr>
                <a:xfrm rot="-2699906">
                  <a:off x="3847206" y="3381799"/>
                  <a:ext cx="208285" cy="90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7" h="1402" extrusionOk="0">
                      <a:moveTo>
                        <a:pt x="2536" y="0"/>
                      </a:moveTo>
                      <a:cubicBezTo>
                        <a:pt x="1435" y="0"/>
                        <a:pt x="501" y="567"/>
                        <a:pt x="1" y="1401"/>
                      </a:cubicBezTo>
                      <a:cubicBezTo>
                        <a:pt x="101" y="1401"/>
                        <a:pt x="201" y="1368"/>
                        <a:pt x="301" y="1368"/>
                      </a:cubicBezTo>
                      <a:cubicBezTo>
                        <a:pt x="768" y="667"/>
                        <a:pt x="1602" y="234"/>
                        <a:pt x="2536" y="234"/>
                      </a:cubicBezTo>
                      <a:cubicBezTo>
                        <a:pt x="2703" y="234"/>
                        <a:pt x="2836" y="234"/>
                        <a:pt x="2970" y="267"/>
                      </a:cubicBezTo>
                      <a:cubicBezTo>
                        <a:pt x="3070" y="200"/>
                        <a:pt x="3136" y="134"/>
                        <a:pt x="3236" y="67"/>
                      </a:cubicBezTo>
                      <a:cubicBezTo>
                        <a:pt x="3003" y="33"/>
                        <a:pt x="2769" y="0"/>
                        <a:pt x="2536" y="0"/>
                      </a:cubicBezTo>
                      <a:close/>
                    </a:path>
                  </a:pathLst>
                </a:custGeom>
                <a:solidFill>
                  <a:srgbClr val="55EF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28"/>
                <p:cNvSpPr/>
                <p:nvPr/>
              </p:nvSpPr>
              <p:spPr>
                <a:xfrm rot="-2699906">
                  <a:off x="3728413" y="3275569"/>
                  <a:ext cx="133194" cy="22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" h="3571" extrusionOk="0">
                      <a:moveTo>
                        <a:pt x="1869" y="1"/>
                      </a:moveTo>
                      <a:cubicBezTo>
                        <a:pt x="1802" y="68"/>
                        <a:pt x="1736" y="134"/>
                        <a:pt x="1669" y="201"/>
                      </a:cubicBezTo>
                      <a:cubicBezTo>
                        <a:pt x="1769" y="468"/>
                        <a:pt x="1836" y="735"/>
                        <a:pt x="1836" y="1035"/>
                      </a:cubicBezTo>
                      <a:cubicBezTo>
                        <a:pt x="1836" y="2102"/>
                        <a:pt x="1102" y="3003"/>
                        <a:pt x="34" y="3303"/>
                      </a:cubicBezTo>
                      <a:cubicBezTo>
                        <a:pt x="34" y="3403"/>
                        <a:pt x="1" y="3503"/>
                        <a:pt x="1" y="3570"/>
                      </a:cubicBezTo>
                      <a:cubicBezTo>
                        <a:pt x="1202" y="3270"/>
                        <a:pt x="2069" y="2236"/>
                        <a:pt x="2069" y="1035"/>
                      </a:cubicBezTo>
                      <a:cubicBezTo>
                        <a:pt x="2069" y="668"/>
                        <a:pt x="2002" y="334"/>
                        <a:pt x="1869" y="1"/>
                      </a:cubicBezTo>
                      <a:close/>
                    </a:path>
                  </a:pathLst>
                </a:custGeom>
                <a:solidFill>
                  <a:srgbClr val="55EF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28"/>
                <p:cNvSpPr/>
                <p:nvPr/>
              </p:nvSpPr>
              <p:spPr>
                <a:xfrm rot="-2699906">
                  <a:off x="3805057" y="3132227"/>
                  <a:ext cx="133194" cy="244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" h="3804" extrusionOk="0">
                      <a:moveTo>
                        <a:pt x="668" y="1"/>
                      </a:moveTo>
                      <a:cubicBezTo>
                        <a:pt x="535" y="67"/>
                        <a:pt x="368" y="167"/>
                        <a:pt x="234" y="234"/>
                      </a:cubicBezTo>
                      <a:cubicBezTo>
                        <a:pt x="68" y="568"/>
                        <a:pt x="1" y="935"/>
                        <a:pt x="1" y="1335"/>
                      </a:cubicBezTo>
                      <a:cubicBezTo>
                        <a:pt x="1" y="2469"/>
                        <a:pt x="768" y="3436"/>
                        <a:pt x="1902" y="3803"/>
                      </a:cubicBezTo>
                      <a:cubicBezTo>
                        <a:pt x="1936" y="3737"/>
                        <a:pt x="2002" y="3703"/>
                        <a:pt x="2069" y="3637"/>
                      </a:cubicBezTo>
                      <a:cubicBezTo>
                        <a:pt x="1002" y="3303"/>
                        <a:pt x="234" y="2402"/>
                        <a:pt x="234" y="1335"/>
                      </a:cubicBezTo>
                      <a:cubicBezTo>
                        <a:pt x="234" y="835"/>
                        <a:pt x="401" y="401"/>
                        <a:pt x="668" y="1"/>
                      </a:cubicBezTo>
                      <a:close/>
                    </a:path>
                  </a:pathLst>
                </a:custGeom>
                <a:solidFill>
                  <a:srgbClr val="55EF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28"/>
                <p:cNvSpPr/>
                <p:nvPr/>
              </p:nvSpPr>
              <p:spPr>
                <a:xfrm rot="-2699906">
                  <a:off x="3850874" y="3043532"/>
                  <a:ext cx="115950" cy="259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" h="4037" extrusionOk="0">
                      <a:moveTo>
                        <a:pt x="1802" y="0"/>
                      </a:moveTo>
                      <a:cubicBezTo>
                        <a:pt x="1635" y="0"/>
                        <a:pt x="1435" y="0"/>
                        <a:pt x="1201" y="34"/>
                      </a:cubicBezTo>
                      <a:cubicBezTo>
                        <a:pt x="467" y="501"/>
                        <a:pt x="0" y="1301"/>
                        <a:pt x="0" y="2168"/>
                      </a:cubicBezTo>
                      <a:cubicBezTo>
                        <a:pt x="0" y="2902"/>
                        <a:pt x="301" y="3536"/>
                        <a:pt x="801" y="4036"/>
                      </a:cubicBezTo>
                      <a:cubicBezTo>
                        <a:pt x="868" y="3970"/>
                        <a:pt x="934" y="3903"/>
                        <a:pt x="968" y="3836"/>
                      </a:cubicBezTo>
                      <a:cubicBezTo>
                        <a:pt x="501" y="3403"/>
                        <a:pt x="234" y="2836"/>
                        <a:pt x="234" y="2168"/>
                      </a:cubicBezTo>
                      <a:cubicBezTo>
                        <a:pt x="234" y="1201"/>
                        <a:pt x="868" y="367"/>
                        <a:pt x="1802" y="0"/>
                      </a:cubicBezTo>
                      <a:close/>
                    </a:path>
                  </a:pathLst>
                </a:custGeom>
                <a:solidFill>
                  <a:srgbClr val="55EF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28"/>
                <p:cNvSpPr/>
                <p:nvPr/>
              </p:nvSpPr>
              <p:spPr>
                <a:xfrm rot="-2699906">
                  <a:off x="3681504" y="3103924"/>
                  <a:ext cx="386391" cy="38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5" h="6005" extrusionOk="0">
                      <a:moveTo>
                        <a:pt x="5904" y="0"/>
                      </a:moveTo>
                      <a:lnTo>
                        <a:pt x="0" y="5904"/>
                      </a:lnTo>
                      <a:cubicBezTo>
                        <a:pt x="0" y="5938"/>
                        <a:pt x="0" y="5971"/>
                        <a:pt x="0" y="6004"/>
                      </a:cubicBezTo>
                      <a:lnTo>
                        <a:pt x="67" y="6004"/>
                      </a:lnTo>
                      <a:lnTo>
                        <a:pt x="6005" y="67"/>
                      </a:lnTo>
                      <a:lnTo>
                        <a:pt x="6005" y="0"/>
                      </a:lnTo>
                      <a:close/>
                    </a:path>
                  </a:pathLst>
                </a:custGeom>
                <a:solidFill>
                  <a:srgbClr val="304053">
                    <a:alpha val="20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79" name="Google Shape;1179;p28"/>
              <p:cNvSpPr/>
              <p:nvPr/>
            </p:nvSpPr>
            <p:spPr>
              <a:xfrm>
                <a:off x="8812378" y="4058487"/>
                <a:ext cx="108441" cy="97898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70" extrusionOk="0">
                    <a:moveTo>
                      <a:pt x="1375" y="1"/>
                    </a:moveTo>
                    <a:cubicBezTo>
                      <a:pt x="1080" y="1"/>
                      <a:pt x="782" y="102"/>
                      <a:pt x="534" y="303"/>
                    </a:cubicBezTo>
                    <a:cubicBezTo>
                      <a:pt x="34" y="770"/>
                      <a:pt x="1" y="1537"/>
                      <a:pt x="434" y="2037"/>
                    </a:cubicBezTo>
                    <a:cubicBezTo>
                      <a:pt x="688" y="2327"/>
                      <a:pt x="1030" y="2470"/>
                      <a:pt x="1370" y="2470"/>
                    </a:cubicBezTo>
                    <a:cubicBezTo>
                      <a:pt x="1656" y="2470"/>
                      <a:pt x="1940" y="2369"/>
                      <a:pt x="2169" y="2171"/>
                    </a:cubicBezTo>
                    <a:cubicBezTo>
                      <a:pt x="2702" y="1704"/>
                      <a:pt x="2736" y="937"/>
                      <a:pt x="2302" y="403"/>
                    </a:cubicBezTo>
                    <a:cubicBezTo>
                      <a:pt x="2052" y="135"/>
                      <a:pt x="1716" y="1"/>
                      <a:pt x="13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0" name="Google Shape;1180;p28"/>
            <p:cNvGrpSpPr/>
            <p:nvPr/>
          </p:nvGrpSpPr>
          <p:grpSpPr>
            <a:xfrm>
              <a:off x="-38100" y="2858400"/>
              <a:ext cx="1543071" cy="2295478"/>
              <a:chOff x="-38100" y="2858400"/>
              <a:chExt cx="1543071" cy="2295478"/>
            </a:xfrm>
          </p:grpSpPr>
          <p:sp>
            <p:nvSpPr>
              <p:cNvPr id="1181" name="Google Shape;1181;p28"/>
              <p:cNvSpPr/>
              <p:nvPr/>
            </p:nvSpPr>
            <p:spPr>
              <a:xfrm>
                <a:off x="577613" y="2858400"/>
                <a:ext cx="927358" cy="1490160"/>
              </a:xfrm>
              <a:custGeom>
                <a:avLst/>
                <a:gdLst/>
                <a:ahLst/>
                <a:cxnLst/>
                <a:rect l="l" t="t" r="r" b="b"/>
                <a:pathLst>
                  <a:path w="21050" h="33825" fill="none" extrusionOk="0">
                    <a:moveTo>
                      <a:pt x="21049" y="23283"/>
                    </a:moveTo>
                    <a:cubicBezTo>
                      <a:pt x="21049" y="29121"/>
                      <a:pt x="16346" y="33824"/>
                      <a:pt x="10508" y="33824"/>
                    </a:cubicBezTo>
                    <a:cubicBezTo>
                      <a:pt x="4704" y="33824"/>
                      <a:pt x="1" y="29121"/>
                      <a:pt x="1" y="23283"/>
                    </a:cubicBezTo>
                    <a:cubicBezTo>
                      <a:pt x="1" y="18447"/>
                      <a:pt x="3270" y="14344"/>
                      <a:pt x="7740" y="13143"/>
                    </a:cubicBezTo>
                    <a:lnTo>
                      <a:pt x="7740" y="2602"/>
                    </a:lnTo>
                    <a:lnTo>
                      <a:pt x="7873" y="2602"/>
                    </a:lnTo>
                    <a:cubicBezTo>
                      <a:pt x="7139" y="2602"/>
                      <a:pt x="6539" y="2035"/>
                      <a:pt x="6539" y="1301"/>
                    </a:cubicBezTo>
                    <a:cubicBezTo>
                      <a:pt x="6539" y="934"/>
                      <a:pt x="6706" y="600"/>
                      <a:pt x="6939" y="367"/>
                    </a:cubicBezTo>
                    <a:cubicBezTo>
                      <a:pt x="7173" y="133"/>
                      <a:pt x="7506" y="0"/>
                      <a:pt x="7873" y="0"/>
                    </a:cubicBezTo>
                    <a:lnTo>
                      <a:pt x="13377" y="0"/>
                    </a:lnTo>
                    <a:cubicBezTo>
                      <a:pt x="14111" y="0"/>
                      <a:pt x="14711" y="567"/>
                      <a:pt x="14711" y="1301"/>
                    </a:cubicBezTo>
                    <a:cubicBezTo>
                      <a:pt x="14711" y="1668"/>
                      <a:pt x="14545" y="2001"/>
                      <a:pt x="14311" y="2235"/>
                    </a:cubicBezTo>
                    <a:cubicBezTo>
                      <a:pt x="14078" y="2468"/>
                      <a:pt x="13744" y="2602"/>
                      <a:pt x="13377" y="2602"/>
                    </a:cubicBezTo>
                    <a:lnTo>
                      <a:pt x="13611" y="2602"/>
                    </a:lnTo>
                    <a:lnTo>
                      <a:pt x="13611" y="13210"/>
                    </a:lnTo>
                    <a:cubicBezTo>
                      <a:pt x="17914" y="14544"/>
                      <a:pt x="21049" y="18547"/>
                      <a:pt x="21049" y="23283"/>
                    </a:cubicBezTo>
                    <a:close/>
                  </a:path>
                </a:pathLst>
              </a:custGeom>
              <a:noFill/>
              <a:ln w="750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8"/>
              <p:cNvSpPr/>
              <p:nvPr/>
            </p:nvSpPr>
            <p:spPr>
              <a:xfrm>
                <a:off x="211692" y="3255158"/>
                <a:ext cx="965553" cy="1769381"/>
              </a:xfrm>
              <a:custGeom>
                <a:avLst/>
                <a:gdLst/>
                <a:ahLst/>
                <a:cxnLst/>
                <a:rect l="l" t="t" r="r" b="b"/>
                <a:pathLst>
                  <a:path w="21917" h="40163" fill="none" extrusionOk="0">
                    <a:moveTo>
                      <a:pt x="21917" y="1"/>
                    </a:moveTo>
                    <a:lnTo>
                      <a:pt x="1" y="1"/>
                    </a:lnTo>
                    <a:lnTo>
                      <a:pt x="1" y="40163"/>
                    </a:lnTo>
                  </a:path>
                </a:pathLst>
              </a:custGeom>
              <a:noFill/>
              <a:ln w="750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8"/>
              <p:cNvSpPr/>
              <p:nvPr/>
            </p:nvSpPr>
            <p:spPr>
              <a:xfrm>
                <a:off x="-38100" y="5024489"/>
                <a:ext cx="514386" cy="12939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2937" extrusionOk="0">
                    <a:moveTo>
                      <a:pt x="0" y="1"/>
                    </a:moveTo>
                    <a:lnTo>
                      <a:pt x="0" y="2936"/>
                    </a:lnTo>
                    <a:lnTo>
                      <a:pt x="11675" y="2936"/>
                    </a:lnTo>
                    <a:cubicBezTo>
                      <a:pt x="11675" y="1302"/>
                      <a:pt x="10374" y="1"/>
                      <a:pt x="87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8"/>
              <p:cNvSpPr/>
              <p:nvPr/>
            </p:nvSpPr>
            <p:spPr>
              <a:xfrm>
                <a:off x="887716" y="3219870"/>
                <a:ext cx="315962" cy="76479"/>
              </a:xfrm>
              <a:custGeom>
                <a:avLst/>
                <a:gdLst/>
                <a:ahLst/>
                <a:cxnLst/>
                <a:rect l="l" t="t" r="r" b="b"/>
                <a:pathLst>
                  <a:path w="7172" h="1736" extrusionOk="0">
                    <a:moveTo>
                      <a:pt x="501" y="1"/>
                    </a:moveTo>
                    <a:cubicBezTo>
                      <a:pt x="234" y="1"/>
                      <a:pt x="0" y="234"/>
                      <a:pt x="0" y="501"/>
                    </a:cubicBezTo>
                    <a:lnTo>
                      <a:pt x="0" y="1235"/>
                    </a:lnTo>
                    <a:cubicBezTo>
                      <a:pt x="0" y="1502"/>
                      <a:pt x="234" y="1736"/>
                      <a:pt x="501" y="1736"/>
                    </a:cubicBezTo>
                    <a:lnTo>
                      <a:pt x="6672" y="1736"/>
                    </a:lnTo>
                    <a:cubicBezTo>
                      <a:pt x="6938" y="1736"/>
                      <a:pt x="7172" y="1502"/>
                      <a:pt x="7172" y="1235"/>
                    </a:cubicBezTo>
                    <a:lnTo>
                      <a:pt x="7172" y="501"/>
                    </a:lnTo>
                    <a:cubicBezTo>
                      <a:pt x="7172" y="234"/>
                      <a:pt x="6938" y="1"/>
                      <a:pt x="6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8"/>
              <p:cNvSpPr/>
              <p:nvPr/>
            </p:nvSpPr>
            <p:spPr>
              <a:xfrm>
                <a:off x="626117" y="3807033"/>
                <a:ext cx="836208" cy="470992"/>
              </a:xfrm>
              <a:custGeom>
                <a:avLst/>
                <a:gdLst/>
                <a:ahLst/>
                <a:cxnLst/>
                <a:rect l="l" t="t" r="r" b="b"/>
                <a:pathLst>
                  <a:path w="18981" h="10691" extrusionOk="0">
                    <a:moveTo>
                      <a:pt x="4303" y="0"/>
                    </a:moveTo>
                    <a:cubicBezTo>
                      <a:pt x="4026" y="0"/>
                      <a:pt x="3737" y="16"/>
                      <a:pt x="3436" y="49"/>
                    </a:cubicBezTo>
                    <a:cubicBezTo>
                      <a:pt x="1935" y="216"/>
                      <a:pt x="734" y="750"/>
                      <a:pt x="1" y="1183"/>
                    </a:cubicBezTo>
                    <a:cubicBezTo>
                      <a:pt x="1" y="6420"/>
                      <a:pt x="4237" y="10690"/>
                      <a:pt x="9474" y="10690"/>
                    </a:cubicBezTo>
                    <a:cubicBezTo>
                      <a:pt x="14744" y="10690"/>
                      <a:pt x="18981" y="6420"/>
                      <a:pt x="18981" y="1183"/>
                    </a:cubicBezTo>
                    <a:lnTo>
                      <a:pt x="18981" y="1183"/>
                    </a:lnTo>
                    <a:cubicBezTo>
                      <a:pt x="16937" y="1979"/>
                      <a:pt x="15212" y="2234"/>
                      <a:pt x="13806" y="2234"/>
                    </a:cubicBezTo>
                    <a:cubicBezTo>
                      <a:pt x="13033" y="2234"/>
                      <a:pt x="12356" y="2157"/>
                      <a:pt x="11776" y="2051"/>
                    </a:cubicBezTo>
                    <a:cubicBezTo>
                      <a:pt x="8805" y="1535"/>
                      <a:pt x="7073" y="0"/>
                      <a:pt x="4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8"/>
              <p:cNvSpPr/>
              <p:nvPr/>
            </p:nvSpPr>
            <p:spPr>
              <a:xfrm>
                <a:off x="1125789" y="3961490"/>
                <a:ext cx="60267" cy="55509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1260" extrusionOk="0">
                    <a:moveTo>
                      <a:pt x="649" y="1"/>
                    </a:moveTo>
                    <a:cubicBezTo>
                      <a:pt x="611" y="1"/>
                      <a:pt x="572" y="5"/>
                      <a:pt x="534" y="12"/>
                    </a:cubicBezTo>
                    <a:cubicBezTo>
                      <a:pt x="200" y="112"/>
                      <a:pt x="0" y="446"/>
                      <a:pt x="67" y="780"/>
                    </a:cubicBezTo>
                    <a:cubicBezTo>
                      <a:pt x="125" y="1070"/>
                      <a:pt x="385" y="1259"/>
                      <a:pt x="672" y="1259"/>
                    </a:cubicBezTo>
                    <a:cubicBezTo>
                      <a:pt x="714" y="1259"/>
                      <a:pt x="758" y="1255"/>
                      <a:pt x="801" y="1247"/>
                    </a:cubicBezTo>
                    <a:cubicBezTo>
                      <a:pt x="1134" y="1180"/>
                      <a:pt x="1368" y="846"/>
                      <a:pt x="1301" y="513"/>
                    </a:cubicBezTo>
                    <a:cubicBezTo>
                      <a:pt x="1212" y="218"/>
                      <a:pt x="941" y="1"/>
                      <a:pt x="6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8"/>
              <p:cNvSpPr/>
              <p:nvPr/>
            </p:nvSpPr>
            <p:spPr>
              <a:xfrm>
                <a:off x="1024375" y="3719981"/>
                <a:ext cx="60311" cy="5454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238" extrusionOk="0">
                    <a:moveTo>
                      <a:pt x="725" y="0"/>
                    </a:moveTo>
                    <a:cubicBezTo>
                      <a:pt x="673" y="0"/>
                      <a:pt x="620" y="8"/>
                      <a:pt x="567" y="24"/>
                    </a:cubicBezTo>
                    <a:cubicBezTo>
                      <a:pt x="201" y="90"/>
                      <a:pt x="0" y="424"/>
                      <a:pt x="67" y="758"/>
                    </a:cubicBezTo>
                    <a:cubicBezTo>
                      <a:pt x="154" y="1048"/>
                      <a:pt x="418" y="1237"/>
                      <a:pt x="706" y="1237"/>
                    </a:cubicBezTo>
                    <a:cubicBezTo>
                      <a:pt x="748" y="1237"/>
                      <a:pt x="791" y="1233"/>
                      <a:pt x="834" y="1225"/>
                    </a:cubicBezTo>
                    <a:cubicBezTo>
                      <a:pt x="1168" y="1158"/>
                      <a:pt x="1368" y="824"/>
                      <a:pt x="1301" y="491"/>
                    </a:cubicBezTo>
                    <a:cubicBezTo>
                      <a:pt x="1245" y="210"/>
                      <a:pt x="1000" y="0"/>
                      <a:pt x="7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8"/>
              <p:cNvSpPr/>
              <p:nvPr/>
            </p:nvSpPr>
            <p:spPr>
              <a:xfrm>
                <a:off x="945032" y="3488825"/>
                <a:ext cx="102912" cy="102912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336" fill="none" extrusionOk="0">
                    <a:moveTo>
                      <a:pt x="1401" y="2202"/>
                    </a:moveTo>
                    <a:cubicBezTo>
                      <a:pt x="834" y="2335"/>
                      <a:pt x="234" y="1968"/>
                      <a:pt x="134" y="1401"/>
                    </a:cubicBezTo>
                    <a:cubicBezTo>
                      <a:pt x="0" y="834"/>
                      <a:pt x="367" y="267"/>
                      <a:pt x="934" y="134"/>
                    </a:cubicBezTo>
                    <a:cubicBezTo>
                      <a:pt x="1501" y="0"/>
                      <a:pt x="2068" y="367"/>
                      <a:pt x="2202" y="934"/>
                    </a:cubicBezTo>
                    <a:cubicBezTo>
                      <a:pt x="2335" y="1501"/>
                      <a:pt x="1968" y="2102"/>
                      <a:pt x="1401" y="2202"/>
                    </a:cubicBezTo>
                    <a:close/>
                  </a:path>
                </a:pathLst>
              </a:custGeom>
              <a:noFill/>
              <a:ln w="500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8"/>
              <p:cNvSpPr/>
              <p:nvPr/>
            </p:nvSpPr>
            <p:spPr>
              <a:xfrm>
                <a:off x="1146363" y="3709232"/>
                <a:ext cx="102912" cy="102912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336" fill="none" extrusionOk="0">
                    <a:moveTo>
                      <a:pt x="1401" y="2202"/>
                    </a:moveTo>
                    <a:cubicBezTo>
                      <a:pt x="834" y="2336"/>
                      <a:pt x="267" y="1969"/>
                      <a:pt x="133" y="1402"/>
                    </a:cubicBezTo>
                    <a:cubicBezTo>
                      <a:pt x="0" y="835"/>
                      <a:pt x="367" y="268"/>
                      <a:pt x="967" y="134"/>
                    </a:cubicBezTo>
                    <a:cubicBezTo>
                      <a:pt x="1534" y="1"/>
                      <a:pt x="2102" y="368"/>
                      <a:pt x="2235" y="935"/>
                    </a:cubicBezTo>
                    <a:cubicBezTo>
                      <a:pt x="2335" y="1502"/>
                      <a:pt x="2001" y="2102"/>
                      <a:pt x="1401" y="2202"/>
                    </a:cubicBezTo>
                    <a:close/>
                  </a:path>
                </a:pathLst>
              </a:custGeom>
              <a:noFill/>
              <a:ln w="500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8"/>
              <p:cNvSpPr/>
              <p:nvPr/>
            </p:nvSpPr>
            <p:spPr>
              <a:xfrm>
                <a:off x="686385" y="3676939"/>
                <a:ext cx="73528" cy="73484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8" fill="none" extrusionOk="0">
                    <a:moveTo>
                      <a:pt x="1001" y="1568"/>
                    </a:moveTo>
                    <a:cubicBezTo>
                      <a:pt x="601" y="1668"/>
                      <a:pt x="167" y="1401"/>
                      <a:pt x="100" y="1001"/>
                    </a:cubicBezTo>
                    <a:cubicBezTo>
                      <a:pt x="0" y="600"/>
                      <a:pt x="267" y="167"/>
                      <a:pt x="667" y="100"/>
                    </a:cubicBezTo>
                    <a:cubicBezTo>
                      <a:pt x="1101" y="0"/>
                      <a:pt x="1501" y="267"/>
                      <a:pt x="1568" y="667"/>
                    </a:cubicBezTo>
                    <a:cubicBezTo>
                      <a:pt x="1668" y="1101"/>
                      <a:pt x="1401" y="1501"/>
                      <a:pt x="1001" y="1568"/>
                    </a:cubicBezTo>
                    <a:close/>
                  </a:path>
                </a:pathLst>
              </a:custGeom>
              <a:noFill/>
              <a:ln w="500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8"/>
              <p:cNvSpPr/>
              <p:nvPr/>
            </p:nvSpPr>
            <p:spPr>
              <a:xfrm>
                <a:off x="987633" y="4197580"/>
                <a:ext cx="60311" cy="5454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238" extrusionOk="0">
                    <a:moveTo>
                      <a:pt x="725" y="0"/>
                    </a:moveTo>
                    <a:cubicBezTo>
                      <a:pt x="673" y="0"/>
                      <a:pt x="621" y="8"/>
                      <a:pt x="568" y="24"/>
                    </a:cubicBezTo>
                    <a:cubicBezTo>
                      <a:pt x="201" y="91"/>
                      <a:pt x="0" y="424"/>
                      <a:pt x="67" y="758"/>
                    </a:cubicBezTo>
                    <a:cubicBezTo>
                      <a:pt x="154" y="1048"/>
                      <a:pt x="419" y="1237"/>
                      <a:pt x="706" y="1237"/>
                    </a:cubicBezTo>
                    <a:cubicBezTo>
                      <a:pt x="748" y="1237"/>
                      <a:pt x="791" y="1233"/>
                      <a:pt x="834" y="1225"/>
                    </a:cubicBezTo>
                    <a:cubicBezTo>
                      <a:pt x="1168" y="1158"/>
                      <a:pt x="1368" y="824"/>
                      <a:pt x="1301" y="491"/>
                    </a:cubicBezTo>
                    <a:cubicBezTo>
                      <a:pt x="1245" y="210"/>
                      <a:pt x="1000" y="0"/>
                      <a:pt x="7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8"/>
              <p:cNvSpPr/>
              <p:nvPr/>
            </p:nvSpPr>
            <p:spPr>
              <a:xfrm>
                <a:off x="839211" y="3921268"/>
                <a:ext cx="120534" cy="11093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518" extrusionOk="0">
                    <a:moveTo>
                      <a:pt x="1344" y="1"/>
                    </a:moveTo>
                    <a:cubicBezTo>
                      <a:pt x="1264" y="1"/>
                      <a:pt x="1183" y="8"/>
                      <a:pt x="1101" y="25"/>
                    </a:cubicBezTo>
                    <a:cubicBezTo>
                      <a:pt x="401" y="191"/>
                      <a:pt x="0" y="859"/>
                      <a:pt x="134" y="1526"/>
                    </a:cubicBezTo>
                    <a:cubicBezTo>
                      <a:pt x="251" y="2111"/>
                      <a:pt x="780" y="2517"/>
                      <a:pt x="1381" y="2517"/>
                    </a:cubicBezTo>
                    <a:cubicBezTo>
                      <a:pt x="1464" y="2517"/>
                      <a:pt x="1549" y="2509"/>
                      <a:pt x="1635" y="2493"/>
                    </a:cubicBezTo>
                    <a:cubicBezTo>
                      <a:pt x="2302" y="2326"/>
                      <a:pt x="2736" y="1659"/>
                      <a:pt x="2569" y="992"/>
                    </a:cubicBezTo>
                    <a:cubicBezTo>
                      <a:pt x="2452" y="406"/>
                      <a:pt x="1923" y="1"/>
                      <a:pt x="13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8"/>
              <p:cNvSpPr/>
              <p:nvPr/>
            </p:nvSpPr>
            <p:spPr>
              <a:xfrm>
                <a:off x="1169844" y="3536184"/>
                <a:ext cx="120579" cy="110005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497" extrusionOk="0">
                    <a:moveTo>
                      <a:pt x="1358" y="1"/>
                    </a:moveTo>
                    <a:cubicBezTo>
                      <a:pt x="1273" y="1"/>
                      <a:pt x="1187" y="9"/>
                      <a:pt x="1102" y="26"/>
                    </a:cubicBezTo>
                    <a:cubicBezTo>
                      <a:pt x="401" y="160"/>
                      <a:pt x="1" y="827"/>
                      <a:pt x="134" y="1527"/>
                    </a:cubicBezTo>
                    <a:cubicBezTo>
                      <a:pt x="248" y="2097"/>
                      <a:pt x="752" y="2497"/>
                      <a:pt x="1333" y="2497"/>
                    </a:cubicBezTo>
                    <a:cubicBezTo>
                      <a:pt x="1432" y="2497"/>
                      <a:pt x="1533" y="2485"/>
                      <a:pt x="1635" y="2461"/>
                    </a:cubicBezTo>
                    <a:cubicBezTo>
                      <a:pt x="2302" y="2328"/>
                      <a:pt x="2736" y="1661"/>
                      <a:pt x="2569" y="993"/>
                    </a:cubicBezTo>
                    <a:cubicBezTo>
                      <a:pt x="2453" y="383"/>
                      <a:pt x="193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8"/>
              <p:cNvSpPr/>
              <p:nvPr/>
            </p:nvSpPr>
            <p:spPr>
              <a:xfrm>
                <a:off x="802470" y="3590636"/>
                <a:ext cx="120534" cy="110886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517" extrusionOk="0">
                    <a:moveTo>
                      <a:pt x="1344" y="0"/>
                    </a:moveTo>
                    <a:cubicBezTo>
                      <a:pt x="1264" y="0"/>
                      <a:pt x="1183" y="8"/>
                      <a:pt x="1101" y="24"/>
                    </a:cubicBezTo>
                    <a:cubicBezTo>
                      <a:pt x="401" y="191"/>
                      <a:pt x="0" y="858"/>
                      <a:pt x="134" y="1525"/>
                    </a:cubicBezTo>
                    <a:cubicBezTo>
                      <a:pt x="251" y="2111"/>
                      <a:pt x="780" y="2517"/>
                      <a:pt x="1381" y="2517"/>
                    </a:cubicBezTo>
                    <a:cubicBezTo>
                      <a:pt x="1464" y="2517"/>
                      <a:pt x="1549" y="2509"/>
                      <a:pt x="1635" y="2493"/>
                    </a:cubicBezTo>
                    <a:cubicBezTo>
                      <a:pt x="2302" y="2326"/>
                      <a:pt x="2736" y="1659"/>
                      <a:pt x="2569" y="992"/>
                    </a:cubicBezTo>
                    <a:cubicBezTo>
                      <a:pt x="2452" y="406"/>
                      <a:pt x="1923" y="0"/>
                      <a:pt x="13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8"/>
              <p:cNvSpPr/>
              <p:nvPr/>
            </p:nvSpPr>
            <p:spPr>
              <a:xfrm>
                <a:off x="1234517" y="4033784"/>
                <a:ext cx="39738" cy="37226"/>
              </a:xfrm>
              <a:custGeom>
                <a:avLst/>
                <a:gdLst/>
                <a:ahLst/>
                <a:cxnLst/>
                <a:rect l="l" t="t" r="r" b="b"/>
                <a:pathLst>
                  <a:path w="902" h="845" extrusionOk="0">
                    <a:moveTo>
                      <a:pt x="429" y="1"/>
                    </a:moveTo>
                    <a:cubicBezTo>
                      <a:pt x="409" y="1"/>
                      <a:pt x="388" y="2"/>
                      <a:pt x="367" y="6"/>
                    </a:cubicBezTo>
                    <a:cubicBezTo>
                      <a:pt x="134" y="73"/>
                      <a:pt x="0" y="306"/>
                      <a:pt x="34" y="506"/>
                    </a:cubicBezTo>
                    <a:cubicBezTo>
                      <a:pt x="94" y="716"/>
                      <a:pt x="261" y="845"/>
                      <a:pt x="464" y="845"/>
                    </a:cubicBezTo>
                    <a:cubicBezTo>
                      <a:pt x="487" y="845"/>
                      <a:pt x="510" y="843"/>
                      <a:pt x="534" y="840"/>
                    </a:cubicBezTo>
                    <a:cubicBezTo>
                      <a:pt x="768" y="773"/>
                      <a:pt x="901" y="573"/>
                      <a:pt x="834" y="339"/>
                    </a:cubicBezTo>
                    <a:cubicBezTo>
                      <a:pt x="804" y="130"/>
                      <a:pt x="613" y="1"/>
                      <a:pt x="429" y="1"/>
                    </a:cubicBezTo>
                    <a:close/>
                  </a:path>
                </a:pathLst>
              </a:custGeom>
              <a:solidFill>
                <a:srgbClr val="FF9F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8"/>
              <p:cNvSpPr/>
              <p:nvPr/>
            </p:nvSpPr>
            <p:spPr>
              <a:xfrm>
                <a:off x="1112529" y="3715135"/>
                <a:ext cx="44" cy="149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" extrusionOk="0">
                    <a:moveTo>
                      <a:pt x="1" y="0"/>
                    </a:moveTo>
                    <a:lnTo>
                      <a:pt x="1" y="34"/>
                    </a:lnTo>
                    <a:lnTo>
                      <a:pt x="1" y="34"/>
                    </a:lnTo>
                    <a:cubicBezTo>
                      <a:pt x="1" y="34"/>
                      <a:pt x="1" y="34"/>
                      <a:pt x="1" y="0"/>
                    </a:cubicBezTo>
                    <a:close/>
                  </a:path>
                </a:pathLst>
              </a:custGeom>
              <a:solidFill>
                <a:srgbClr val="0A3D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8"/>
              <p:cNvSpPr/>
              <p:nvPr/>
            </p:nvSpPr>
            <p:spPr>
              <a:xfrm>
                <a:off x="664005" y="3889460"/>
                <a:ext cx="102912" cy="102912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336" fill="none" extrusionOk="0">
                    <a:moveTo>
                      <a:pt x="1401" y="2202"/>
                    </a:moveTo>
                    <a:cubicBezTo>
                      <a:pt x="834" y="2336"/>
                      <a:pt x="267" y="1969"/>
                      <a:pt x="133" y="1402"/>
                    </a:cubicBezTo>
                    <a:cubicBezTo>
                      <a:pt x="0" y="835"/>
                      <a:pt x="367" y="268"/>
                      <a:pt x="967" y="134"/>
                    </a:cubicBezTo>
                    <a:cubicBezTo>
                      <a:pt x="1534" y="1"/>
                      <a:pt x="2102" y="368"/>
                      <a:pt x="2235" y="935"/>
                    </a:cubicBezTo>
                    <a:cubicBezTo>
                      <a:pt x="2335" y="1502"/>
                      <a:pt x="2001" y="2102"/>
                      <a:pt x="1401" y="2202"/>
                    </a:cubicBezTo>
                    <a:close/>
                  </a:path>
                </a:pathLst>
              </a:custGeom>
              <a:noFill/>
              <a:ln w="500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8"/>
              <p:cNvSpPr/>
              <p:nvPr/>
            </p:nvSpPr>
            <p:spPr>
              <a:xfrm>
                <a:off x="1025388" y="4023255"/>
                <a:ext cx="58286" cy="58288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8" fill="none" extrusionOk="0">
                    <a:moveTo>
                      <a:pt x="1001" y="1568"/>
                    </a:moveTo>
                    <a:cubicBezTo>
                      <a:pt x="601" y="1668"/>
                      <a:pt x="167" y="1401"/>
                      <a:pt x="100" y="1001"/>
                    </a:cubicBezTo>
                    <a:cubicBezTo>
                      <a:pt x="0" y="600"/>
                      <a:pt x="267" y="167"/>
                      <a:pt x="667" y="100"/>
                    </a:cubicBezTo>
                    <a:cubicBezTo>
                      <a:pt x="1101" y="0"/>
                      <a:pt x="1501" y="267"/>
                      <a:pt x="1568" y="667"/>
                    </a:cubicBezTo>
                    <a:cubicBezTo>
                      <a:pt x="1668" y="1101"/>
                      <a:pt x="1401" y="1501"/>
                      <a:pt x="1001" y="1568"/>
                    </a:cubicBezTo>
                    <a:close/>
                  </a:path>
                </a:pathLst>
              </a:custGeom>
              <a:noFill/>
              <a:ln w="500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8"/>
              <p:cNvSpPr/>
              <p:nvPr/>
            </p:nvSpPr>
            <p:spPr>
              <a:xfrm>
                <a:off x="817757" y="4116034"/>
                <a:ext cx="58286" cy="58288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8" fill="none" extrusionOk="0">
                    <a:moveTo>
                      <a:pt x="1001" y="1568"/>
                    </a:moveTo>
                    <a:cubicBezTo>
                      <a:pt x="601" y="1668"/>
                      <a:pt x="167" y="1401"/>
                      <a:pt x="100" y="1001"/>
                    </a:cubicBezTo>
                    <a:cubicBezTo>
                      <a:pt x="0" y="600"/>
                      <a:pt x="267" y="167"/>
                      <a:pt x="667" y="100"/>
                    </a:cubicBezTo>
                    <a:cubicBezTo>
                      <a:pt x="1101" y="0"/>
                      <a:pt x="1501" y="267"/>
                      <a:pt x="1568" y="667"/>
                    </a:cubicBezTo>
                    <a:cubicBezTo>
                      <a:pt x="1668" y="1101"/>
                      <a:pt x="1401" y="1501"/>
                      <a:pt x="1001" y="1568"/>
                    </a:cubicBezTo>
                    <a:close/>
                  </a:path>
                </a:pathLst>
              </a:custGeom>
              <a:noFill/>
              <a:ln w="500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1" name="Google Shape;1201;p29"/>
          <p:cNvGrpSpPr/>
          <p:nvPr/>
        </p:nvGrpSpPr>
        <p:grpSpPr>
          <a:xfrm>
            <a:off x="340721" y="419140"/>
            <a:ext cx="8296797" cy="4351990"/>
            <a:chOff x="340721" y="419140"/>
            <a:chExt cx="8296797" cy="4351990"/>
          </a:xfrm>
        </p:grpSpPr>
        <p:sp>
          <p:nvSpPr>
            <p:cNvPr id="1202" name="Google Shape;1202;p29"/>
            <p:cNvSpPr/>
            <p:nvPr/>
          </p:nvSpPr>
          <p:spPr>
            <a:xfrm>
              <a:off x="779425" y="3804448"/>
              <a:ext cx="184451" cy="184451"/>
            </a:xfrm>
            <a:custGeom>
              <a:avLst/>
              <a:gdLst/>
              <a:ahLst/>
              <a:cxnLst/>
              <a:rect l="l" t="t" r="r" b="b"/>
              <a:pathLst>
                <a:path w="3403" h="3403" extrusionOk="0">
                  <a:moveTo>
                    <a:pt x="1701" y="0"/>
                  </a:moveTo>
                  <a:cubicBezTo>
                    <a:pt x="767" y="0"/>
                    <a:pt x="0" y="767"/>
                    <a:pt x="0" y="1701"/>
                  </a:cubicBezTo>
                  <a:cubicBezTo>
                    <a:pt x="0" y="2635"/>
                    <a:pt x="767" y="3403"/>
                    <a:pt x="1701" y="3403"/>
                  </a:cubicBezTo>
                  <a:cubicBezTo>
                    <a:pt x="2635" y="3403"/>
                    <a:pt x="3403" y="2635"/>
                    <a:pt x="3403" y="1701"/>
                  </a:cubicBezTo>
                  <a:cubicBezTo>
                    <a:pt x="3403" y="767"/>
                    <a:pt x="2635" y="0"/>
                    <a:pt x="170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093750" y="4214023"/>
              <a:ext cx="184451" cy="184451"/>
            </a:xfrm>
            <a:custGeom>
              <a:avLst/>
              <a:gdLst/>
              <a:ahLst/>
              <a:cxnLst/>
              <a:rect l="l" t="t" r="r" b="b"/>
              <a:pathLst>
                <a:path w="3403" h="3403" extrusionOk="0">
                  <a:moveTo>
                    <a:pt x="1701" y="0"/>
                  </a:moveTo>
                  <a:cubicBezTo>
                    <a:pt x="767" y="0"/>
                    <a:pt x="0" y="767"/>
                    <a:pt x="0" y="1701"/>
                  </a:cubicBezTo>
                  <a:cubicBezTo>
                    <a:pt x="0" y="2635"/>
                    <a:pt x="767" y="3403"/>
                    <a:pt x="1701" y="3403"/>
                  </a:cubicBezTo>
                  <a:cubicBezTo>
                    <a:pt x="2635" y="3403"/>
                    <a:pt x="3403" y="2635"/>
                    <a:pt x="3403" y="1701"/>
                  </a:cubicBezTo>
                  <a:cubicBezTo>
                    <a:pt x="3403" y="767"/>
                    <a:pt x="2635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533826" y="4341075"/>
              <a:ext cx="430054" cy="430054"/>
            </a:xfrm>
            <a:custGeom>
              <a:avLst/>
              <a:gdLst/>
              <a:ahLst/>
              <a:cxnLst/>
              <a:rect l="l" t="t" r="r" b="b"/>
              <a:pathLst>
                <a:path w="3403" h="3403" extrusionOk="0">
                  <a:moveTo>
                    <a:pt x="1701" y="0"/>
                  </a:moveTo>
                  <a:cubicBezTo>
                    <a:pt x="767" y="0"/>
                    <a:pt x="0" y="767"/>
                    <a:pt x="0" y="1701"/>
                  </a:cubicBezTo>
                  <a:cubicBezTo>
                    <a:pt x="0" y="2635"/>
                    <a:pt x="767" y="3403"/>
                    <a:pt x="1701" y="3403"/>
                  </a:cubicBezTo>
                  <a:cubicBezTo>
                    <a:pt x="2635" y="3403"/>
                    <a:pt x="3403" y="2635"/>
                    <a:pt x="3403" y="1701"/>
                  </a:cubicBezTo>
                  <a:cubicBezTo>
                    <a:pt x="3403" y="767"/>
                    <a:pt x="2635" y="0"/>
                    <a:pt x="170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783524" y="785112"/>
              <a:ext cx="373457" cy="430040"/>
            </a:xfrm>
            <a:custGeom>
              <a:avLst/>
              <a:gdLst/>
              <a:ahLst/>
              <a:cxnLst/>
              <a:rect l="l" t="t" r="r" b="b"/>
              <a:pathLst>
                <a:path w="11676" h="13444" fill="none" extrusionOk="0">
                  <a:moveTo>
                    <a:pt x="0" y="3370"/>
                  </a:moveTo>
                  <a:lnTo>
                    <a:pt x="0" y="10108"/>
                  </a:lnTo>
                  <a:lnTo>
                    <a:pt x="5838" y="13444"/>
                  </a:lnTo>
                  <a:lnTo>
                    <a:pt x="11675" y="10108"/>
                  </a:lnTo>
                  <a:lnTo>
                    <a:pt x="11675" y="3370"/>
                  </a:lnTo>
                  <a:lnTo>
                    <a:pt x="5838" y="1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340721" y="794740"/>
              <a:ext cx="372369" cy="430040"/>
            </a:xfrm>
            <a:custGeom>
              <a:avLst/>
              <a:gdLst/>
              <a:ahLst/>
              <a:cxnLst/>
              <a:rect l="l" t="t" r="r" b="b"/>
              <a:pathLst>
                <a:path w="11642" h="13444" fill="none" extrusionOk="0">
                  <a:moveTo>
                    <a:pt x="0" y="3369"/>
                  </a:moveTo>
                  <a:lnTo>
                    <a:pt x="0" y="10107"/>
                  </a:lnTo>
                  <a:lnTo>
                    <a:pt x="5838" y="13443"/>
                  </a:lnTo>
                  <a:lnTo>
                    <a:pt x="11642" y="10107"/>
                  </a:lnTo>
                  <a:lnTo>
                    <a:pt x="11642" y="3369"/>
                  </a:lnTo>
                  <a:lnTo>
                    <a:pt x="5838" y="0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553054" y="419140"/>
              <a:ext cx="372369" cy="430040"/>
            </a:xfrm>
            <a:custGeom>
              <a:avLst/>
              <a:gdLst/>
              <a:ahLst/>
              <a:cxnLst/>
              <a:rect l="l" t="t" r="r" b="b"/>
              <a:pathLst>
                <a:path w="11642" h="13444" fill="none" extrusionOk="0">
                  <a:moveTo>
                    <a:pt x="0" y="3369"/>
                  </a:moveTo>
                  <a:lnTo>
                    <a:pt x="0" y="10074"/>
                  </a:lnTo>
                  <a:lnTo>
                    <a:pt x="5804" y="13443"/>
                  </a:lnTo>
                  <a:lnTo>
                    <a:pt x="11642" y="10074"/>
                  </a:lnTo>
                  <a:lnTo>
                    <a:pt x="11642" y="3369"/>
                  </a:lnTo>
                  <a:lnTo>
                    <a:pt x="5804" y="0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8" name="Google Shape;1208;p29"/>
            <p:cNvGrpSpPr/>
            <p:nvPr/>
          </p:nvGrpSpPr>
          <p:grpSpPr>
            <a:xfrm flipH="1">
              <a:off x="7967367" y="4325882"/>
              <a:ext cx="365350" cy="445233"/>
              <a:chOff x="5562825" y="2204650"/>
              <a:chExt cx="331925" cy="404500"/>
            </a:xfrm>
          </p:grpSpPr>
          <p:sp>
            <p:nvSpPr>
              <p:cNvPr id="1209" name="Google Shape;1209;p29"/>
              <p:cNvSpPr/>
              <p:nvPr/>
            </p:nvSpPr>
            <p:spPr>
              <a:xfrm flipH="1">
                <a:off x="5809650" y="2204650"/>
                <a:ext cx="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970" fill="none" extrusionOk="0">
                    <a:moveTo>
                      <a:pt x="0" y="1"/>
                    </a:moveTo>
                    <a:lnTo>
                      <a:pt x="0" y="297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9"/>
              <p:cNvSpPr/>
              <p:nvPr/>
            </p:nvSpPr>
            <p:spPr>
              <a:xfrm flipH="1">
                <a:off x="5809650" y="2305575"/>
                <a:ext cx="25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969" fill="none" extrusionOk="0">
                    <a:moveTo>
                      <a:pt x="0" y="0"/>
                    </a:moveTo>
                    <a:lnTo>
                      <a:pt x="0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9"/>
              <p:cNvSpPr/>
              <p:nvPr/>
            </p:nvSpPr>
            <p:spPr>
              <a:xfrm flipH="1">
                <a:off x="5820500" y="2289825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0"/>
                    </a:moveTo>
                    <a:lnTo>
                      <a:pt x="2969" y="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9"/>
              <p:cNvSpPr/>
              <p:nvPr/>
            </p:nvSpPr>
            <p:spPr>
              <a:xfrm flipH="1">
                <a:off x="5719600" y="2292225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0"/>
                    </a:moveTo>
                    <a:lnTo>
                      <a:pt x="2970" y="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9"/>
              <p:cNvSpPr/>
              <p:nvPr/>
            </p:nvSpPr>
            <p:spPr>
              <a:xfrm flipH="1">
                <a:off x="5653725" y="2434000"/>
                <a:ext cx="25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969" fill="none" extrusionOk="0">
                    <a:moveTo>
                      <a:pt x="1" y="0"/>
                    </a:moveTo>
                    <a:lnTo>
                      <a:pt x="1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9"/>
              <p:cNvSpPr/>
              <p:nvPr/>
            </p:nvSpPr>
            <p:spPr>
              <a:xfrm flipH="1">
                <a:off x="5653725" y="2534900"/>
                <a:ext cx="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970" fill="none" extrusionOk="0">
                    <a:moveTo>
                      <a:pt x="1" y="0"/>
                    </a:moveTo>
                    <a:lnTo>
                      <a:pt x="1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9"/>
              <p:cNvSpPr/>
              <p:nvPr/>
            </p:nvSpPr>
            <p:spPr>
              <a:xfrm flipH="1">
                <a:off x="5663725" y="2521550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1"/>
                    </a:moveTo>
                    <a:lnTo>
                      <a:pt x="2970" y="1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9"/>
              <p:cNvSpPr/>
              <p:nvPr/>
            </p:nvSpPr>
            <p:spPr>
              <a:xfrm flipH="1">
                <a:off x="5562825" y="2521550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1"/>
                    </a:moveTo>
                    <a:lnTo>
                      <a:pt x="2970" y="1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7" name="Google Shape;1217;p29"/>
            <p:cNvGrpSpPr/>
            <p:nvPr/>
          </p:nvGrpSpPr>
          <p:grpSpPr>
            <a:xfrm>
              <a:off x="8272167" y="3868682"/>
              <a:ext cx="365350" cy="445233"/>
              <a:chOff x="5562825" y="2204650"/>
              <a:chExt cx="331925" cy="404500"/>
            </a:xfrm>
          </p:grpSpPr>
          <p:sp>
            <p:nvSpPr>
              <p:cNvPr id="1218" name="Google Shape;1218;p29"/>
              <p:cNvSpPr/>
              <p:nvPr/>
            </p:nvSpPr>
            <p:spPr>
              <a:xfrm flipH="1">
                <a:off x="5809650" y="2204650"/>
                <a:ext cx="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970" fill="none" extrusionOk="0">
                    <a:moveTo>
                      <a:pt x="0" y="1"/>
                    </a:moveTo>
                    <a:lnTo>
                      <a:pt x="0" y="297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9"/>
              <p:cNvSpPr/>
              <p:nvPr/>
            </p:nvSpPr>
            <p:spPr>
              <a:xfrm flipH="1">
                <a:off x="5809650" y="2305575"/>
                <a:ext cx="25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969" fill="none" extrusionOk="0">
                    <a:moveTo>
                      <a:pt x="0" y="0"/>
                    </a:moveTo>
                    <a:lnTo>
                      <a:pt x="0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9"/>
              <p:cNvSpPr/>
              <p:nvPr/>
            </p:nvSpPr>
            <p:spPr>
              <a:xfrm flipH="1">
                <a:off x="5820500" y="2289825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0"/>
                    </a:moveTo>
                    <a:lnTo>
                      <a:pt x="2969" y="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9"/>
              <p:cNvSpPr/>
              <p:nvPr/>
            </p:nvSpPr>
            <p:spPr>
              <a:xfrm flipH="1">
                <a:off x="5719600" y="2292225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0"/>
                    </a:moveTo>
                    <a:lnTo>
                      <a:pt x="2970" y="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9"/>
              <p:cNvSpPr/>
              <p:nvPr/>
            </p:nvSpPr>
            <p:spPr>
              <a:xfrm flipH="1">
                <a:off x="5653725" y="2434000"/>
                <a:ext cx="25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969" fill="none" extrusionOk="0">
                    <a:moveTo>
                      <a:pt x="1" y="0"/>
                    </a:moveTo>
                    <a:lnTo>
                      <a:pt x="1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9"/>
              <p:cNvSpPr/>
              <p:nvPr/>
            </p:nvSpPr>
            <p:spPr>
              <a:xfrm flipH="1">
                <a:off x="5653725" y="2534900"/>
                <a:ext cx="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970" fill="none" extrusionOk="0">
                    <a:moveTo>
                      <a:pt x="1" y="0"/>
                    </a:moveTo>
                    <a:lnTo>
                      <a:pt x="1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9"/>
              <p:cNvSpPr/>
              <p:nvPr/>
            </p:nvSpPr>
            <p:spPr>
              <a:xfrm flipH="1">
                <a:off x="5663725" y="2521550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1"/>
                    </a:moveTo>
                    <a:lnTo>
                      <a:pt x="2970" y="1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9"/>
              <p:cNvSpPr/>
              <p:nvPr/>
            </p:nvSpPr>
            <p:spPr>
              <a:xfrm flipH="1">
                <a:off x="5562825" y="2521550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1"/>
                    </a:moveTo>
                    <a:lnTo>
                      <a:pt x="2970" y="1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6" name="Google Shape;1226;p29"/>
            <p:cNvGrpSpPr/>
            <p:nvPr/>
          </p:nvGrpSpPr>
          <p:grpSpPr>
            <a:xfrm flipH="1">
              <a:off x="7891167" y="3640082"/>
              <a:ext cx="365350" cy="445233"/>
              <a:chOff x="5562825" y="2204650"/>
              <a:chExt cx="331925" cy="404500"/>
            </a:xfrm>
          </p:grpSpPr>
          <p:sp>
            <p:nvSpPr>
              <p:cNvPr id="1227" name="Google Shape;1227;p29"/>
              <p:cNvSpPr/>
              <p:nvPr/>
            </p:nvSpPr>
            <p:spPr>
              <a:xfrm flipH="1">
                <a:off x="5809650" y="2204650"/>
                <a:ext cx="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970" fill="none" extrusionOk="0">
                    <a:moveTo>
                      <a:pt x="0" y="1"/>
                    </a:moveTo>
                    <a:lnTo>
                      <a:pt x="0" y="297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9"/>
              <p:cNvSpPr/>
              <p:nvPr/>
            </p:nvSpPr>
            <p:spPr>
              <a:xfrm flipH="1">
                <a:off x="5809650" y="2305575"/>
                <a:ext cx="25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969" fill="none" extrusionOk="0">
                    <a:moveTo>
                      <a:pt x="0" y="0"/>
                    </a:moveTo>
                    <a:lnTo>
                      <a:pt x="0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9"/>
              <p:cNvSpPr/>
              <p:nvPr/>
            </p:nvSpPr>
            <p:spPr>
              <a:xfrm flipH="1">
                <a:off x="5820500" y="2289825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0"/>
                    </a:moveTo>
                    <a:lnTo>
                      <a:pt x="2969" y="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9"/>
              <p:cNvSpPr/>
              <p:nvPr/>
            </p:nvSpPr>
            <p:spPr>
              <a:xfrm flipH="1">
                <a:off x="5719600" y="2292225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0"/>
                    </a:moveTo>
                    <a:lnTo>
                      <a:pt x="2970" y="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9"/>
              <p:cNvSpPr/>
              <p:nvPr/>
            </p:nvSpPr>
            <p:spPr>
              <a:xfrm flipH="1">
                <a:off x="5653725" y="2434000"/>
                <a:ext cx="25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969" fill="none" extrusionOk="0">
                    <a:moveTo>
                      <a:pt x="1" y="0"/>
                    </a:moveTo>
                    <a:lnTo>
                      <a:pt x="1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9"/>
              <p:cNvSpPr/>
              <p:nvPr/>
            </p:nvSpPr>
            <p:spPr>
              <a:xfrm flipH="1">
                <a:off x="5653725" y="2534900"/>
                <a:ext cx="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970" fill="none" extrusionOk="0">
                    <a:moveTo>
                      <a:pt x="1" y="0"/>
                    </a:moveTo>
                    <a:lnTo>
                      <a:pt x="1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9"/>
              <p:cNvSpPr/>
              <p:nvPr/>
            </p:nvSpPr>
            <p:spPr>
              <a:xfrm flipH="1">
                <a:off x="5663725" y="2521550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1"/>
                    </a:moveTo>
                    <a:lnTo>
                      <a:pt x="2970" y="1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9"/>
              <p:cNvSpPr/>
              <p:nvPr/>
            </p:nvSpPr>
            <p:spPr>
              <a:xfrm flipH="1">
                <a:off x="5562825" y="2521550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1"/>
                    </a:moveTo>
                    <a:lnTo>
                      <a:pt x="2970" y="1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572000" y="2463013"/>
            <a:ext cx="386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618247" y="1172938"/>
            <a:ext cx="1232100" cy="10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572000" y="3360200"/>
            <a:ext cx="3139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4"/>
          <p:cNvGrpSpPr/>
          <p:nvPr/>
        </p:nvGrpSpPr>
        <p:grpSpPr>
          <a:xfrm>
            <a:off x="110917" y="78707"/>
            <a:ext cx="9033449" cy="5064897"/>
            <a:chOff x="110917" y="78707"/>
            <a:chExt cx="9033449" cy="5064897"/>
          </a:xfrm>
        </p:grpSpPr>
        <p:grpSp>
          <p:nvGrpSpPr>
            <p:cNvPr id="21" name="Google Shape;21;p4"/>
            <p:cNvGrpSpPr/>
            <p:nvPr/>
          </p:nvGrpSpPr>
          <p:grpSpPr>
            <a:xfrm>
              <a:off x="415717" y="535907"/>
              <a:ext cx="365350" cy="445233"/>
              <a:chOff x="5562825" y="2204650"/>
              <a:chExt cx="331925" cy="404500"/>
            </a:xfrm>
          </p:grpSpPr>
          <p:sp>
            <p:nvSpPr>
              <p:cNvPr id="22" name="Google Shape;22;p4"/>
              <p:cNvSpPr/>
              <p:nvPr/>
            </p:nvSpPr>
            <p:spPr>
              <a:xfrm flipH="1">
                <a:off x="5809650" y="2204650"/>
                <a:ext cx="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970" fill="none" extrusionOk="0">
                    <a:moveTo>
                      <a:pt x="0" y="1"/>
                    </a:moveTo>
                    <a:lnTo>
                      <a:pt x="0" y="297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4"/>
              <p:cNvSpPr/>
              <p:nvPr/>
            </p:nvSpPr>
            <p:spPr>
              <a:xfrm flipH="1">
                <a:off x="5809650" y="2305575"/>
                <a:ext cx="25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969" fill="none" extrusionOk="0">
                    <a:moveTo>
                      <a:pt x="0" y="0"/>
                    </a:moveTo>
                    <a:lnTo>
                      <a:pt x="0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4"/>
              <p:cNvSpPr/>
              <p:nvPr/>
            </p:nvSpPr>
            <p:spPr>
              <a:xfrm flipH="1">
                <a:off x="5820500" y="2289825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0"/>
                    </a:moveTo>
                    <a:lnTo>
                      <a:pt x="2969" y="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4"/>
              <p:cNvSpPr/>
              <p:nvPr/>
            </p:nvSpPr>
            <p:spPr>
              <a:xfrm flipH="1">
                <a:off x="5719600" y="2292225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0"/>
                    </a:moveTo>
                    <a:lnTo>
                      <a:pt x="2970" y="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4"/>
              <p:cNvSpPr/>
              <p:nvPr/>
            </p:nvSpPr>
            <p:spPr>
              <a:xfrm flipH="1">
                <a:off x="5653725" y="2434000"/>
                <a:ext cx="25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969" fill="none" extrusionOk="0">
                    <a:moveTo>
                      <a:pt x="1" y="0"/>
                    </a:moveTo>
                    <a:lnTo>
                      <a:pt x="1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4"/>
              <p:cNvSpPr/>
              <p:nvPr/>
            </p:nvSpPr>
            <p:spPr>
              <a:xfrm flipH="1">
                <a:off x="5653725" y="2534900"/>
                <a:ext cx="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970" fill="none" extrusionOk="0">
                    <a:moveTo>
                      <a:pt x="1" y="0"/>
                    </a:moveTo>
                    <a:lnTo>
                      <a:pt x="1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4"/>
              <p:cNvSpPr/>
              <p:nvPr/>
            </p:nvSpPr>
            <p:spPr>
              <a:xfrm flipH="1">
                <a:off x="5663725" y="2521550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1"/>
                    </a:moveTo>
                    <a:lnTo>
                      <a:pt x="2970" y="1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 flipH="1">
                <a:off x="5562825" y="2521550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1"/>
                    </a:moveTo>
                    <a:lnTo>
                      <a:pt x="2970" y="1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4"/>
            <p:cNvGrpSpPr/>
            <p:nvPr/>
          </p:nvGrpSpPr>
          <p:grpSpPr>
            <a:xfrm flipH="1">
              <a:off x="110917" y="78707"/>
              <a:ext cx="365350" cy="445233"/>
              <a:chOff x="5562825" y="2204650"/>
              <a:chExt cx="331925" cy="404500"/>
            </a:xfrm>
          </p:grpSpPr>
          <p:sp>
            <p:nvSpPr>
              <p:cNvPr id="31" name="Google Shape;31;p4"/>
              <p:cNvSpPr/>
              <p:nvPr/>
            </p:nvSpPr>
            <p:spPr>
              <a:xfrm flipH="1">
                <a:off x="5809650" y="2204650"/>
                <a:ext cx="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970" fill="none" extrusionOk="0">
                    <a:moveTo>
                      <a:pt x="0" y="1"/>
                    </a:moveTo>
                    <a:lnTo>
                      <a:pt x="0" y="297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 flipH="1">
                <a:off x="5809650" y="2305575"/>
                <a:ext cx="25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969" fill="none" extrusionOk="0">
                    <a:moveTo>
                      <a:pt x="0" y="0"/>
                    </a:moveTo>
                    <a:lnTo>
                      <a:pt x="0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 flipH="1">
                <a:off x="5820500" y="2289825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0"/>
                    </a:moveTo>
                    <a:lnTo>
                      <a:pt x="2969" y="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 flipH="1">
                <a:off x="5719600" y="2292225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0"/>
                    </a:moveTo>
                    <a:lnTo>
                      <a:pt x="2970" y="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 flipH="1">
                <a:off x="5653725" y="2434000"/>
                <a:ext cx="25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969" fill="none" extrusionOk="0">
                    <a:moveTo>
                      <a:pt x="1" y="0"/>
                    </a:moveTo>
                    <a:lnTo>
                      <a:pt x="1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 flipH="1">
                <a:off x="5653725" y="2534900"/>
                <a:ext cx="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970" fill="none" extrusionOk="0">
                    <a:moveTo>
                      <a:pt x="1" y="0"/>
                    </a:moveTo>
                    <a:lnTo>
                      <a:pt x="1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flipH="1">
                <a:off x="5663725" y="2521550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1"/>
                    </a:moveTo>
                    <a:lnTo>
                      <a:pt x="2970" y="1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>
                <a:off x="5562825" y="2521550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1"/>
                    </a:moveTo>
                    <a:lnTo>
                      <a:pt x="2970" y="1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4"/>
            <p:cNvGrpSpPr/>
            <p:nvPr/>
          </p:nvGrpSpPr>
          <p:grpSpPr>
            <a:xfrm>
              <a:off x="7952756" y="4210054"/>
              <a:ext cx="1191610" cy="933551"/>
              <a:chOff x="7717150" y="3269625"/>
              <a:chExt cx="1004900" cy="787275"/>
            </a:xfrm>
          </p:grpSpPr>
          <p:sp>
            <p:nvSpPr>
              <p:cNvPr id="40" name="Google Shape;40;p4"/>
              <p:cNvSpPr/>
              <p:nvPr/>
            </p:nvSpPr>
            <p:spPr>
              <a:xfrm>
                <a:off x="8047375" y="3528150"/>
                <a:ext cx="115950" cy="43700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7480" fill="none" extrusionOk="0">
                    <a:moveTo>
                      <a:pt x="2302" y="17480"/>
                    </a:moveTo>
                    <a:lnTo>
                      <a:pt x="2302" y="17480"/>
                    </a:lnTo>
                    <a:cubicBezTo>
                      <a:pt x="1035" y="17480"/>
                      <a:pt x="1" y="16446"/>
                      <a:pt x="1" y="15178"/>
                    </a:cubicBezTo>
                    <a:lnTo>
                      <a:pt x="1" y="1"/>
                    </a:lnTo>
                    <a:lnTo>
                      <a:pt x="4637" y="1"/>
                    </a:lnTo>
                    <a:lnTo>
                      <a:pt x="4637" y="15178"/>
                    </a:lnTo>
                    <a:cubicBezTo>
                      <a:pt x="4637" y="16446"/>
                      <a:pt x="3603" y="17480"/>
                      <a:pt x="2302" y="17480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8067400" y="3579850"/>
                <a:ext cx="73400" cy="354450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14178" extrusionOk="0">
                    <a:moveTo>
                      <a:pt x="0" y="1"/>
                    </a:moveTo>
                    <a:lnTo>
                      <a:pt x="0" y="12710"/>
                    </a:lnTo>
                    <a:cubicBezTo>
                      <a:pt x="0" y="13510"/>
                      <a:pt x="668" y="14178"/>
                      <a:pt x="1468" y="14178"/>
                    </a:cubicBezTo>
                    <a:cubicBezTo>
                      <a:pt x="2269" y="14178"/>
                      <a:pt x="2936" y="13510"/>
                      <a:pt x="2936" y="12710"/>
                    </a:cubicBezTo>
                    <a:lnTo>
                      <a:pt x="29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8093250" y="3604875"/>
                <a:ext cx="3672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469" fill="none" extrusionOk="0">
                    <a:moveTo>
                      <a:pt x="968" y="1335"/>
                    </a:moveTo>
                    <a:cubicBezTo>
                      <a:pt x="634" y="1468"/>
                      <a:pt x="267" y="1301"/>
                      <a:pt x="134" y="968"/>
                    </a:cubicBezTo>
                    <a:cubicBezTo>
                      <a:pt x="0" y="634"/>
                      <a:pt x="167" y="234"/>
                      <a:pt x="501" y="101"/>
                    </a:cubicBezTo>
                    <a:cubicBezTo>
                      <a:pt x="834" y="1"/>
                      <a:pt x="1201" y="134"/>
                      <a:pt x="1335" y="468"/>
                    </a:cubicBezTo>
                    <a:cubicBezTo>
                      <a:pt x="1468" y="834"/>
                      <a:pt x="1301" y="1201"/>
                      <a:pt x="968" y="1335"/>
                    </a:cubicBezTo>
                    <a:close/>
                  </a:path>
                </a:pathLst>
              </a:custGeom>
              <a:noFill/>
              <a:ln w="5000" cap="flat" cmpd="sng">
                <a:solidFill>
                  <a:schemeClr val="accent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8087400" y="3665425"/>
                <a:ext cx="36725" cy="323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294" extrusionOk="0">
                    <a:moveTo>
                      <a:pt x="738" y="1"/>
                    </a:moveTo>
                    <a:cubicBezTo>
                      <a:pt x="660" y="1"/>
                      <a:pt x="580" y="16"/>
                      <a:pt x="501" y="47"/>
                    </a:cubicBezTo>
                    <a:cubicBezTo>
                      <a:pt x="168" y="180"/>
                      <a:pt x="1" y="547"/>
                      <a:pt x="134" y="881"/>
                    </a:cubicBezTo>
                    <a:cubicBezTo>
                      <a:pt x="237" y="1136"/>
                      <a:pt x="476" y="1294"/>
                      <a:pt x="732" y="1294"/>
                    </a:cubicBezTo>
                    <a:cubicBezTo>
                      <a:pt x="810" y="1294"/>
                      <a:pt x="890" y="1279"/>
                      <a:pt x="968" y="1248"/>
                    </a:cubicBezTo>
                    <a:cubicBezTo>
                      <a:pt x="1302" y="1114"/>
                      <a:pt x="1469" y="747"/>
                      <a:pt x="1335" y="414"/>
                    </a:cubicBezTo>
                    <a:cubicBezTo>
                      <a:pt x="1233" y="159"/>
                      <a:pt x="994" y="1"/>
                      <a:pt x="7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8112425" y="3837550"/>
                <a:ext cx="208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35" fill="none" extrusionOk="0">
                    <a:moveTo>
                      <a:pt x="568" y="767"/>
                    </a:moveTo>
                    <a:cubicBezTo>
                      <a:pt x="368" y="834"/>
                      <a:pt x="167" y="734"/>
                      <a:pt x="101" y="567"/>
                    </a:cubicBezTo>
                    <a:cubicBezTo>
                      <a:pt x="1" y="367"/>
                      <a:pt x="101" y="167"/>
                      <a:pt x="301" y="100"/>
                    </a:cubicBezTo>
                    <a:cubicBezTo>
                      <a:pt x="468" y="0"/>
                      <a:pt x="701" y="100"/>
                      <a:pt x="768" y="300"/>
                    </a:cubicBezTo>
                    <a:cubicBezTo>
                      <a:pt x="835" y="467"/>
                      <a:pt x="735" y="701"/>
                      <a:pt x="568" y="767"/>
                    </a:cubicBezTo>
                    <a:close/>
                  </a:path>
                </a:pathLst>
              </a:custGeom>
              <a:noFill/>
              <a:ln w="5000" cap="flat" cmpd="sng">
                <a:solidFill>
                  <a:schemeClr val="accent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8081575" y="3765000"/>
                <a:ext cx="20050" cy="200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801" fill="none" extrusionOk="0">
                    <a:moveTo>
                      <a:pt x="534" y="734"/>
                    </a:moveTo>
                    <a:cubicBezTo>
                      <a:pt x="367" y="801"/>
                      <a:pt x="134" y="734"/>
                      <a:pt x="67" y="534"/>
                    </a:cubicBezTo>
                    <a:cubicBezTo>
                      <a:pt x="0" y="367"/>
                      <a:pt x="101" y="134"/>
                      <a:pt x="267" y="67"/>
                    </a:cubicBezTo>
                    <a:cubicBezTo>
                      <a:pt x="467" y="0"/>
                      <a:pt x="668" y="100"/>
                      <a:pt x="734" y="267"/>
                    </a:cubicBezTo>
                    <a:cubicBezTo>
                      <a:pt x="801" y="467"/>
                      <a:pt x="734" y="667"/>
                      <a:pt x="534" y="734"/>
                    </a:cubicBezTo>
                    <a:close/>
                  </a:path>
                </a:pathLst>
              </a:custGeom>
              <a:noFill/>
              <a:ln w="5000" cap="flat" cmpd="sng">
                <a:solidFill>
                  <a:schemeClr val="accent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8087400" y="3873925"/>
                <a:ext cx="36725" cy="323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294" extrusionOk="0">
                    <a:moveTo>
                      <a:pt x="738" y="0"/>
                    </a:moveTo>
                    <a:cubicBezTo>
                      <a:pt x="660" y="0"/>
                      <a:pt x="580" y="15"/>
                      <a:pt x="501" y="46"/>
                    </a:cubicBezTo>
                    <a:cubicBezTo>
                      <a:pt x="168" y="180"/>
                      <a:pt x="1" y="547"/>
                      <a:pt x="134" y="880"/>
                    </a:cubicBezTo>
                    <a:cubicBezTo>
                      <a:pt x="237" y="1136"/>
                      <a:pt x="476" y="1293"/>
                      <a:pt x="732" y="1293"/>
                    </a:cubicBezTo>
                    <a:cubicBezTo>
                      <a:pt x="810" y="1293"/>
                      <a:pt x="890" y="1278"/>
                      <a:pt x="968" y="1247"/>
                    </a:cubicBezTo>
                    <a:cubicBezTo>
                      <a:pt x="1302" y="1114"/>
                      <a:pt x="1469" y="747"/>
                      <a:pt x="1335" y="413"/>
                    </a:cubicBezTo>
                    <a:cubicBezTo>
                      <a:pt x="1233" y="158"/>
                      <a:pt x="994" y="0"/>
                      <a:pt x="7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8075725" y="3802500"/>
                <a:ext cx="2755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969" extrusionOk="0">
                    <a:moveTo>
                      <a:pt x="549" y="1"/>
                    </a:moveTo>
                    <a:cubicBezTo>
                      <a:pt x="490" y="1"/>
                      <a:pt x="429" y="12"/>
                      <a:pt x="368" y="35"/>
                    </a:cubicBezTo>
                    <a:cubicBezTo>
                      <a:pt x="134" y="135"/>
                      <a:pt x="1" y="401"/>
                      <a:pt x="101" y="668"/>
                    </a:cubicBezTo>
                    <a:cubicBezTo>
                      <a:pt x="178" y="848"/>
                      <a:pt x="354" y="969"/>
                      <a:pt x="553" y="969"/>
                    </a:cubicBezTo>
                    <a:cubicBezTo>
                      <a:pt x="612" y="969"/>
                      <a:pt x="674" y="958"/>
                      <a:pt x="735" y="935"/>
                    </a:cubicBezTo>
                    <a:cubicBezTo>
                      <a:pt x="968" y="835"/>
                      <a:pt x="1102" y="535"/>
                      <a:pt x="1002" y="301"/>
                    </a:cubicBezTo>
                    <a:cubicBezTo>
                      <a:pt x="925" y="121"/>
                      <a:pt x="748" y="1"/>
                      <a:pt x="5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8107425" y="3719125"/>
                <a:ext cx="267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969" extrusionOk="0">
                    <a:moveTo>
                      <a:pt x="535" y="0"/>
                    </a:moveTo>
                    <a:cubicBezTo>
                      <a:pt x="478" y="0"/>
                      <a:pt x="421" y="11"/>
                      <a:pt x="367" y="34"/>
                    </a:cubicBezTo>
                    <a:cubicBezTo>
                      <a:pt x="101" y="134"/>
                      <a:pt x="1" y="401"/>
                      <a:pt x="101" y="668"/>
                    </a:cubicBezTo>
                    <a:cubicBezTo>
                      <a:pt x="178" y="848"/>
                      <a:pt x="354" y="968"/>
                      <a:pt x="538" y="968"/>
                    </a:cubicBezTo>
                    <a:cubicBezTo>
                      <a:pt x="592" y="968"/>
                      <a:pt x="648" y="957"/>
                      <a:pt x="701" y="934"/>
                    </a:cubicBezTo>
                    <a:cubicBezTo>
                      <a:pt x="968" y="834"/>
                      <a:pt x="1068" y="534"/>
                      <a:pt x="968" y="301"/>
                    </a:cubicBezTo>
                    <a:cubicBezTo>
                      <a:pt x="917" y="121"/>
                      <a:pt x="726" y="0"/>
                      <a:pt x="5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8286725" y="3528150"/>
                <a:ext cx="115925" cy="437000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17480" fill="none" extrusionOk="0">
                    <a:moveTo>
                      <a:pt x="2335" y="17480"/>
                    </a:moveTo>
                    <a:lnTo>
                      <a:pt x="2335" y="17480"/>
                    </a:lnTo>
                    <a:cubicBezTo>
                      <a:pt x="1034" y="17480"/>
                      <a:pt x="0" y="16446"/>
                      <a:pt x="0" y="15178"/>
                    </a:cubicBezTo>
                    <a:lnTo>
                      <a:pt x="0" y="1"/>
                    </a:lnTo>
                    <a:lnTo>
                      <a:pt x="4637" y="1"/>
                    </a:lnTo>
                    <a:lnTo>
                      <a:pt x="4637" y="15178"/>
                    </a:lnTo>
                    <a:cubicBezTo>
                      <a:pt x="4637" y="16446"/>
                      <a:pt x="3603" y="17480"/>
                      <a:pt x="2335" y="17480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8307575" y="3788350"/>
                <a:ext cx="72575" cy="145950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5838" extrusionOk="0">
                    <a:moveTo>
                      <a:pt x="0" y="0"/>
                    </a:moveTo>
                    <a:lnTo>
                      <a:pt x="0" y="4370"/>
                    </a:lnTo>
                    <a:cubicBezTo>
                      <a:pt x="0" y="5170"/>
                      <a:pt x="634" y="5838"/>
                      <a:pt x="1435" y="5838"/>
                    </a:cubicBezTo>
                    <a:cubicBezTo>
                      <a:pt x="2235" y="5838"/>
                      <a:pt x="2902" y="5170"/>
                      <a:pt x="2902" y="4370"/>
                    </a:cubicBezTo>
                    <a:lnTo>
                      <a:pt x="29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8332575" y="3604875"/>
                <a:ext cx="3672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469" fill="none" extrusionOk="0">
                    <a:moveTo>
                      <a:pt x="1002" y="1335"/>
                    </a:moveTo>
                    <a:cubicBezTo>
                      <a:pt x="668" y="1468"/>
                      <a:pt x="268" y="1301"/>
                      <a:pt x="134" y="968"/>
                    </a:cubicBezTo>
                    <a:cubicBezTo>
                      <a:pt x="1" y="634"/>
                      <a:pt x="168" y="234"/>
                      <a:pt x="501" y="101"/>
                    </a:cubicBezTo>
                    <a:cubicBezTo>
                      <a:pt x="835" y="1"/>
                      <a:pt x="1235" y="134"/>
                      <a:pt x="1369" y="468"/>
                    </a:cubicBezTo>
                    <a:cubicBezTo>
                      <a:pt x="1469" y="834"/>
                      <a:pt x="1335" y="1201"/>
                      <a:pt x="1002" y="1335"/>
                    </a:cubicBezTo>
                    <a:close/>
                  </a:path>
                </a:pathLst>
              </a:custGeom>
              <a:noFill/>
              <a:ln w="5000" cap="flat" cmpd="sng">
                <a:solidFill>
                  <a:schemeClr val="accent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8326750" y="3665425"/>
                <a:ext cx="36725" cy="323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294" extrusionOk="0">
                    <a:moveTo>
                      <a:pt x="738" y="1"/>
                    </a:moveTo>
                    <a:cubicBezTo>
                      <a:pt x="659" y="1"/>
                      <a:pt x="579" y="16"/>
                      <a:pt x="501" y="47"/>
                    </a:cubicBezTo>
                    <a:cubicBezTo>
                      <a:pt x="167" y="180"/>
                      <a:pt x="0" y="547"/>
                      <a:pt x="134" y="881"/>
                    </a:cubicBezTo>
                    <a:cubicBezTo>
                      <a:pt x="236" y="1136"/>
                      <a:pt x="475" y="1294"/>
                      <a:pt x="731" y="1294"/>
                    </a:cubicBezTo>
                    <a:cubicBezTo>
                      <a:pt x="810" y="1294"/>
                      <a:pt x="890" y="1279"/>
                      <a:pt x="968" y="1248"/>
                    </a:cubicBezTo>
                    <a:cubicBezTo>
                      <a:pt x="1301" y="1114"/>
                      <a:pt x="1468" y="747"/>
                      <a:pt x="1335" y="414"/>
                    </a:cubicBezTo>
                    <a:cubicBezTo>
                      <a:pt x="1233" y="159"/>
                      <a:pt x="994" y="1"/>
                      <a:pt x="7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8352600" y="3837550"/>
                <a:ext cx="200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835" fill="none" extrusionOk="0">
                    <a:moveTo>
                      <a:pt x="534" y="767"/>
                    </a:moveTo>
                    <a:cubicBezTo>
                      <a:pt x="367" y="834"/>
                      <a:pt x="134" y="734"/>
                      <a:pt x="67" y="567"/>
                    </a:cubicBezTo>
                    <a:cubicBezTo>
                      <a:pt x="1" y="367"/>
                      <a:pt x="101" y="167"/>
                      <a:pt x="267" y="100"/>
                    </a:cubicBezTo>
                    <a:cubicBezTo>
                      <a:pt x="468" y="0"/>
                      <a:pt x="668" y="100"/>
                      <a:pt x="734" y="300"/>
                    </a:cubicBezTo>
                    <a:cubicBezTo>
                      <a:pt x="801" y="467"/>
                      <a:pt x="734" y="701"/>
                      <a:pt x="534" y="767"/>
                    </a:cubicBezTo>
                    <a:close/>
                  </a:path>
                </a:pathLst>
              </a:custGeom>
              <a:noFill/>
              <a:ln w="5000" cap="flat" cmpd="sng">
                <a:solidFill>
                  <a:schemeClr val="accent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8310900" y="3566525"/>
                <a:ext cx="200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835" fill="none" extrusionOk="0">
                    <a:moveTo>
                      <a:pt x="534" y="767"/>
                    </a:moveTo>
                    <a:cubicBezTo>
                      <a:pt x="368" y="834"/>
                      <a:pt x="134" y="734"/>
                      <a:pt x="67" y="567"/>
                    </a:cubicBezTo>
                    <a:cubicBezTo>
                      <a:pt x="1" y="367"/>
                      <a:pt x="101" y="167"/>
                      <a:pt x="268" y="100"/>
                    </a:cubicBezTo>
                    <a:cubicBezTo>
                      <a:pt x="468" y="0"/>
                      <a:pt x="668" y="100"/>
                      <a:pt x="735" y="300"/>
                    </a:cubicBezTo>
                    <a:cubicBezTo>
                      <a:pt x="801" y="467"/>
                      <a:pt x="735" y="701"/>
                      <a:pt x="534" y="767"/>
                    </a:cubicBezTo>
                    <a:close/>
                  </a:path>
                </a:pathLst>
              </a:custGeom>
              <a:noFill/>
              <a:ln w="5000" cap="flat" cmpd="sng">
                <a:solidFill>
                  <a:schemeClr val="accent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8326750" y="3873925"/>
                <a:ext cx="36725" cy="323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294" extrusionOk="0">
                    <a:moveTo>
                      <a:pt x="738" y="0"/>
                    </a:moveTo>
                    <a:cubicBezTo>
                      <a:pt x="659" y="0"/>
                      <a:pt x="579" y="15"/>
                      <a:pt x="501" y="46"/>
                    </a:cubicBezTo>
                    <a:cubicBezTo>
                      <a:pt x="167" y="180"/>
                      <a:pt x="0" y="547"/>
                      <a:pt x="134" y="880"/>
                    </a:cubicBezTo>
                    <a:cubicBezTo>
                      <a:pt x="236" y="1136"/>
                      <a:pt x="475" y="1293"/>
                      <a:pt x="731" y="1293"/>
                    </a:cubicBezTo>
                    <a:cubicBezTo>
                      <a:pt x="810" y="1293"/>
                      <a:pt x="890" y="1278"/>
                      <a:pt x="968" y="1247"/>
                    </a:cubicBezTo>
                    <a:cubicBezTo>
                      <a:pt x="1301" y="1114"/>
                      <a:pt x="1468" y="747"/>
                      <a:pt x="1335" y="413"/>
                    </a:cubicBezTo>
                    <a:cubicBezTo>
                      <a:pt x="1233" y="158"/>
                      <a:pt x="994" y="0"/>
                      <a:pt x="7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8315900" y="3802500"/>
                <a:ext cx="26725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969" extrusionOk="0">
                    <a:moveTo>
                      <a:pt x="535" y="1"/>
                    </a:moveTo>
                    <a:cubicBezTo>
                      <a:pt x="478" y="1"/>
                      <a:pt x="421" y="12"/>
                      <a:pt x="368" y="35"/>
                    </a:cubicBezTo>
                    <a:cubicBezTo>
                      <a:pt x="101" y="135"/>
                      <a:pt x="1" y="401"/>
                      <a:pt x="101" y="668"/>
                    </a:cubicBezTo>
                    <a:cubicBezTo>
                      <a:pt x="178" y="848"/>
                      <a:pt x="354" y="969"/>
                      <a:pt x="538" y="969"/>
                    </a:cubicBezTo>
                    <a:cubicBezTo>
                      <a:pt x="593" y="969"/>
                      <a:pt x="648" y="958"/>
                      <a:pt x="701" y="935"/>
                    </a:cubicBezTo>
                    <a:cubicBezTo>
                      <a:pt x="968" y="835"/>
                      <a:pt x="1068" y="535"/>
                      <a:pt x="968" y="301"/>
                    </a:cubicBezTo>
                    <a:cubicBezTo>
                      <a:pt x="917" y="121"/>
                      <a:pt x="727" y="1"/>
                      <a:pt x="5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8346775" y="3719125"/>
                <a:ext cx="27525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969" extrusionOk="0">
                    <a:moveTo>
                      <a:pt x="549" y="0"/>
                    </a:moveTo>
                    <a:cubicBezTo>
                      <a:pt x="489" y="0"/>
                      <a:pt x="428" y="11"/>
                      <a:pt x="367" y="34"/>
                    </a:cubicBezTo>
                    <a:cubicBezTo>
                      <a:pt x="133" y="134"/>
                      <a:pt x="0" y="401"/>
                      <a:pt x="100" y="668"/>
                    </a:cubicBezTo>
                    <a:cubicBezTo>
                      <a:pt x="177" y="848"/>
                      <a:pt x="353" y="968"/>
                      <a:pt x="552" y="968"/>
                    </a:cubicBezTo>
                    <a:cubicBezTo>
                      <a:pt x="612" y="968"/>
                      <a:pt x="673" y="957"/>
                      <a:pt x="734" y="934"/>
                    </a:cubicBezTo>
                    <a:cubicBezTo>
                      <a:pt x="967" y="834"/>
                      <a:pt x="1101" y="534"/>
                      <a:pt x="1001" y="301"/>
                    </a:cubicBezTo>
                    <a:cubicBezTo>
                      <a:pt x="924" y="121"/>
                      <a:pt x="747" y="0"/>
                      <a:pt x="5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8526900" y="3528150"/>
                <a:ext cx="115925" cy="437000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17480" fill="none" extrusionOk="0">
                    <a:moveTo>
                      <a:pt x="2302" y="17480"/>
                    </a:moveTo>
                    <a:lnTo>
                      <a:pt x="2302" y="17480"/>
                    </a:lnTo>
                    <a:cubicBezTo>
                      <a:pt x="1034" y="17480"/>
                      <a:pt x="0" y="16446"/>
                      <a:pt x="0" y="15178"/>
                    </a:cubicBezTo>
                    <a:lnTo>
                      <a:pt x="0" y="1"/>
                    </a:lnTo>
                    <a:lnTo>
                      <a:pt x="4637" y="1"/>
                    </a:lnTo>
                    <a:lnTo>
                      <a:pt x="4637" y="15178"/>
                    </a:lnTo>
                    <a:cubicBezTo>
                      <a:pt x="4637" y="16446"/>
                      <a:pt x="3603" y="17480"/>
                      <a:pt x="2302" y="17480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8546900" y="3579850"/>
                <a:ext cx="73425" cy="354450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4178" extrusionOk="0">
                    <a:moveTo>
                      <a:pt x="1" y="1"/>
                    </a:moveTo>
                    <a:lnTo>
                      <a:pt x="1" y="12710"/>
                    </a:lnTo>
                    <a:cubicBezTo>
                      <a:pt x="1" y="13510"/>
                      <a:pt x="668" y="14178"/>
                      <a:pt x="1468" y="14178"/>
                    </a:cubicBezTo>
                    <a:cubicBezTo>
                      <a:pt x="2269" y="14178"/>
                      <a:pt x="2936" y="13510"/>
                      <a:pt x="2936" y="12710"/>
                    </a:cubicBezTo>
                    <a:lnTo>
                      <a:pt x="29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8572750" y="3604875"/>
                <a:ext cx="3672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469" fill="none" extrusionOk="0">
                    <a:moveTo>
                      <a:pt x="968" y="1335"/>
                    </a:moveTo>
                    <a:cubicBezTo>
                      <a:pt x="635" y="1468"/>
                      <a:pt x="268" y="1301"/>
                      <a:pt x="134" y="968"/>
                    </a:cubicBezTo>
                    <a:cubicBezTo>
                      <a:pt x="1" y="634"/>
                      <a:pt x="168" y="234"/>
                      <a:pt x="501" y="101"/>
                    </a:cubicBezTo>
                    <a:cubicBezTo>
                      <a:pt x="835" y="1"/>
                      <a:pt x="1202" y="134"/>
                      <a:pt x="1335" y="468"/>
                    </a:cubicBezTo>
                    <a:cubicBezTo>
                      <a:pt x="1469" y="834"/>
                      <a:pt x="1302" y="1201"/>
                      <a:pt x="968" y="1335"/>
                    </a:cubicBezTo>
                    <a:close/>
                  </a:path>
                </a:pathLst>
              </a:custGeom>
              <a:noFill/>
              <a:ln w="5000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8566925" y="3665425"/>
                <a:ext cx="36725" cy="323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294" extrusionOk="0">
                    <a:moveTo>
                      <a:pt x="737" y="1"/>
                    </a:moveTo>
                    <a:cubicBezTo>
                      <a:pt x="659" y="1"/>
                      <a:pt x="579" y="16"/>
                      <a:pt x="501" y="47"/>
                    </a:cubicBezTo>
                    <a:cubicBezTo>
                      <a:pt x="167" y="180"/>
                      <a:pt x="0" y="547"/>
                      <a:pt x="134" y="881"/>
                    </a:cubicBezTo>
                    <a:cubicBezTo>
                      <a:pt x="236" y="1136"/>
                      <a:pt x="475" y="1294"/>
                      <a:pt x="731" y="1294"/>
                    </a:cubicBezTo>
                    <a:cubicBezTo>
                      <a:pt x="809" y="1294"/>
                      <a:pt x="890" y="1279"/>
                      <a:pt x="968" y="1248"/>
                    </a:cubicBezTo>
                    <a:cubicBezTo>
                      <a:pt x="1301" y="1114"/>
                      <a:pt x="1468" y="747"/>
                      <a:pt x="1335" y="414"/>
                    </a:cubicBezTo>
                    <a:cubicBezTo>
                      <a:pt x="1232" y="159"/>
                      <a:pt x="993" y="1"/>
                      <a:pt x="7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8591950" y="38375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fill="none" extrusionOk="0">
                    <a:moveTo>
                      <a:pt x="567" y="767"/>
                    </a:moveTo>
                    <a:cubicBezTo>
                      <a:pt x="367" y="834"/>
                      <a:pt x="167" y="734"/>
                      <a:pt x="100" y="567"/>
                    </a:cubicBezTo>
                    <a:cubicBezTo>
                      <a:pt x="0" y="367"/>
                      <a:pt x="100" y="167"/>
                      <a:pt x="300" y="100"/>
                    </a:cubicBezTo>
                    <a:cubicBezTo>
                      <a:pt x="467" y="0"/>
                      <a:pt x="701" y="100"/>
                      <a:pt x="767" y="300"/>
                    </a:cubicBezTo>
                    <a:cubicBezTo>
                      <a:pt x="834" y="467"/>
                      <a:pt x="734" y="701"/>
                      <a:pt x="567" y="767"/>
                    </a:cubicBezTo>
                    <a:close/>
                  </a:path>
                </a:pathLst>
              </a:custGeom>
              <a:noFill/>
              <a:ln w="5000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8561075" y="3765000"/>
                <a:ext cx="20050" cy="200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801" fill="none" extrusionOk="0">
                    <a:moveTo>
                      <a:pt x="535" y="734"/>
                    </a:moveTo>
                    <a:cubicBezTo>
                      <a:pt x="368" y="801"/>
                      <a:pt x="134" y="734"/>
                      <a:pt x="68" y="534"/>
                    </a:cubicBezTo>
                    <a:cubicBezTo>
                      <a:pt x="1" y="367"/>
                      <a:pt x="101" y="134"/>
                      <a:pt x="268" y="67"/>
                    </a:cubicBezTo>
                    <a:cubicBezTo>
                      <a:pt x="468" y="0"/>
                      <a:pt x="668" y="100"/>
                      <a:pt x="735" y="267"/>
                    </a:cubicBezTo>
                    <a:cubicBezTo>
                      <a:pt x="801" y="467"/>
                      <a:pt x="735" y="667"/>
                      <a:pt x="535" y="734"/>
                    </a:cubicBezTo>
                    <a:close/>
                  </a:path>
                </a:pathLst>
              </a:custGeom>
              <a:noFill/>
              <a:ln w="5000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8566925" y="3873925"/>
                <a:ext cx="36725" cy="323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294" extrusionOk="0">
                    <a:moveTo>
                      <a:pt x="737" y="0"/>
                    </a:moveTo>
                    <a:cubicBezTo>
                      <a:pt x="659" y="0"/>
                      <a:pt x="579" y="15"/>
                      <a:pt x="501" y="46"/>
                    </a:cubicBezTo>
                    <a:cubicBezTo>
                      <a:pt x="167" y="180"/>
                      <a:pt x="0" y="547"/>
                      <a:pt x="134" y="880"/>
                    </a:cubicBezTo>
                    <a:cubicBezTo>
                      <a:pt x="236" y="1136"/>
                      <a:pt x="475" y="1293"/>
                      <a:pt x="731" y="1293"/>
                    </a:cubicBezTo>
                    <a:cubicBezTo>
                      <a:pt x="809" y="1293"/>
                      <a:pt x="890" y="1278"/>
                      <a:pt x="968" y="1247"/>
                    </a:cubicBezTo>
                    <a:cubicBezTo>
                      <a:pt x="1301" y="1114"/>
                      <a:pt x="1468" y="747"/>
                      <a:pt x="1335" y="413"/>
                    </a:cubicBezTo>
                    <a:cubicBezTo>
                      <a:pt x="1232" y="158"/>
                      <a:pt x="993" y="0"/>
                      <a:pt x="7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8555250" y="3802500"/>
                <a:ext cx="2755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969" extrusionOk="0">
                    <a:moveTo>
                      <a:pt x="549" y="1"/>
                    </a:moveTo>
                    <a:cubicBezTo>
                      <a:pt x="490" y="1"/>
                      <a:pt x="428" y="12"/>
                      <a:pt x="367" y="35"/>
                    </a:cubicBezTo>
                    <a:cubicBezTo>
                      <a:pt x="134" y="135"/>
                      <a:pt x="0" y="401"/>
                      <a:pt x="100" y="668"/>
                    </a:cubicBezTo>
                    <a:cubicBezTo>
                      <a:pt x="178" y="848"/>
                      <a:pt x="354" y="969"/>
                      <a:pt x="553" y="969"/>
                    </a:cubicBezTo>
                    <a:cubicBezTo>
                      <a:pt x="612" y="969"/>
                      <a:pt x="673" y="958"/>
                      <a:pt x="734" y="935"/>
                    </a:cubicBezTo>
                    <a:cubicBezTo>
                      <a:pt x="968" y="835"/>
                      <a:pt x="1101" y="535"/>
                      <a:pt x="1001" y="301"/>
                    </a:cubicBezTo>
                    <a:cubicBezTo>
                      <a:pt x="924" y="121"/>
                      <a:pt x="748" y="1"/>
                      <a:pt x="5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8586925" y="3719125"/>
                <a:ext cx="26725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969" extrusionOk="0">
                    <a:moveTo>
                      <a:pt x="535" y="0"/>
                    </a:moveTo>
                    <a:cubicBezTo>
                      <a:pt x="478" y="0"/>
                      <a:pt x="421" y="11"/>
                      <a:pt x="368" y="34"/>
                    </a:cubicBezTo>
                    <a:cubicBezTo>
                      <a:pt x="101" y="134"/>
                      <a:pt x="1" y="401"/>
                      <a:pt x="101" y="668"/>
                    </a:cubicBezTo>
                    <a:cubicBezTo>
                      <a:pt x="178" y="848"/>
                      <a:pt x="354" y="968"/>
                      <a:pt x="538" y="968"/>
                    </a:cubicBezTo>
                    <a:cubicBezTo>
                      <a:pt x="593" y="968"/>
                      <a:pt x="648" y="957"/>
                      <a:pt x="701" y="934"/>
                    </a:cubicBezTo>
                    <a:cubicBezTo>
                      <a:pt x="968" y="834"/>
                      <a:pt x="1068" y="534"/>
                      <a:pt x="968" y="301"/>
                    </a:cubicBezTo>
                    <a:cubicBezTo>
                      <a:pt x="917" y="121"/>
                      <a:pt x="727" y="0"/>
                      <a:pt x="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7807200" y="3528150"/>
                <a:ext cx="115950" cy="43700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7480" fill="none" extrusionOk="0">
                    <a:moveTo>
                      <a:pt x="2336" y="17480"/>
                    </a:moveTo>
                    <a:lnTo>
                      <a:pt x="2336" y="17480"/>
                    </a:lnTo>
                    <a:cubicBezTo>
                      <a:pt x="1035" y="17480"/>
                      <a:pt x="1" y="16446"/>
                      <a:pt x="1" y="15178"/>
                    </a:cubicBezTo>
                    <a:lnTo>
                      <a:pt x="1" y="1"/>
                    </a:lnTo>
                    <a:lnTo>
                      <a:pt x="4638" y="1"/>
                    </a:lnTo>
                    <a:lnTo>
                      <a:pt x="4638" y="15178"/>
                    </a:lnTo>
                    <a:cubicBezTo>
                      <a:pt x="4638" y="16446"/>
                      <a:pt x="3604" y="17480"/>
                      <a:pt x="2336" y="17480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7827225" y="3685775"/>
                <a:ext cx="76750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10008" extrusionOk="0">
                    <a:moveTo>
                      <a:pt x="1" y="0"/>
                    </a:moveTo>
                    <a:lnTo>
                      <a:pt x="1" y="8473"/>
                    </a:lnTo>
                    <a:cubicBezTo>
                      <a:pt x="1" y="9340"/>
                      <a:pt x="668" y="10007"/>
                      <a:pt x="1535" y="10007"/>
                    </a:cubicBezTo>
                    <a:cubicBezTo>
                      <a:pt x="2369" y="10007"/>
                      <a:pt x="3069" y="9340"/>
                      <a:pt x="3069" y="8473"/>
                    </a:cubicBezTo>
                    <a:lnTo>
                      <a:pt x="30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7846400" y="3739150"/>
                <a:ext cx="30875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68" fill="none" extrusionOk="0">
                    <a:moveTo>
                      <a:pt x="34" y="600"/>
                    </a:moveTo>
                    <a:cubicBezTo>
                      <a:pt x="67" y="267"/>
                      <a:pt x="334" y="0"/>
                      <a:pt x="668" y="33"/>
                    </a:cubicBezTo>
                    <a:cubicBezTo>
                      <a:pt x="1001" y="67"/>
                      <a:pt x="1235" y="367"/>
                      <a:pt x="1235" y="701"/>
                    </a:cubicBezTo>
                    <a:cubicBezTo>
                      <a:pt x="1202" y="1034"/>
                      <a:pt x="901" y="1268"/>
                      <a:pt x="568" y="1234"/>
                    </a:cubicBezTo>
                    <a:cubicBezTo>
                      <a:pt x="234" y="1201"/>
                      <a:pt x="1" y="934"/>
                      <a:pt x="34" y="600"/>
                    </a:cubicBezTo>
                    <a:close/>
                  </a:path>
                </a:pathLst>
              </a:custGeom>
              <a:noFill/>
              <a:ln w="500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7825550" y="3634900"/>
                <a:ext cx="30900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268" fill="none" extrusionOk="0">
                    <a:moveTo>
                      <a:pt x="34" y="601"/>
                    </a:moveTo>
                    <a:cubicBezTo>
                      <a:pt x="68" y="267"/>
                      <a:pt x="334" y="0"/>
                      <a:pt x="668" y="34"/>
                    </a:cubicBezTo>
                    <a:cubicBezTo>
                      <a:pt x="1002" y="67"/>
                      <a:pt x="1235" y="367"/>
                      <a:pt x="1235" y="701"/>
                    </a:cubicBezTo>
                    <a:cubicBezTo>
                      <a:pt x="1202" y="1034"/>
                      <a:pt x="901" y="1268"/>
                      <a:pt x="568" y="1235"/>
                    </a:cubicBezTo>
                    <a:cubicBezTo>
                      <a:pt x="234" y="1201"/>
                      <a:pt x="1" y="934"/>
                      <a:pt x="34" y="601"/>
                    </a:cubicBezTo>
                    <a:close/>
                  </a:path>
                </a:pathLst>
              </a:custGeom>
              <a:noFill/>
              <a:ln w="500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7864750" y="3699875"/>
                <a:ext cx="30875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05" extrusionOk="0">
                    <a:moveTo>
                      <a:pt x="605" y="0"/>
                    </a:moveTo>
                    <a:cubicBezTo>
                      <a:pt x="301" y="0"/>
                      <a:pt x="65" y="225"/>
                      <a:pt x="34" y="537"/>
                    </a:cubicBezTo>
                    <a:cubicBezTo>
                      <a:pt x="1" y="871"/>
                      <a:pt x="234" y="1171"/>
                      <a:pt x="568" y="1204"/>
                    </a:cubicBezTo>
                    <a:cubicBezTo>
                      <a:pt x="901" y="1204"/>
                      <a:pt x="1201" y="971"/>
                      <a:pt x="1235" y="637"/>
                    </a:cubicBezTo>
                    <a:cubicBezTo>
                      <a:pt x="1235" y="303"/>
                      <a:pt x="1001" y="37"/>
                      <a:pt x="668" y="3"/>
                    </a:cubicBezTo>
                    <a:cubicBezTo>
                      <a:pt x="647" y="1"/>
                      <a:pt x="626" y="0"/>
                      <a:pt x="6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7844750" y="3817525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fill="none" extrusionOk="0">
                    <a:moveTo>
                      <a:pt x="701" y="167"/>
                    </a:moveTo>
                    <a:cubicBezTo>
                      <a:pt x="834" y="334"/>
                      <a:pt x="834" y="568"/>
                      <a:pt x="667" y="701"/>
                    </a:cubicBezTo>
                    <a:cubicBezTo>
                      <a:pt x="500" y="835"/>
                      <a:pt x="267" y="835"/>
                      <a:pt x="133" y="668"/>
                    </a:cubicBezTo>
                    <a:cubicBezTo>
                      <a:pt x="0" y="501"/>
                      <a:pt x="33" y="267"/>
                      <a:pt x="200" y="134"/>
                    </a:cubicBezTo>
                    <a:cubicBezTo>
                      <a:pt x="334" y="1"/>
                      <a:pt x="567" y="34"/>
                      <a:pt x="701" y="167"/>
                    </a:cubicBezTo>
                    <a:close/>
                  </a:path>
                </a:pathLst>
              </a:custGeom>
              <a:noFill/>
              <a:ln w="500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7876425" y="3599050"/>
                <a:ext cx="2087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34" fill="none" extrusionOk="0">
                    <a:moveTo>
                      <a:pt x="701" y="167"/>
                    </a:moveTo>
                    <a:cubicBezTo>
                      <a:pt x="835" y="334"/>
                      <a:pt x="801" y="567"/>
                      <a:pt x="668" y="701"/>
                    </a:cubicBezTo>
                    <a:cubicBezTo>
                      <a:pt x="501" y="834"/>
                      <a:pt x="267" y="801"/>
                      <a:pt x="134" y="634"/>
                    </a:cubicBezTo>
                    <a:cubicBezTo>
                      <a:pt x="1" y="500"/>
                      <a:pt x="1" y="267"/>
                      <a:pt x="167" y="133"/>
                    </a:cubicBezTo>
                    <a:cubicBezTo>
                      <a:pt x="334" y="0"/>
                      <a:pt x="568" y="0"/>
                      <a:pt x="701" y="167"/>
                    </a:cubicBezTo>
                    <a:close/>
                  </a:path>
                </a:pathLst>
              </a:custGeom>
              <a:noFill/>
              <a:ln w="500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7862250" y="3845100"/>
                <a:ext cx="33375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195" extrusionOk="0">
                    <a:moveTo>
                      <a:pt x="660" y="0"/>
                    </a:moveTo>
                    <a:cubicBezTo>
                      <a:pt x="523" y="0"/>
                      <a:pt x="386" y="43"/>
                      <a:pt x="267" y="132"/>
                    </a:cubicBezTo>
                    <a:cubicBezTo>
                      <a:pt x="34" y="332"/>
                      <a:pt x="1" y="732"/>
                      <a:pt x="201" y="966"/>
                    </a:cubicBezTo>
                    <a:cubicBezTo>
                      <a:pt x="334" y="1118"/>
                      <a:pt x="511" y="1194"/>
                      <a:pt x="688" y="1194"/>
                    </a:cubicBezTo>
                    <a:cubicBezTo>
                      <a:pt x="821" y="1194"/>
                      <a:pt x="954" y="1152"/>
                      <a:pt x="1068" y="1066"/>
                    </a:cubicBezTo>
                    <a:cubicBezTo>
                      <a:pt x="1301" y="832"/>
                      <a:pt x="1335" y="465"/>
                      <a:pt x="1135" y="199"/>
                    </a:cubicBezTo>
                    <a:cubicBezTo>
                      <a:pt x="1005" y="68"/>
                      <a:pt x="833" y="0"/>
                      <a:pt x="6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7871425" y="3785675"/>
                <a:ext cx="25875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15" extrusionOk="0">
                    <a:moveTo>
                      <a:pt x="503" y="0"/>
                    </a:moveTo>
                    <a:cubicBezTo>
                      <a:pt x="403" y="0"/>
                      <a:pt x="306" y="35"/>
                      <a:pt x="234" y="107"/>
                    </a:cubicBezTo>
                    <a:cubicBezTo>
                      <a:pt x="34" y="274"/>
                      <a:pt x="0" y="541"/>
                      <a:pt x="167" y="741"/>
                    </a:cubicBezTo>
                    <a:cubicBezTo>
                      <a:pt x="262" y="855"/>
                      <a:pt x="389" y="914"/>
                      <a:pt x="518" y="914"/>
                    </a:cubicBezTo>
                    <a:cubicBezTo>
                      <a:pt x="616" y="914"/>
                      <a:pt x="715" y="880"/>
                      <a:pt x="801" y="808"/>
                    </a:cubicBezTo>
                    <a:cubicBezTo>
                      <a:pt x="1001" y="641"/>
                      <a:pt x="1035" y="341"/>
                      <a:pt x="868" y="174"/>
                    </a:cubicBezTo>
                    <a:cubicBezTo>
                      <a:pt x="773" y="60"/>
                      <a:pt x="635" y="0"/>
                      <a:pt x="5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7829725" y="3556350"/>
                <a:ext cx="25875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15" extrusionOk="0">
                    <a:moveTo>
                      <a:pt x="504" y="0"/>
                    </a:moveTo>
                    <a:cubicBezTo>
                      <a:pt x="403" y="0"/>
                      <a:pt x="306" y="35"/>
                      <a:pt x="234" y="107"/>
                    </a:cubicBezTo>
                    <a:cubicBezTo>
                      <a:pt x="34" y="274"/>
                      <a:pt x="1" y="541"/>
                      <a:pt x="167" y="741"/>
                    </a:cubicBezTo>
                    <a:cubicBezTo>
                      <a:pt x="262" y="854"/>
                      <a:pt x="389" y="914"/>
                      <a:pt x="518" y="914"/>
                    </a:cubicBezTo>
                    <a:cubicBezTo>
                      <a:pt x="616" y="914"/>
                      <a:pt x="715" y="879"/>
                      <a:pt x="801" y="807"/>
                    </a:cubicBezTo>
                    <a:cubicBezTo>
                      <a:pt x="1001" y="641"/>
                      <a:pt x="1035" y="340"/>
                      <a:pt x="868" y="174"/>
                    </a:cubicBezTo>
                    <a:cubicBezTo>
                      <a:pt x="773" y="60"/>
                      <a:pt x="636" y="0"/>
                      <a:pt x="5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7840575" y="3889900"/>
                <a:ext cx="25025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16" extrusionOk="0">
                    <a:moveTo>
                      <a:pt x="494" y="1"/>
                    </a:moveTo>
                    <a:cubicBezTo>
                      <a:pt x="392" y="1"/>
                      <a:pt x="287" y="36"/>
                      <a:pt x="200" y="108"/>
                    </a:cubicBezTo>
                    <a:cubicBezTo>
                      <a:pt x="0" y="275"/>
                      <a:pt x="0" y="541"/>
                      <a:pt x="134" y="742"/>
                    </a:cubicBezTo>
                    <a:cubicBezTo>
                      <a:pt x="228" y="855"/>
                      <a:pt x="366" y="915"/>
                      <a:pt x="504" y="915"/>
                    </a:cubicBezTo>
                    <a:cubicBezTo>
                      <a:pt x="609" y="915"/>
                      <a:pt x="714" y="880"/>
                      <a:pt x="801" y="808"/>
                    </a:cubicBezTo>
                    <a:cubicBezTo>
                      <a:pt x="968" y="641"/>
                      <a:pt x="1001" y="341"/>
                      <a:pt x="834" y="174"/>
                    </a:cubicBezTo>
                    <a:cubicBezTo>
                      <a:pt x="758" y="61"/>
                      <a:pt x="629" y="1"/>
                      <a:pt x="4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7728825" y="3746650"/>
                <a:ext cx="993225" cy="310250"/>
              </a:xfrm>
              <a:custGeom>
                <a:avLst/>
                <a:gdLst/>
                <a:ahLst/>
                <a:cxnLst/>
                <a:rect l="l" t="t" r="r" b="b"/>
                <a:pathLst>
                  <a:path w="39729" h="12410" fill="none" extrusionOk="0">
                    <a:moveTo>
                      <a:pt x="0" y="0"/>
                    </a:moveTo>
                    <a:lnTo>
                      <a:pt x="39729" y="0"/>
                    </a:lnTo>
                    <a:lnTo>
                      <a:pt x="39729" y="12409"/>
                    </a:lnTo>
                    <a:lnTo>
                      <a:pt x="0" y="12409"/>
                    </a:lnTo>
                    <a:close/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8320075" y="3296325"/>
                <a:ext cx="90100" cy="9007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603" fill="none" extrusionOk="0">
                    <a:moveTo>
                      <a:pt x="3603" y="1802"/>
                    </a:moveTo>
                    <a:cubicBezTo>
                      <a:pt x="3603" y="2802"/>
                      <a:pt x="2803" y="3603"/>
                      <a:pt x="1802" y="3603"/>
                    </a:cubicBezTo>
                    <a:cubicBezTo>
                      <a:pt x="801" y="3603"/>
                      <a:pt x="1" y="2802"/>
                      <a:pt x="1" y="1802"/>
                    </a:cubicBezTo>
                    <a:cubicBezTo>
                      <a:pt x="1" y="801"/>
                      <a:pt x="801" y="0"/>
                      <a:pt x="1802" y="0"/>
                    </a:cubicBezTo>
                    <a:cubicBezTo>
                      <a:pt x="2803" y="0"/>
                      <a:pt x="3603" y="801"/>
                      <a:pt x="3603" y="1802"/>
                    </a:cubicBezTo>
                    <a:close/>
                  </a:path>
                </a:pathLst>
              </a:custGeom>
              <a:noFill/>
              <a:ln w="750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8079900" y="3425575"/>
                <a:ext cx="45075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769" fill="none" extrusionOk="0">
                    <a:moveTo>
                      <a:pt x="1802" y="901"/>
                    </a:moveTo>
                    <a:cubicBezTo>
                      <a:pt x="1802" y="1402"/>
                      <a:pt x="1402" y="1769"/>
                      <a:pt x="901" y="1769"/>
                    </a:cubicBezTo>
                    <a:cubicBezTo>
                      <a:pt x="401" y="1769"/>
                      <a:pt x="1" y="1402"/>
                      <a:pt x="1" y="901"/>
                    </a:cubicBezTo>
                    <a:cubicBezTo>
                      <a:pt x="1" y="401"/>
                      <a:pt x="401" y="1"/>
                      <a:pt x="901" y="1"/>
                    </a:cubicBezTo>
                    <a:cubicBezTo>
                      <a:pt x="1402" y="1"/>
                      <a:pt x="1802" y="401"/>
                      <a:pt x="1802" y="901"/>
                    </a:cubicBezTo>
                    <a:close/>
                  </a:path>
                </a:pathLst>
              </a:custGeom>
              <a:noFill/>
              <a:ln w="750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8445175" y="3644075"/>
                <a:ext cx="44225" cy="450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802" fill="none" extrusionOk="0">
                    <a:moveTo>
                      <a:pt x="1768" y="901"/>
                    </a:moveTo>
                    <a:cubicBezTo>
                      <a:pt x="1768" y="1401"/>
                      <a:pt x="1368" y="1802"/>
                      <a:pt x="867" y="1802"/>
                    </a:cubicBezTo>
                    <a:cubicBezTo>
                      <a:pt x="400" y="1802"/>
                      <a:pt x="0" y="1401"/>
                      <a:pt x="0" y="901"/>
                    </a:cubicBezTo>
                    <a:cubicBezTo>
                      <a:pt x="0" y="434"/>
                      <a:pt x="400" y="34"/>
                      <a:pt x="867" y="34"/>
                    </a:cubicBezTo>
                    <a:cubicBezTo>
                      <a:pt x="1368" y="0"/>
                      <a:pt x="1768" y="401"/>
                      <a:pt x="1768" y="901"/>
                    </a:cubicBezTo>
                    <a:close/>
                  </a:path>
                </a:pathLst>
              </a:custGeom>
              <a:noFill/>
              <a:ln w="750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8174150" y="3821700"/>
                <a:ext cx="44225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769" fill="none" extrusionOk="0">
                    <a:moveTo>
                      <a:pt x="1768" y="901"/>
                    </a:moveTo>
                    <a:cubicBezTo>
                      <a:pt x="1768" y="1401"/>
                      <a:pt x="1368" y="1768"/>
                      <a:pt x="867" y="1768"/>
                    </a:cubicBezTo>
                    <a:cubicBezTo>
                      <a:pt x="400" y="1768"/>
                      <a:pt x="0" y="1401"/>
                      <a:pt x="0" y="901"/>
                    </a:cubicBezTo>
                    <a:cubicBezTo>
                      <a:pt x="0" y="401"/>
                      <a:pt x="400" y="0"/>
                      <a:pt x="867" y="0"/>
                    </a:cubicBezTo>
                    <a:cubicBezTo>
                      <a:pt x="1368" y="0"/>
                      <a:pt x="1768" y="401"/>
                      <a:pt x="1768" y="901"/>
                    </a:cubicBezTo>
                    <a:close/>
                  </a:path>
                </a:pathLst>
              </a:custGeom>
              <a:noFill/>
              <a:ln w="750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7736325" y="3435600"/>
                <a:ext cx="44225" cy="450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802" fill="none" extrusionOk="0">
                    <a:moveTo>
                      <a:pt x="1769" y="901"/>
                    </a:moveTo>
                    <a:cubicBezTo>
                      <a:pt x="1769" y="1401"/>
                      <a:pt x="1368" y="1801"/>
                      <a:pt x="868" y="1801"/>
                    </a:cubicBezTo>
                    <a:cubicBezTo>
                      <a:pt x="401" y="1801"/>
                      <a:pt x="1" y="1401"/>
                      <a:pt x="1" y="901"/>
                    </a:cubicBezTo>
                    <a:cubicBezTo>
                      <a:pt x="1" y="434"/>
                      <a:pt x="401" y="33"/>
                      <a:pt x="868" y="33"/>
                    </a:cubicBezTo>
                    <a:cubicBezTo>
                      <a:pt x="1368" y="0"/>
                      <a:pt x="1769" y="400"/>
                      <a:pt x="1769" y="901"/>
                    </a:cubicBezTo>
                    <a:close/>
                  </a:path>
                </a:pathLst>
              </a:custGeom>
              <a:noFill/>
              <a:ln w="750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7886425" y="3350525"/>
                <a:ext cx="45075" cy="45050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802" extrusionOk="0">
                    <a:moveTo>
                      <a:pt x="902" y="1"/>
                    </a:moveTo>
                    <a:cubicBezTo>
                      <a:pt x="401" y="1"/>
                      <a:pt x="1" y="401"/>
                      <a:pt x="1" y="901"/>
                    </a:cubicBezTo>
                    <a:cubicBezTo>
                      <a:pt x="1" y="1402"/>
                      <a:pt x="401" y="1802"/>
                      <a:pt x="902" y="1802"/>
                    </a:cubicBezTo>
                    <a:cubicBezTo>
                      <a:pt x="1402" y="1802"/>
                      <a:pt x="1802" y="1402"/>
                      <a:pt x="1802" y="901"/>
                    </a:cubicBezTo>
                    <a:cubicBezTo>
                      <a:pt x="1802" y="401"/>
                      <a:pt x="1402" y="1"/>
                      <a:pt x="9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7966500" y="3476450"/>
                <a:ext cx="45875" cy="4505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1802" extrusionOk="0">
                    <a:moveTo>
                      <a:pt x="934" y="1"/>
                    </a:moveTo>
                    <a:cubicBezTo>
                      <a:pt x="434" y="1"/>
                      <a:pt x="0" y="401"/>
                      <a:pt x="0" y="901"/>
                    </a:cubicBezTo>
                    <a:cubicBezTo>
                      <a:pt x="0" y="1402"/>
                      <a:pt x="434" y="1802"/>
                      <a:pt x="934" y="1802"/>
                    </a:cubicBezTo>
                    <a:cubicBezTo>
                      <a:pt x="1401" y="1802"/>
                      <a:pt x="1835" y="1402"/>
                      <a:pt x="1835" y="901"/>
                    </a:cubicBezTo>
                    <a:cubicBezTo>
                      <a:pt x="1835" y="401"/>
                      <a:pt x="1401" y="1"/>
                      <a:pt x="9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8227500" y="3768325"/>
                <a:ext cx="34225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35" extrusionOk="0">
                    <a:moveTo>
                      <a:pt x="668" y="1"/>
                    </a:moveTo>
                    <a:cubicBezTo>
                      <a:pt x="301" y="1"/>
                      <a:pt x="1" y="301"/>
                      <a:pt x="1" y="668"/>
                    </a:cubicBezTo>
                    <a:cubicBezTo>
                      <a:pt x="1" y="1035"/>
                      <a:pt x="301" y="1335"/>
                      <a:pt x="668" y="1335"/>
                    </a:cubicBezTo>
                    <a:cubicBezTo>
                      <a:pt x="1035" y="1335"/>
                      <a:pt x="1369" y="1035"/>
                      <a:pt x="1369" y="668"/>
                    </a:cubicBezTo>
                    <a:cubicBezTo>
                      <a:pt x="1369" y="301"/>
                      <a:pt x="1035" y="1"/>
                      <a:pt x="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7717150" y="3632400"/>
                <a:ext cx="33375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68" extrusionOk="0">
                    <a:moveTo>
                      <a:pt x="668" y="0"/>
                    </a:moveTo>
                    <a:cubicBezTo>
                      <a:pt x="301" y="0"/>
                      <a:pt x="0" y="301"/>
                      <a:pt x="0" y="701"/>
                    </a:cubicBezTo>
                    <a:cubicBezTo>
                      <a:pt x="0" y="1068"/>
                      <a:pt x="301" y="1368"/>
                      <a:pt x="668" y="1368"/>
                    </a:cubicBezTo>
                    <a:cubicBezTo>
                      <a:pt x="1034" y="1368"/>
                      <a:pt x="1335" y="1068"/>
                      <a:pt x="1335" y="701"/>
                    </a:cubicBezTo>
                    <a:cubicBezTo>
                      <a:pt x="1335" y="301"/>
                      <a:pt x="1034" y="0"/>
                      <a:pt x="6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8477700" y="3518150"/>
                <a:ext cx="3420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1335" extrusionOk="0">
                    <a:moveTo>
                      <a:pt x="667" y="0"/>
                    </a:moveTo>
                    <a:cubicBezTo>
                      <a:pt x="300" y="0"/>
                      <a:pt x="0" y="301"/>
                      <a:pt x="0" y="668"/>
                    </a:cubicBezTo>
                    <a:cubicBezTo>
                      <a:pt x="0" y="1034"/>
                      <a:pt x="300" y="1335"/>
                      <a:pt x="667" y="1335"/>
                    </a:cubicBezTo>
                    <a:cubicBezTo>
                      <a:pt x="1034" y="1335"/>
                      <a:pt x="1368" y="1034"/>
                      <a:pt x="1368" y="668"/>
                    </a:cubicBezTo>
                    <a:cubicBezTo>
                      <a:pt x="1368" y="301"/>
                      <a:pt x="1034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8644475" y="34447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8" y="1"/>
                    </a:moveTo>
                    <a:cubicBezTo>
                      <a:pt x="301" y="1"/>
                      <a:pt x="1" y="301"/>
                      <a:pt x="1" y="701"/>
                    </a:cubicBezTo>
                    <a:cubicBezTo>
                      <a:pt x="1" y="1068"/>
                      <a:pt x="301" y="1369"/>
                      <a:pt x="668" y="1369"/>
                    </a:cubicBezTo>
                    <a:cubicBezTo>
                      <a:pt x="1035" y="1369"/>
                      <a:pt x="1368" y="1068"/>
                      <a:pt x="1368" y="701"/>
                    </a:cubicBezTo>
                    <a:cubicBezTo>
                      <a:pt x="1368" y="301"/>
                      <a:pt x="1035" y="1"/>
                      <a:pt x="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8174975" y="3269625"/>
                <a:ext cx="85075" cy="851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3404" extrusionOk="0">
                    <a:moveTo>
                      <a:pt x="1702" y="1"/>
                    </a:moveTo>
                    <a:cubicBezTo>
                      <a:pt x="768" y="1"/>
                      <a:pt x="0" y="768"/>
                      <a:pt x="0" y="1702"/>
                    </a:cubicBezTo>
                    <a:cubicBezTo>
                      <a:pt x="0" y="2636"/>
                      <a:pt x="768" y="3403"/>
                      <a:pt x="1702" y="3403"/>
                    </a:cubicBezTo>
                    <a:cubicBezTo>
                      <a:pt x="2636" y="3403"/>
                      <a:pt x="3403" y="2636"/>
                      <a:pt x="3403" y="1702"/>
                    </a:cubicBezTo>
                    <a:cubicBezTo>
                      <a:pt x="3403" y="768"/>
                      <a:pt x="2636" y="1"/>
                      <a:pt x="17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>
            <a:spLocks noGrp="1"/>
          </p:cNvSpPr>
          <p:nvPr>
            <p:ph type="title"/>
          </p:nvPr>
        </p:nvSpPr>
        <p:spPr>
          <a:xfrm>
            <a:off x="1768887" y="2308650"/>
            <a:ext cx="2283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title" idx="2"/>
          </p:nvPr>
        </p:nvSpPr>
        <p:spPr>
          <a:xfrm>
            <a:off x="5091199" y="1692088"/>
            <a:ext cx="2283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1"/>
          </p:nvPr>
        </p:nvSpPr>
        <p:spPr>
          <a:xfrm>
            <a:off x="5091238" y="2179713"/>
            <a:ext cx="2283900" cy="1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3"/>
          </p:nvPr>
        </p:nvSpPr>
        <p:spPr>
          <a:xfrm>
            <a:off x="1769121" y="2796271"/>
            <a:ext cx="2283900" cy="1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8" name="Google Shape;98;p5"/>
          <p:cNvGrpSpPr/>
          <p:nvPr/>
        </p:nvGrpSpPr>
        <p:grpSpPr>
          <a:xfrm flipH="1">
            <a:off x="7811405" y="3171495"/>
            <a:ext cx="1332596" cy="1982145"/>
            <a:chOff x="-38100" y="2858400"/>
            <a:chExt cx="1543071" cy="2295478"/>
          </a:xfrm>
        </p:grpSpPr>
        <p:sp>
          <p:nvSpPr>
            <p:cNvPr id="99" name="Google Shape;99;p5"/>
            <p:cNvSpPr/>
            <p:nvPr/>
          </p:nvSpPr>
          <p:spPr>
            <a:xfrm>
              <a:off x="577613" y="2858400"/>
              <a:ext cx="927358" cy="1490160"/>
            </a:xfrm>
            <a:custGeom>
              <a:avLst/>
              <a:gdLst/>
              <a:ahLst/>
              <a:cxnLst/>
              <a:rect l="l" t="t" r="r" b="b"/>
              <a:pathLst>
                <a:path w="21050" h="33825" fill="none" extrusionOk="0">
                  <a:moveTo>
                    <a:pt x="21049" y="23283"/>
                  </a:moveTo>
                  <a:cubicBezTo>
                    <a:pt x="21049" y="29121"/>
                    <a:pt x="16346" y="33824"/>
                    <a:pt x="10508" y="33824"/>
                  </a:cubicBezTo>
                  <a:cubicBezTo>
                    <a:pt x="4704" y="33824"/>
                    <a:pt x="1" y="29121"/>
                    <a:pt x="1" y="23283"/>
                  </a:cubicBezTo>
                  <a:cubicBezTo>
                    <a:pt x="1" y="18447"/>
                    <a:pt x="3270" y="14344"/>
                    <a:pt x="7740" y="13143"/>
                  </a:cubicBezTo>
                  <a:lnTo>
                    <a:pt x="7740" y="2602"/>
                  </a:lnTo>
                  <a:lnTo>
                    <a:pt x="7873" y="2602"/>
                  </a:lnTo>
                  <a:cubicBezTo>
                    <a:pt x="7139" y="2602"/>
                    <a:pt x="6539" y="2035"/>
                    <a:pt x="6539" y="1301"/>
                  </a:cubicBezTo>
                  <a:cubicBezTo>
                    <a:pt x="6539" y="934"/>
                    <a:pt x="6706" y="600"/>
                    <a:pt x="6939" y="367"/>
                  </a:cubicBezTo>
                  <a:cubicBezTo>
                    <a:pt x="7173" y="133"/>
                    <a:pt x="7506" y="0"/>
                    <a:pt x="7873" y="0"/>
                  </a:cubicBezTo>
                  <a:lnTo>
                    <a:pt x="13377" y="0"/>
                  </a:lnTo>
                  <a:cubicBezTo>
                    <a:pt x="14111" y="0"/>
                    <a:pt x="14711" y="567"/>
                    <a:pt x="14711" y="1301"/>
                  </a:cubicBezTo>
                  <a:cubicBezTo>
                    <a:pt x="14711" y="1668"/>
                    <a:pt x="14545" y="2001"/>
                    <a:pt x="14311" y="2235"/>
                  </a:cubicBezTo>
                  <a:cubicBezTo>
                    <a:pt x="14078" y="2468"/>
                    <a:pt x="13744" y="2602"/>
                    <a:pt x="13377" y="2602"/>
                  </a:cubicBezTo>
                  <a:lnTo>
                    <a:pt x="13611" y="2602"/>
                  </a:lnTo>
                  <a:lnTo>
                    <a:pt x="13611" y="13210"/>
                  </a:lnTo>
                  <a:cubicBezTo>
                    <a:pt x="17914" y="14544"/>
                    <a:pt x="21049" y="18547"/>
                    <a:pt x="21049" y="23283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211692" y="3255158"/>
              <a:ext cx="965553" cy="1769381"/>
            </a:xfrm>
            <a:custGeom>
              <a:avLst/>
              <a:gdLst/>
              <a:ahLst/>
              <a:cxnLst/>
              <a:rect l="l" t="t" r="r" b="b"/>
              <a:pathLst>
                <a:path w="21917" h="40163" fill="none" extrusionOk="0">
                  <a:moveTo>
                    <a:pt x="21917" y="1"/>
                  </a:moveTo>
                  <a:lnTo>
                    <a:pt x="1" y="1"/>
                  </a:lnTo>
                  <a:lnTo>
                    <a:pt x="1" y="40163"/>
                  </a:lnTo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-38100" y="5024489"/>
              <a:ext cx="514386" cy="129390"/>
            </a:xfrm>
            <a:custGeom>
              <a:avLst/>
              <a:gdLst/>
              <a:ahLst/>
              <a:cxnLst/>
              <a:rect l="l" t="t" r="r" b="b"/>
              <a:pathLst>
                <a:path w="11676" h="2937" extrusionOk="0">
                  <a:moveTo>
                    <a:pt x="0" y="1"/>
                  </a:moveTo>
                  <a:lnTo>
                    <a:pt x="0" y="2936"/>
                  </a:lnTo>
                  <a:lnTo>
                    <a:pt x="11675" y="2936"/>
                  </a:lnTo>
                  <a:cubicBezTo>
                    <a:pt x="11675" y="1302"/>
                    <a:pt x="10374" y="1"/>
                    <a:pt x="8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887716" y="3219870"/>
              <a:ext cx="315962" cy="76479"/>
            </a:xfrm>
            <a:custGeom>
              <a:avLst/>
              <a:gdLst/>
              <a:ahLst/>
              <a:cxnLst/>
              <a:rect l="l" t="t" r="r" b="b"/>
              <a:pathLst>
                <a:path w="7172" h="1736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1235"/>
                  </a:lnTo>
                  <a:cubicBezTo>
                    <a:pt x="0" y="1502"/>
                    <a:pt x="234" y="1736"/>
                    <a:pt x="501" y="1736"/>
                  </a:cubicBezTo>
                  <a:lnTo>
                    <a:pt x="6672" y="1736"/>
                  </a:lnTo>
                  <a:cubicBezTo>
                    <a:pt x="6938" y="1736"/>
                    <a:pt x="7172" y="1502"/>
                    <a:pt x="7172" y="1235"/>
                  </a:cubicBezTo>
                  <a:lnTo>
                    <a:pt x="7172" y="501"/>
                  </a:lnTo>
                  <a:cubicBezTo>
                    <a:pt x="7172" y="234"/>
                    <a:pt x="6938" y="1"/>
                    <a:pt x="6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26117" y="3807033"/>
              <a:ext cx="836208" cy="470992"/>
            </a:xfrm>
            <a:custGeom>
              <a:avLst/>
              <a:gdLst/>
              <a:ahLst/>
              <a:cxnLst/>
              <a:rect l="l" t="t" r="r" b="b"/>
              <a:pathLst>
                <a:path w="18981" h="10691" extrusionOk="0">
                  <a:moveTo>
                    <a:pt x="4303" y="0"/>
                  </a:moveTo>
                  <a:cubicBezTo>
                    <a:pt x="4026" y="0"/>
                    <a:pt x="3737" y="16"/>
                    <a:pt x="3436" y="49"/>
                  </a:cubicBezTo>
                  <a:cubicBezTo>
                    <a:pt x="1935" y="216"/>
                    <a:pt x="734" y="750"/>
                    <a:pt x="1" y="1183"/>
                  </a:cubicBezTo>
                  <a:cubicBezTo>
                    <a:pt x="1" y="6420"/>
                    <a:pt x="4237" y="10690"/>
                    <a:pt x="9474" y="10690"/>
                  </a:cubicBezTo>
                  <a:cubicBezTo>
                    <a:pt x="14744" y="10690"/>
                    <a:pt x="18981" y="6420"/>
                    <a:pt x="18981" y="1183"/>
                  </a:cubicBezTo>
                  <a:lnTo>
                    <a:pt x="18981" y="1183"/>
                  </a:lnTo>
                  <a:cubicBezTo>
                    <a:pt x="16937" y="1979"/>
                    <a:pt x="15212" y="2234"/>
                    <a:pt x="13806" y="2234"/>
                  </a:cubicBezTo>
                  <a:cubicBezTo>
                    <a:pt x="13033" y="2234"/>
                    <a:pt x="12356" y="2157"/>
                    <a:pt x="11776" y="2051"/>
                  </a:cubicBezTo>
                  <a:cubicBezTo>
                    <a:pt x="8805" y="1535"/>
                    <a:pt x="7073" y="0"/>
                    <a:pt x="4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125789" y="3961490"/>
              <a:ext cx="60267" cy="55509"/>
            </a:xfrm>
            <a:custGeom>
              <a:avLst/>
              <a:gdLst/>
              <a:ahLst/>
              <a:cxnLst/>
              <a:rect l="l" t="t" r="r" b="b"/>
              <a:pathLst>
                <a:path w="1368" h="1260" extrusionOk="0">
                  <a:moveTo>
                    <a:pt x="649" y="1"/>
                  </a:moveTo>
                  <a:cubicBezTo>
                    <a:pt x="611" y="1"/>
                    <a:pt x="572" y="5"/>
                    <a:pt x="534" y="12"/>
                  </a:cubicBezTo>
                  <a:cubicBezTo>
                    <a:pt x="200" y="112"/>
                    <a:pt x="0" y="446"/>
                    <a:pt x="67" y="780"/>
                  </a:cubicBezTo>
                  <a:cubicBezTo>
                    <a:pt x="125" y="1070"/>
                    <a:pt x="385" y="1259"/>
                    <a:pt x="672" y="1259"/>
                  </a:cubicBezTo>
                  <a:cubicBezTo>
                    <a:pt x="714" y="1259"/>
                    <a:pt x="758" y="1255"/>
                    <a:pt x="801" y="1247"/>
                  </a:cubicBezTo>
                  <a:cubicBezTo>
                    <a:pt x="1134" y="1180"/>
                    <a:pt x="1368" y="846"/>
                    <a:pt x="1301" y="513"/>
                  </a:cubicBezTo>
                  <a:cubicBezTo>
                    <a:pt x="1212" y="218"/>
                    <a:pt x="941" y="1"/>
                    <a:pt x="6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024375" y="3719981"/>
              <a:ext cx="60311" cy="54540"/>
            </a:xfrm>
            <a:custGeom>
              <a:avLst/>
              <a:gdLst/>
              <a:ahLst/>
              <a:cxnLst/>
              <a:rect l="l" t="t" r="r" b="b"/>
              <a:pathLst>
                <a:path w="1369" h="1238" extrusionOk="0">
                  <a:moveTo>
                    <a:pt x="725" y="0"/>
                  </a:moveTo>
                  <a:cubicBezTo>
                    <a:pt x="673" y="0"/>
                    <a:pt x="620" y="8"/>
                    <a:pt x="567" y="24"/>
                  </a:cubicBezTo>
                  <a:cubicBezTo>
                    <a:pt x="201" y="90"/>
                    <a:pt x="0" y="424"/>
                    <a:pt x="67" y="758"/>
                  </a:cubicBezTo>
                  <a:cubicBezTo>
                    <a:pt x="154" y="1048"/>
                    <a:pt x="418" y="1237"/>
                    <a:pt x="706" y="1237"/>
                  </a:cubicBezTo>
                  <a:cubicBezTo>
                    <a:pt x="748" y="1237"/>
                    <a:pt x="791" y="1233"/>
                    <a:pt x="834" y="1225"/>
                  </a:cubicBezTo>
                  <a:cubicBezTo>
                    <a:pt x="1168" y="1158"/>
                    <a:pt x="1368" y="824"/>
                    <a:pt x="1301" y="491"/>
                  </a:cubicBezTo>
                  <a:cubicBezTo>
                    <a:pt x="1245" y="210"/>
                    <a:pt x="1000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945032" y="3488825"/>
              <a:ext cx="102912" cy="102912"/>
            </a:xfrm>
            <a:custGeom>
              <a:avLst/>
              <a:gdLst/>
              <a:ahLst/>
              <a:cxnLst/>
              <a:rect l="l" t="t" r="r" b="b"/>
              <a:pathLst>
                <a:path w="2336" h="2336" fill="none" extrusionOk="0">
                  <a:moveTo>
                    <a:pt x="1401" y="2202"/>
                  </a:moveTo>
                  <a:cubicBezTo>
                    <a:pt x="834" y="2335"/>
                    <a:pt x="234" y="1968"/>
                    <a:pt x="134" y="1401"/>
                  </a:cubicBezTo>
                  <a:cubicBezTo>
                    <a:pt x="0" y="834"/>
                    <a:pt x="367" y="267"/>
                    <a:pt x="934" y="134"/>
                  </a:cubicBezTo>
                  <a:cubicBezTo>
                    <a:pt x="1501" y="0"/>
                    <a:pt x="2068" y="367"/>
                    <a:pt x="2202" y="934"/>
                  </a:cubicBezTo>
                  <a:cubicBezTo>
                    <a:pt x="2335" y="1501"/>
                    <a:pt x="1968" y="2102"/>
                    <a:pt x="1401" y="2202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146363" y="3709232"/>
              <a:ext cx="102912" cy="102912"/>
            </a:xfrm>
            <a:custGeom>
              <a:avLst/>
              <a:gdLst/>
              <a:ahLst/>
              <a:cxnLst/>
              <a:rect l="l" t="t" r="r" b="b"/>
              <a:pathLst>
                <a:path w="2336" h="2336" fill="none" extrusionOk="0">
                  <a:moveTo>
                    <a:pt x="1401" y="2202"/>
                  </a:moveTo>
                  <a:cubicBezTo>
                    <a:pt x="834" y="2336"/>
                    <a:pt x="267" y="1969"/>
                    <a:pt x="133" y="1402"/>
                  </a:cubicBezTo>
                  <a:cubicBezTo>
                    <a:pt x="0" y="835"/>
                    <a:pt x="367" y="268"/>
                    <a:pt x="967" y="134"/>
                  </a:cubicBezTo>
                  <a:cubicBezTo>
                    <a:pt x="1534" y="1"/>
                    <a:pt x="2102" y="368"/>
                    <a:pt x="2235" y="935"/>
                  </a:cubicBezTo>
                  <a:cubicBezTo>
                    <a:pt x="2335" y="1502"/>
                    <a:pt x="2001" y="2102"/>
                    <a:pt x="1401" y="2202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86385" y="3676939"/>
              <a:ext cx="73528" cy="73484"/>
            </a:xfrm>
            <a:custGeom>
              <a:avLst/>
              <a:gdLst/>
              <a:ahLst/>
              <a:cxnLst/>
              <a:rect l="l" t="t" r="r" b="b"/>
              <a:pathLst>
                <a:path w="1669" h="1668" fill="none" extrusionOk="0">
                  <a:moveTo>
                    <a:pt x="1001" y="1568"/>
                  </a:moveTo>
                  <a:cubicBezTo>
                    <a:pt x="601" y="1668"/>
                    <a:pt x="167" y="1401"/>
                    <a:pt x="100" y="1001"/>
                  </a:cubicBezTo>
                  <a:cubicBezTo>
                    <a:pt x="0" y="600"/>
                    <a:pt x="267" y="167"/>
                    <a:pt x="667" y="100"/>
                  </a:cubicBezTo>
                  <a:cubicBezTo>
                    <a:pt x="1101" y="0"/>
                    <a:pt x="1501" y="267"/>
                    <a:pt x="1568" y="667"/>
                  </a:cubicBezTo>
                  <a:cubicBezTo>
                    <a:pt x="1668" y="1101"/>
                    <a:pt x="1401" y="1501"/>
                    <a:pt x="1001" y="1568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987633" y="4197580"/>
              <a:ext cx="60311" cy="54540"/>
            </a:xfrm>
            <a:custGeom>
              <a:avLst/>
              <a:gdLst/>
              <a:ahLst/>
              <a:cxnLst/>
              <a:rect l="l" t="t" r="r" b="b"/>
              <a:pathLst>
                <a:path w="1369" h="1238" extrusionOk="0">
                  <a:moveTo>
                    <a:pt x="725" y="0"/>
                  </a:moveTo>
                  <a:cubicBezTo>
                    <a:pt x="673" y="0"/>
                    <a:pt x="621" y="8"/>
                    <a:pt x="568" y="24"/>
                  </a:cubicBezTo>
                  <a:cubicBezTo>
                    <a:pt x="201" y="91"/>
                    <a:pt x="0" y="424"/>
                    <a:pt x="67" y="758"/>
                  </a:cubicBezTo>
                  <a:cubicBezTo>
                    <a:pt x="154" y="1048"/>
                    <a:pt x="419" y="1237"/>
                    <a:pt x="706" y="1237"/>
                  </a:cubicBezTo>
                  <a:cubicBezTo>
                    <a:pt x="748" y="1237"/>
                    <a:pt x="791" y="1233"/>
                    <a:pt x="834" y="1225"/>
                  </a:cubicBezTo>
                  <a:cubicBezTo>
                    <a:pt x="1168" y="1158"/>
                    <a:pt x="1368" y="824"/>
                    <a:pt x="1301" y="491"/>
                  </a:cubicBezTo>
                  <a:cubicBezTo>
                    <a:pt x="1245" y="210"/>
                    <a:pt x="1000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839211" y="3921268"/>
              <a:ext cx="120534" cy="110930"/>
            </a:xfrm>
            <a:custGeom>
              <a:avLst/>
              <a:gdLst/>
              <a:ahLst/>
              <a:cxnLst/>
              <a:rect l="l" t="t" r="r" b="b"/>
              <a:pathLst>
                <a:path w="2736" h="2518" extrusionOk="0">
                  <a:moveTo>
                    <a:pt x="1344" y="1"/>
                  </a:moveTo>
                  <a:cubicBezTo>
                    <a:pt x="1264" y="1"/>
                    <a:pt x="1183" y="8"/>
                    <a:pt x="1101" y="25"/>
                  </a:cubicBezTo>
                  <a:cubicBezTo>
                    <a:pt x="401" y="191"/>
                    <a:pt x="0" y="859"/>
                    <a:pt x="134" y="1526"/>
                  </a:cubicBezTo>
                  <a:cubicBezTo>
                    <a:pt x="251" y="2111"/>
                    <a:pt x="780" y="2517"/>
                    <a:pt x="1381" y="2517"/>
                  </a:cubicBezTo>
                  <a:cubicBezTo>
                    <a:pt x="1464" y="2517"/>
                    <a:pt x="1549" y="2509"/>
                    <a:pt x="1635" y="2493"/>
                  </a:cubicBezTo>
                  <a:cubicBezTo>
                    <a:pt x="2302" y="2326"/>
                    <a:pt x="2736" y="1659"/>
                    <a:pt x="2569" y="992"/>
                  </a:cubicBezTo>
                  <a:cubicBezTo>
                    <a:pt x="2452" y="406"/>
                    <a:pt x="1923" y="1"/>
                    <a:pt x="1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1169844" y="3536184"/>
              <a:ext cx="120579" cy="110005"/>
            </a:xfrm>
            <a:custGeom>
              <a:avLst/>
              <a:gdLst/>
              <a:ahLst/>
              <a:cxnLst/>
              <a:rect l="l" t="t" r="r" b="b"/>
              <a:pathLst>
                <a:path w="2737" h="2497" extrusionOk="0">
                  <a:moveTo>
                    <a:pt x="1358" y="1"/>
                  </a:moveTo>
                  <a:cubicBezTo>
                    <a:pt x="1273" y="1"/>
                    <a:pt x="1187" y="9"/>
                    <a:pt x="1102" y="26"/>
                  </a:cubicBezTo>
                  <a:cubicBezTo>
                    <a:pt x="401" y="160"/>
                    <a:pt x="1" y="827"/>
                    <a:pt x="134" y="1527"/>
                  </a:cubicBezTo>
                  <a:cubicBezTo>
                    <a:pt x="248" y="2097"/>
                    <a:pt x="752" y="2497"/>
                    <a:pt x="1333" y="2497"/>
                  </a:cubicBezTo>
                  <a:cubicBezTo>
                    <a:pt x="1432" y="2497"/>
                    <a:pt x="1533" y="2485"/>
                    <a:pt x="1635" y="2461"/>
                  </a:cubicBezTo>
                  <a:cubicBezTo>
                    <a:pt x="2302" y="2328"/>
                    <a:pt x="2736" y="1661"/>
                    <a:pt x="2569" y="993"/>
                  </a:cubicBezTo>
                  <a:cubicBezTo>
                    <a:pt x="2453" y="383"/>
                    <a:pt x="1931" y="1"/>
                    <a:pt x="1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02470" y="3590636"/>
              <a:ext cx="120534" cy="110886"/>
            </a:xfrm>
            <a:custGeom>
              <a:avLst/>
              <a:gdLst/>
              <a:ahLst/>
              <a:cxnLst/>
              <a:rect l="l" t="t" r="r" b="b"/>
              <a:pathLst>
                <a:path w="2736" h="2517" extrusionOk="0">
                  <a:moveTo>
                    <a:pt x="1344" y="0"/>
                  </a:moveTo>
                  <a:cubicBezTo>
                    <a:pt x="1264" y="0"/>
                    <a:pt x="1183" y="8"/>
                    <a:pt x="1101" y="24"/>
                  </a:cubicBezTo>
                  <a:cubicBezTo>
                    <a:pt x="401" y="191"/>
                    <a:pt x="0" y="858"/>
                    <a:pt x="134" y="1525"/>
                  </a:cubicBezTo>
                  <a:cubicBezTo>
                    <a:pt x="251" y="2111"/>
                    <a:pt x="780" y="2517"/>
                    <a:pt x="1381" y="2517"/>
                  </a:cubicBezTo>
                  <a:cubicBezTo>
                    <a:pt x="1464" y="2517"/>
                    <a:pt x="1549" y="2509"/>
                    <a:pt x="1635" y="2493"/>
                  </a:cubicBezTo>
                  <a:cubicBezTo>
                    <a:pt x="2302" y="2326"/>
                    <a:pt x="2736" y="1659"/>
                    <a:pt x="2569" y="992"/>
                  </a:cubicBezTo>
                  <a:cubicBezTo>
                    <a:pt x="2452" y="406"/>
                    <a:pt x="1923" y="0"/>
                    <a:pt x="13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234517" y="4033784"/>
              <a:ext cx="39738" cy="37226"/>
            </a:xfrm>
            <a:custGeom>
              <a:avLst/>
              <a:gdLst/>
              <a:ahLst/>
              <a:cxnLst/>
              <a:rect l="l" t="t" r="r" b="b"/>
              <a:pathLst>
                <a:path w="902" h="845" extrusionOk="0">
                  <a:moveTo>
                    <a:pt x="429" y="1"/>
                  </a:moveTo>
                  <a:cubicBezTo>
                    <a:pt x="409" y="1"/>
                    <a:pt x="388" y="2"/>
                    <a:pt x="367" y="6"/>
                  </a:cubicBezTo>
                  <a:cubicBezTo>
                    <a:pt x="134" y="73"/>
                    <a:pt x="0" y="306"/>
                    <a:pt x="34" y="506"/>
                  </a:cubicBezTo>
                  <a:cubicBezTo>
                    <a:pt x="94" y="716"/>
                    <a:pt x="261" y="845"/>
                    <a:pt x="464" y="845"/>
                  </a:cubicBezTo>
                  <a:cubicBezTo>
                    <a:pt x="487" y="845"/>
                    <a:pt x="510" y="843"/>
                    <a:pt x="534" y="840"/>
                  </a:cubicBezTo>
                  <a:cubicBezTo>
                    <a:pt x="768" y="773"/>
                    <a:pt x="901" y="573"/>
                    <a:pt x="834" y="339"/>
                  </a:cubicBezTo>
                  <a:cubicBezTo>
                    <a:pt x="804" y="130"/>
                    <a:pt x="613" y="1"/>
                    <a:pt x="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112529" y="3715135"/>
              <a:ext cx="44" cy="1498"/>
            </a:xfrm>
            <a:custGeom>
              <a:avLst/>
              <a:gdLst/>
              <a:ahLst/>
              <a:cxnLst/>
              <a:rect l="l" t="t" r="r" b="b"/>
              <a:pathLst>
                <a:path w="1" h="34" extrusionOk="0">
                  <a:moveTo>
                    <a:pt x="1" y="0"/>
                  </a:moveTo>
                  <a:lnTo>
                    <a:pt x="1" y="34"/>
                  </a:lnTo>
                  <a:lnTo>
                    <a:pt x="1" y="34"/>
                  </a:lnTo>
                  <a:cubicBezTo>
                    <a:pt x="1" y="34"/>
                    <a:pt x="1" y="34"/>
                    <a:pt x="1" y="0"/>
                  </a:cubicBezTo>
                  <a:close/>
                </a:path>
              </a:pathLst>
            </a:custGeom>
            <a:solidFill>
              <a:srgbClr val="0A3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664005" y="3889460"/>
              <a:ext cx="102912" cy="102912"/>
            </a:xfrm>
            <a:custGeom>
              <a:avLst/>
              <a:gdLst/>
              <a:ahLst/>
              <a:cxnLst/>
              <a:rect l="l" t="t" r="r" b="b"/>
              <a:pathLst>
                <a:path w="2336" h="2336" fill="none" extrusionOk="0">
                  <a:moveTo>
                    <a:pt x="1401" y="2202"/>
                  </a:moveTo>
                  <a:cubicBezTo>
                    <a:pt x="834" y="2336"/>
                    <a:pt x="267" y="1969"/>
                    <a:pt x="133" y="1402"/>
                  </a:cubicBezTo>
                  <a:cubicBezTo>
                    <a:pt x="0" y="835"/>
                    <a:pt x="367" y="268"/>
                    <a:pt x="967" y="134"/>
                  </a:cubicBezTo>
                  <a:cubicBezTo>
                    <a:pt x="1534" y="1"/>
                    <a:pt x="2102" y="368"/>
                    <a:pt x="2235" y="935"/>
                  </a:cubicBezTo>
                  <a:cubicBezTo>
                    <a:pt x="2335" y="1502"/>
                    <a:pt x="2001" y="2102"/>
                    <a:pt x="1401" y="2202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1025388" y="4023255"/>
              <a:ext cx="58286" cy="58288"/>
            </a:xfrm>
            <a:custGeom>
              <a:avLst/>
              <a:gdLst/>
              <a:ahLst/>
              <a:cxnLst/>
              <a:rect l="l" t="t" r="r" b="b"/>
              <a:pathLst>
                <a:path w="1669" h="1668" fill="none" extrusionOk="0">
                  <a:moveTo>
                    <a:pt x="1001" y="1568"/>
                  </a:moveTo>
                  <a:cubicBezTo>
                    <a:pt x="601" y="1668"/>
                    <a:pt x="167" y="1401"/>
                    <a:pt x="100" y="1001"/>
                  </a:cubicBezTo>
                  <a:cubicBezTo>
                    <a:pt x="0" y="600"/>
                    <a:pt x="267" y="167"/>
                    <a:pt x="667" y="100"/>
                  </a:cubicBezTo>
                  <a:cubicBezTo>
                    <a:pt x="1101" y="0"/>
                    <a:pt x="1501" y="267"/>
                    <a:pt x="1568" y="667"/>
                  </a:cubicBezTo>
                  <a:cubicBezTo>
                    <a:pt x="1668" y="1101"/>
                    <a:pt x="1401" y="1501"/>
                    <a:pt x="1001" y="1568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817757" y="4116034"/>
              <a:ext cx="58286" cy="58288"/>
            </a:xfrm>
            <a:custGeom>
              <a:avLst/>
              <a:gdLst/>
              <a:ahLst/>
              <a:cxnLst/>
              <a:rect l="l" t="t" r="r" b="b"/>
              <a:pathLst>
                <a:path w="1669" h="1668" fill="none" extrusionOk="0">
                  <a:moveTo>
                    <a:pt x="1001" y="1568"/>
                  </a:moveTo>
                  <a:cubicBezTo>
                    <a:pt x="601" y="1668"/>
                    <a:pt x="167" y="1401"/>
                    <a:pt x="100" y="1001"/>
                  </a:cubicBezTo>
                  <a:cubicBezTo>
                    <a:pt x="0" y="600"/>
                    <a:pt x="267" y="167"/>
                    <a:pt x="667" y="100"/>
                  </a:cubicBezTo>
                  <a:cubicBezTo>
                    <a:pt x="1101" y="0"/>
                    <a:pt x="1501" y="267"/>
                    <a:pt x="1568" y="667"/>
                  </a:cubicBezTo>
                  <a:cubicBezTo>
                    <a:pt x="1668" y="1101"/>
                    <a:pt x="1401" y="1501"/>
                    <a:pt x="1001" y="1568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5"/>
          <p:cNvGrpSpPr/>
          <p:nvPr/>
        </p:nvGrpSpPr>
        <p:grpSpPr>
          <a:xfrm>
            <a:off x="232616" y="3497113"/>
            <a:ext cx="785757" cy="1517295"/>
            <a:chOff x="61166" y="3497113"/>
            <a:chExt cx="785757" cy="1517295"/>
          </a:xfrm>
        </p:grpSpPr>
        <p:sp>
          <p:nvSpPr>
            <p:cNvPr id="119" name="Google Shape;119;p5"/>
            <p:cNvSpPr/>
            <p:nvPr/>
          </p:nvSpPr>
          <p:spPr>
            <a:xfrm flipH="1">
              <a:off x="164704" y="4941340"/>
              <a:ext cx="33686" cy="34315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768" y="901"/>
                  </a:moveTo>
                  <a:cubicBezTo>
                    <a:pt x="1768" y="1401"/>
                    <a:pt x="1368" y="1801"/>
                    <a:pt x="868" y="1801"/>
                  </a:cubicBezTo>
                  <a:cubicBezTo>
                    <a:pt x="401" y="1801"/>
                    <a:pt x="0" y="1401"/>
                    <a:pt x="0" y="901"/>
                  </a:cubicBezTo>
                  <a:cubicBezTo>
                    <a:pt x="0" y="400"/>
                    <a:pt x="401" y="0"/>
                    <a:pt x="868" y="0"/>
                  </a:cubicBezTo>
                  <a:cubicBezTo>
                    <a:pt x="1368" y="0"/>
                    <a:pt x="1768" y="400"/>
                    <a:pt x="1768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 flipH="1">
              <a:off x="250458" y="4980074"/>
              <a:ext cx="34334" cy="34334"/>
            </a:xfrm>
            <a:custGeom>
              <a:avLst/>
              <a:gdLst/>
              <a:ahLst/>
              <a:cxnLst/>
              <a:rect l="l" t="t" r="r" b="b"/>
              <a:pathLst>
                <a:path w="1803" h="1803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402"/>
                    <a:pt x="401" y="1802"/>
                    <a:pt x="902" y="1802"/>
                  </a:cubicBezTo>
                  <a:cubicBezTo>
                    <a:pt x="1402" y="1802"/>
                    <a:pt x="1802" y="1402"/>
                    <a:pt x="1802" y="901"/>
                  </a:cubicBezTo>
                  <a:cubicBezTo>
                    <a:pt x="1802" y="401"/>
                    <a:pt x="1402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 flipH="1">
              <a:off x="61166" y="4822547"/>
              <a:ext cx="64802" cy="64802"/>
            </a:xfrm>
            <a:custGeom>
              <a:avLst/>
              <a:gdLst/>
              <a:ahLst/>
              <a:cxnLst/>
              <a:rect l="l" t="t" r="r" b="b"/>
              <a:pathLst>
                <a:path w="3403" h="3403" extrusionOk="0">
                  <a:moveTo>
                    <a:pt x="1701" y="0"/>
                  </a:moveTo>
                  <a:cubicBezTo>
                    <a:pt x="767" y="0"/>
                    <a:pt x="0" y="767"/>
                    <a:pt x="0" y="1701"/>
                  </a:cubicBezTo>
                  <a:cubicBezTo>
                    <a:pt x="0" y="2635"/>
                    <a:pt x="767" y="3403"/>
                    <a:pt x="1701" y="3403"/>
                  </a:cubicBezTo>
                  <a:cubicBezTo>
                    <a:pt x="2635" y="3403"/>
                    <a:pt x="3403" y="2635"/>
                    <a:pt x="3403" y="1701"/>
                  </a:cubicBezTo>
                  <a:cubicBezTo>
                    <a:pt x="3403" y="767"/>
                    <a:pt x="2635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 flipH="1">
              <a:off x="114526" y="4576696"/>
              <a:ext cx="53376" cy="54024"/>
            </a:xfrm>
            <a:custGeom>
              <a:avLst/>
              <a:gdLst/>
              <a:ahLst/>
              <a:cxnLst/>
              <a:rect l="l" t="t" r="r" b="b"/>
              <a:pathLst>
                <a:path w="2803" h="2837" extrusionOk="0">
                  <a:moveTo>
                    <a:pt x="1402" y="1"/>
                  </a:moveTo>
                  <a:cubicBezTo>
                    <a:pt x="634" y="1"/>
                    <a:pt x="1" y="635"/>
                    <a:pt x="1" y="1402"/>
                  </a:cubicBezTo>
                  <a:cubicBezTo>
                    <a:pt x="1" y="2203"/>
                    <a:pt x="634" y="2836"/>
                    <a:pt x="1402" y="2836"/>
                  </a:cubicBezTo>
                  <a:cubicBezTo>
                    <a:pt x="2169" y="2836"/>
                    <a:pt x="2803" y="2203"/>
                    <a:pt x="2803" y="1402"/>
                  </a:cubicBezTo>
                  <a:cubicBezTo>
                    <a:pt x="2803" y="635"/>
                    <a:pt x="2169" y="1"/>
                    <a:pt x="1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711005" y="3839514"/>
              <a:ext cx="19" cy="48292"/>
            </a:xfrm>
            <a:custGeom>
              <a:avLst/>
              <a:gdLst/>
              <a:ahLst/>
              <a:cxnLst/>
              <a:rect l="l" t="t" r="r" b="b"/>
              <a:pathLst>
                <a:path w="1" h="2536" fill="none" extrusionOk="0">
                  <a:moveTo>
                    <a:pt x="0" y="0"/>
                  </a:moveTo>
                  <a:lnTo>
                    <a:pt x="0" y="2536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711005" y="3905576"/>
              <a:ext cx="19" cy="48939"/>
            </a:xfrm>
            <a:custGeom>
              <a:avLst/>
              <a:gdLst/>
              <a:ahLst/>
              <a:cxnLst/>
              <a:rect l="l" t="t" r="r" b="b"/>
              <a:pathLst>
                <a:path w="1" h="2570" fill="none" extrusionOk="0">
                  <a:moveTo>
                    <a:pt x="0" y="1"/>
                  </a:moveTo>
                  <a:lnTo>
                    <a:pt x="0" y="25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655741" y="3896683"/>
              <a:ext cx="48920" cy="19"/>
            </a:xfrm>
            <a:custGeom>
              <a:avLst/>
              <a:gdLst/>
              <a:ahLst/>
              <a:cxnLst/>
              <a:rect l="l" t="t" r="r" b="b"/>
              <a:pathLst>
                <a:path w="2569" h="1" fill="none" extrusionOk="0">
                  <a:moveTo>
                    <a:pt x="0" y="1"/>
                  </a:moveTo>
                  <a:lnTo>
                    <a:pt x="2569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721803" y="3896683"/>
              <a:ext cx="48920" cy="19"/>
            </a:xfrm>
            <a:custGeom>
              <a:avLst/>
              <a:gdLst/>
              <a:ahLst/>
              <a:cxnLst/>
              <a:rect l="l" t="t" r="r" b="b"/>
              <a:pathLst>
                <a:path w="2569" h="1" fill="none" extrusionOk="0">
                  <a:moveTo>
                    <a:pt x="0" y="1"/>
                  </a:moveTo>
                  <a:lnTo>
                    <a:pt x="2569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299360" y="4282274"/>
              <a:ext cx="168355" cy="635867"/>
            </a:xfrm>
            <a:custGeom>
              <a:avLst/>
              <a:gdLst/>
              <a:ahLst/>
              <a:cxnLst/>
              <a:rect l="l" t="t" r="r" b="b"/>
              <a:pathLst>
                <a:path w="8841" h="33392" fill="none" extrusionOk="0">
                  <a:moveTo>
                    <a:pt x="4404" y="33391"/>
                  </a:moveTo>
                  <a:lnTo>
                    <a:pt x="4404" y="33391"/>
                  </a:lnTo>
                  <a:cubicBezTo>
                    <a:pt x="1969" y="33391"/>
                    <a:pt x="1" y="31423"/>
                    <a:pt x="1" y="28955"/>
                  </a:cubicBezTo>
                  <a:lnTo>
                    <a:pt x="1" y="0"/>
                  </a:lnTo>
                  <a:lnTo>
                    <a:pt x="8840" y="0"/>
                  </a:lnTo>
                  <a:lnTo>
                    <a:pt x="8840" y="28955"/>
                  </a:lnTo>
                  <a:cubicBezTo>
                    <a:pt x="8840" y="31423"/>
                    <a:pt x="6872" y="33391"/>
                    <a:pt x="4404" y="3339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327315" y="4512224"/>
              <a:ext cx="111818" cy="363369"/>
            </a:xfrm>
            <a:custGeom>
              <a:avLst/>
              <a:gdLst/>
              <a:ahLst/>
              <a:cxnLst/>
              <a:rect l="l" t="t" r="r" b="b"/>
              <a:pathLst>
                <a:path w="5872" h="19082" extrusionOk="0">
                  <a:moveTo>
                    <a:pt x="0" y="1"/>
                  </a:moveTo>
                  <a:lnTo>
                    <a:pt x="0" y="16146"/>
                  </a:lnTo>
                  <a:cubicBezTo>
                    <a:pt x="0" y="17780"/>
                    <a:pt x="1335" y="19081"/>
                    <a:pt x="2936" y="19081"/>
                  </a:cubicBezTo>
                  <a:cubicBezTo>
                    <a:pt x="4570" y="19081"/>
                    <a:pt x="5871" y="17780"/>
                    <a:pt x="5871" y="16146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341922" y="4570040"/>
              <a:ext cx="35590" cy="34943"/>
            </a:xfrm>
            <a:custGeom>
              <a:avLst/>
              <a:gdLst/>
              <a:ahLst/>
              <a:cxnLst/>
              <a:rect l="l" t="t" r="r" b="b"/>
              <a:pathLst>
                <a:path w="1869" h="1835" fill="none" extrusionOk="0">
                  <a:moveTo>
                    <a:pt x="34" y="834"/>
                  </a:moveTo>
                  <a:cubicBezTo>
                    <a:pt x="101" y="367"/>
                    <a:pt x="501" y="0"/>
                    <a:pt x="1001" y="34"/>
                  </a:cubicBezTo>
                  <a:cubicBezTo>
                    <a:pt x="1502" y="67"/>
                    <a:pt x="1869" y="501"/>
                    <a:pt x="1802" y="1001"/>
                  </a:cubicBezTo>
                  <a:cubicBezTo>
                    <a:pt x="1769" y="1468"/>
                    <a:pt x="1335" y="1835"/>
                    <a:pt x="868" y="1802"/>
                  </a:cubicBezTo>
                  <a:cubicBezTo>
                    <a:pt x="368" y="1768"/>
                    <a:pt x="1" y="1335"/>
                    <a:pt x="34" y="834"/>
                  </a:cubicBezTo>
                  <a:close/>
                </a:path>
              </a:pathLst>
            </a:custGeom>
            <a:solidFill>
              <a:schemeClr val="accent2"/>
            </a:solidFill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400995" y="4728691"/>
              <a:ext cx="34962" cy="33877"/>
            </a:xfrm>
            <a:custGeom>
              <a:avLst/>
              <a:gdLst/>
              <a:ahLst/>
              <a:cxnLst/>
              <a:rect l="l" t="t" r="r" b="b"/>
              <a:pathLst>
                <a:path w="1836" h="1779" extrusionOk="0">
                  <a:moveTo>
                    <a:pt x="884" y="1"/>
                  </a:moveTo>
                  <a:cubicBezTo>
                    <a:pt x="435" y="1"/>
                    <a:pt x="65" y="348"/>
                    <a:pt x="34" y="809"/>
                  </a:cubicBezTo>
                  <a:cubicBezTo>
                    <a:pt x="1" y="1310"/>
                    <a:pt x="368" y="1710"/>
                    <a:pt x="835" y="1777"/>
                  </a:cubicBezTo>
                  <a:cubicBezTo>
                    <a:pt x="856" y="1778"/>
                    <a:pt x="877" y="1779"/>
                    <a:pt x="898" y="1779"/>
                  </a:cubicBezTo>
                  <a:cubicBezTo>
                    <a:pt x="1371" y="1779"/>
                    <a:pt x="1770" y="1422"/>
                    <a:pt x="1802" y="943"/>
                  </a:cubicBezTo>
                  <a:cubicBezTo>
                    <a:pt x="1836" y="476"/>
                    <a:pt x="1469" y="42"/>
                    <a:pt x="1002" y="9"/>
                  </a:cubicBezTo>
                  <a:cubicBezTo>
                    <a:pt x="962" y="3"/>
                    <a:pt x="923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357176" y="4765692"/>
              <a:ext cx="38123" cy="38123"/>
            </a:xfrm>
            <a:custGeom>
              <a:avLst/>
              <a:gdLst/>
              <a:ahLst/>
              <a:cxnLst/>
              <a:rect l="l" t="t" r="r" b="b"/>
              <a:pathLst>
                <a:path w="2002" h="2002" fill="none" extrusionOk="0">
                  <a:moveTo>
                    <a:pt x="1568" y="334"/>
                  </a:moveTo>
                  <a:cubicBezTo>
                    <a:pt x="1935" y="634"/>
                    <a:pt x="2002" y="1201"/>
                    <a:pt x="1701" y="1568"/>
                  </a:cubicBezTo>
                  <a:cubicBezTo>
                    <a:pt x="1368" y="1968"/>
                    <a:pt x="801" y="2002"/>
                    <a:pt x="434" y="1702"/>
                  </a:cubicBezTo>
                  <a:cubicBezTo>
                    <a:pt x="67" y="1401"/>
                    <a:pt x="0" y="834"/>
                    <a:pt x="300" y="434"/>
                  </a:cubicBezTo>
                  <a:cubicBezTo>
                    <a:pt x="634" y="67"/>
                    <a:pt x="1168" y="0"/>
                    <a:pt x="1568" y="334"/>
                  </a:cubicBezTo>
                  <a:close/>
                </a:path>
              </a:pathLst>
            </a:custGeom>
            <a:solidFill>
              <a:schemeClr val="accent2"/>
            </a:solidFill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95282" y="4670399"/>
              <a:ext cx="38142" cy="38142"/>
            </a:xfrm>
            <a:custGeom>
              <a:avLst/>
              <a:gdLst/>
              <a:ahLst/>
              <a:cxnLst/>
              <a:rect l="l" t="t" r="r" b="b"/>
              <a:pathLst>
                <a:path w="2003" h="2003" fill="none" extrusionOk="0">
                  <a:moveTo>
                    <a:pt x="1568" y="334"/>
                  </a:moveTo>
                  <a:cubicBezTo>
                    <a:pt x="1935" y="635"/>
                    <a:pt x="2002" y="1202"/>
                    <a:pt x="1702" y="1569"/>
                  </a:cubicBezTo>
                  <a:cubicBezTo>
                    <a:pt x="1368" y="1935"/>
                    <a:pt x="835" y="2002"/>
                    <a:pt x="434" y="1702"/>
                  </a:cubicBezTo>
                  <a:cubicBezTo>
                    <a:pt x="67" y="1402"/>
                    <a:pt x="1" y="835"/>
                    <a:pt x="301" y="434"/>
                  </a:cubicBezTo>
                  <a:cubicBezTo>
                    <a:pt x="634" y="67"/>
                    <a:pt x="1202" y="1"/>
                    <a:pt x="1568" y="334"/>
                  </a:cubicBezTo>
                  <a:close/>
                </a:path>
              </a:pathLst>
            </a:custGeom>
            <a:solidFill>
              <a:schemeClr val="accent2"/>
            </a:solidFill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383208" y="4810806"/>
              <a:ext cx="38142" cy="33972"/>
            </a:xfrm>
            <a:custGeom>
              <a:avLst/>
              <a:gdLst/>
              <a:ahLst/>
              <a:cxnLst/>
              <a:rect l="l" t="t" r="r" b="b"/>
              <a:pathLst>
                <a:path w="2003" h="1784" extrusionOk="0">
                  <a:moveTo>
                    <a:pt x="980" y="0"/>
                  </a:moveTo>
                  <a:cubicBezTo>
                    <a:pt x="721" y="0"/>
                    <a:pt x="469" y="109"/>
                    <a:pt x="301" y="333"/>
                  </a:cubicBezTo>
                  <a:cubicBezTo>
                    <a:pt x="1" y="700"/>
                    <a:pt x="34" y="1267"/>
                    <a:pt x="435" y="1567"/>
                  </a:cubicBezTo>
                  <a:cubicBezTo>
                    <a:pt x="596" y="1715"/>
                    <a:pt x="797" y="1784"/>
                    <a:pt x="997" y="1784"/>
                  </a:cubicBezTo>
                  <a:cubicBezTo>
                    <a:pt x="1250" y="1784"/>
                    <a:pt x="1501" y="1673"/>
                    <a:pt x="1669" y="1467"/>
                  </a:cubicBezTo>
                  <a:cubicBezTo>
                    <a:pt x="2002" y="1067"/>
                    <a:pt x="1936" y="500"/>
                    <a:pt x="1569" y="200"/>
                  </a:cubicBezTo>
                  <a:cubicBezTo>
                    <a:pt x="1392" y="68"/>
                    <a:pt x="1184" y="0"/>
                    <a:pt x="9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332400" y="4658078"/>
              <a:ext cx="38123" cy="33934"/>
            </a:xfrm>
            <a:custGeom>
              <a:avLst/>
              <a:gdLst/>
              <a:ahLst/>
              <a:cxnLst/>
              <a:rect l="l" t="t" r="r" b="b"/>
              <a:pathLst>
                <a:path w="2002" h="1782" extrusionOk="0">
                  <a:moveTo>
                    <a:pt x="985" y="0"/>
                  </a:moveTo>
                  <a:cubicBezTo>
                    <a:pt x="727" y="0"/>
                    <a:pt x="471" y="120"/>
                    <a:pt x="301" y="348"/>
                  </a:cubicBezTo>
                  <a:cubicBezTo>
                    <a:pt x="0" y="714"/>
                    <a:pt x="34" y="1282"/>
                    <a:pt x="434" y="1582"/>
                  </a:cubicBezTo>
                  <a:cubicBezTo>
                    <a:pt x="596" y="1714"/>
                    <a:pt x="796" y="1781"/>
                    <a:pt x="995" y="1781"/>
                  </a:cubicBezTo>
                  <a:cubicBezTo>
                    <a:pt x="1249" y="1781"/>
                    <a:pt x="1500" y="1672"/>
                    <a:pt x="1668" y="1448"/>
                  </a:cubicBezTo>
                  <a:cubicBezTo>
                    <a:pt x="2002" y="1081"/>
                    <a:pt x="1935" y="514"/>
                    <a:pt x="1535" y="214"/>
                  </a:cubicBezTo>
                  <a:cubicBezTo>
                    <a:pt x="1376" y="70"/>
                    <a:pt x="1180" y="0"/>
                    <a:pt x="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402271" y="4594511"/>
              <a:ext cx="38142" cy="33781"/>
            </a:xfrm>
            <a:custGeom>
              <a:avLst/>
              <a:gdLst/>
              <a:ahLst/>
              <a:cxnLst/>
              <a:rect l="l" t="t" r="r" b="b"/>
              <a:pathLst>
                <a:path w="2003" h="1774" extrusionOk="0">
                  <a:moveTo>
                    <a:pt x="979" y="0"/>
                  </a:moveTo>
                  <a:cubicBezTo>
                    <a:pt x="720" y="0"/>
                    <a:pt x="469" y="111"/>
                    <a:pt x="301" y="316"/>
                  </a:cubicBezTo>
                  <a:cubicBezTo>
                    <a:pt x="1" y="717"/>
                    <a:pt x="34" y="1284"/>
                    <a:pt x="434" y="1584"/>
                  </a:cubicBezTo>
                  <a:cubicBezTo>
                    <a:pt x="590" y="1712"/>
                    <a:pt x="783" y="1773"/>
                    <a:pt x="975" y="1773"/>
                  </a:cubicBezTo>
                  <a:cubicBezTo>
                    <a:pt x="1236" y="1773"/>
                    <a:pt x="1496" y="1661"/>
                    <a:pt x="1668" y="1451"/>
                  </a:cubicBezTo>
                  <a:cubicBezTo>
                    <a:pt x="2002" y="1084"/>
                    <a:pt x="1935" y="517"/>
                    <a:pt x="1568" y="216"/>
                  </a:cubicBezTo>
                  <a:cubicBezTo>
                    <a:pt x="1392" y="69"/>
                    <a:pt x="1183" y="0"/>
                    <a:pt x="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383208" y="4512224"/>
              <a:ext cx="19" cy="202650"/>
            </a:xfrm>
            <a:custGeom>
              <a:avLst/>
              <a:gdLst/>
              <a:ahLst/>
              <a:cxnLst/>
              <a:rect l="l" t="t" r="r" b="b"/>
              <a:pathLst>
                <a:path w="1" h="10642" fill="none" extrusionOk="0">
                  <a:moveTo>
                    <a:pt x="1" y="1"/>
                  </a:moveTo>
                  <a:lnTo>
                    <a:pt x="1" y="10642"/>
                  </a:lnTo>
                </a:path>
              </a:pathLst>
            </a:custGeom>
            <a:noFill/>
            <a:ln w="1085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83208" y="4277818"/>
              <a:ext cx="19" cy="234413"/>
            </a:xfrm>
            <a:custGeom>
              <a:avLst/>
              <a:gdLst/>
              <a:ahLst/>
              <a:cxnLst/>
              <a:rect l="l" t="t" r="r" b="b"/>
              <a:pathLst>
                <a:path w="1" h="12310" fill="none" extrusionOk="0">
                  <a:moveTo>
                    <a:pt x="1" y="1"/>
                  </a:moveTo>
                  <a:lnTo>
                    <a:pt x="1" y="1231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83208" y="3772805"/>
              <a:ext cx="19" cy="505007"/>
            </a:xfrm>
            <a:custGeom>
              <a:avLst/>
              <a:gdLst/>
              <a:ahLst/>
              <a:cxnLst/>
              <a:rect l="l" t="t" r="r" b="b"/>
              <a:pathLst>
                <a:path w="1" h="26520" fill="none" extrusionOk="0">
                  <a:moveTo>
                    <a:pt x="1" y="1"/>
                  </a:moveTo>
                  <a:lnTo>
                    <a:pt x="1" y="26520"/>
                  </a:lnTo>
                </a:path>
              </a:pathLst>
            </a:custGeom>
            <a:noFill/>
            <a:ln w="108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268871" y="3665457"/>
              <a:ext cx="114998" cy="114350"/>
            </a:xfrm>
            <a:custGeom>
              <a:avLst/>
              <a:gdLst/>
              <a:ahLst/>
              <a:cxnLst/>
              <a:rect l="l" t="t" r="r" b="b"/>
              <a:pathLst>
                <a:path w="6039" h="6005" extrusionOk="0">
                  <a:moveTo>
                    <a:pt x="34" y="1"/>
                  </a:moveTo>
                  <a:lnTo>
                    <a:pt x="34" y="67"/>
                  </a:lnTo>
                  <a:cubicBezTo>
                    <a:pt x="1" y="601"/>
                    <a:pt x="34" y="2302"/>
                    <a:pt x="1235" y="3837"/>
                  </a:cubicBezTo>
                  <a:cubicBezTo>
                    <a:pt x="1268" y="3903"/>
                    <a:pt x="1335" y="3970"/>
                    <a:pt x="1368" y="4037"/>
                  </a:cubicBezTo>
                  <a:cubicBezTo>
                    <a:pt x="1435" y="4104"/>
                    <a:pt x="1502" y="4170"/>
                    <a:pt x="1568" y="4237"/>
                  </a:cubicBezTo>
                  <a:cubicBezTo>
                    <a:pt x="1602" y="4304"/>
                    <a:pt x="1668" y="4370"/>
                    <a:pt x="1735" y="4437"/>
                  </a:cubicBezTo>
                  <a:cubicBezTo>
                    <a:pt x="1835" y="4504"/>
                    <a:pt x="1902" y="4571"/>
                    <a:pt x="2002" y="4671"/>
                  </a:cubicBezTo>
                  <a:cubicBezTo>
                    <a:pt x="2069" y="4704"/>
                    <a:pt x="2169" y="4804"/>
                    <a:pt x="2236" y="4837"/>
                  </a:cubicBezTo>
                  <a:cubicBezTo>
                    <a:pt x="3170" y="5538"/>
                    <a:pt x="4170" y="5838"/>
                    <a:pt x="4937" y="5938"/>
                  </a:cubicBezTo>
                  <a:cubicBezTo>
                    <a:pt x="5038" y="5938"/>
                    <a:pt x="5138" y="5972"/>
                    <a:pt x="5238" y="5972"/>
                  </a:cubicBezTo>
                  <a:cubicBezTo>
                    <a:pt x="5571" y="6005"/>
                    <a:pt x="5838" y="6005"/>
                    <a:pt x="5972" y="6005"/>
                  </a:cubicBezTo>
                  <a:lnTo>
                    <a:pt x="6038" y="6005"/>
                  </a:lnTo>
                  <a:cubicBezTo>
                    <a:pt x="6038" y="5972"/>
                    <a:pt x="6038" y="5938"/>
                    <a:pt x="6038" y="5905"/>
                  </a:cubicBezTo>
                  <a:cubicBezTo>
                    <a:pt x="6038" y="5738"/>
                    <a:pt x="6038" y="5404"/>
                    <a:pt x="5972" y="4937"/>
                  </a:cubicBezTo>
                  <a:cubicBezTo>
                    <a:pt x="5972" y="4871"/>
                    <a:pt x="5972" y="4771"/>
                    <a:pt x="5938" y="4704"/>
                  </a:cubicBezTo>
                  <a:cubicBezTo>
                    <a:pt x="5771" y="3770"/>
                    <a:pt x="5338" y="2569"/>
                    <a:pt x="4304" y="1568"/>
                  </a:cubicBezTo>
                  <a:cubicBezTo>
                    <a:pt x="4237" y="1502"/>
                    <a:pt x="4170" y="1435"/>
                    <a:pt x="4104" y="1402"/>
                  </a:cubicBezTo>
                  <a:cubicBezTo>
                    <a:pt x="4104" y="1368"/>
                    <a:pt x="4104" y="1368"/>
                    <a:pt x="4070" y="1368"/>
                  </a:cubicBezTo>
                  <a:cubicBezTo>
                    <a:pt x="3837" y="1168"/>
                    <a:pt x="3637" y="1001"/>
                    <a:pt x="3403" y="868"/>
                  </a:cubicBezTo>
                  <a:cubicBezTo>
                    <a:pt x="3270" y="768"/>
                    <a:pt x="3103" y="701"/>
                    <a:pt x="2969" y="634"/>
                  </a:cubicBezTo>
                  <a:cubicBezTo>
                    <a:pt x="2236" y="267"/>
                    <a:pt x="1535" y="101"/>
                    <a:pt x="1001" y="34"/>
                  </a:cubicBezTo>
                  <a:cubicBezTo>
                    <a:pt x="768" y="1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306996" y="3752486"/>
              <a:ext cx="61622" cy="26698"/>
            </a:xfrm>
            <a:custGeom>
              <a:avLst/>
              <a:gdLst/>
              <a:ahLst/>
              <a:cxnLst/>
              <a:rect l="l" t="t" r="r" b="b"/>
              <a:pathLst>
                <a:path w="3236" h="1402" extrusionOk="0">
                  <a:moveTo>
                    <a:pt x="701" y="1"/>
                  </a:moveTo>
                  <a:cubicBezTo>
                    <a:pt x="467" y="1"/>
                    <a:pt x="234" y="34"/>
                    <a:pt x="0" y="67"/>
                  </a:cubicBezTo>
                  <a:cubicBezTo>
                    <a:pt x="67" y="134"/>
                    <a:pt x="167" y="201"/>
                    <a:pt x="234" y="267"/>
                  </a:cubicBezTo>
                  <a:cubicBezTo>
                    <a:pt x="400" y="267"/>
                    <a:pt x="534" y="234"/>
                    <a:pt x="701" y="234"/>
                  </a:cubicBezTo>
                  <a:cubicBezTo>
                    <a:pt x="1635" y="234"/>
                    <a:pt x="2468" y="701"/>
                    <a:pt x="2935" y="1368"/>
                  </a:cubicBezTo>
                  <a:cubicBezTo>
                    <a:pt x="3036" y="1368"/>
                    <a:pt x="3136" y="1402"/>
                    <a:pt x="3236" y="1402"/>
                  </a:cubicBezTo>
                  <a:cubicBezTo>
                    <a:pt x="2735" y="568"/>
                    <a:pt x="1801" y="1"/>
                    <a:pt x="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343198" y="3692137"/>
              <a:ext cx="39399" cy="67982"/>
            </a:xfrm>
            <a:custGeom>
              <a:avLst/>
              <a:gdLst/>
              <a:ahLst/>
              <a:cxnLst/>
              <a:rect l="l" t="t" r="r" b="b"/>
              <a:pathLst>
                <a:path w="2069" h="3570" extrusionOk="0">
                  <a:moveTo>
                    <a:pt x="201" y="1"/>
                  </a:moveTo>
                  <a:cubicBezTo>
                    <a:pt x="67" y="301"/>
                    <a:pt x="0" y="668"/>
                    <a:pt x="0" y="1035"/>
                  </a:cubicBezTo>
                  <a:cubicBezTo>
                    <a:pt x="0" y="2236"/>
                    <a:pt x="868" y="3236"/>
                    <a:pt x="2069" y="3570"/>
                  </a:cubicBezTo>
                  <a:cubicBezTo>
                    <a:pt x="2069" y="3470"/>
                    <a:pt x="2035" y="3370"/>
                    <a:pt x="2035" y="3303"/>
                  </a:cubicBezTo>
                  <a:cubicBezTo>
                    <a:pt x="968" y="2969"/>
                    <a:pt x="234" y="2069"/>
                    <a:pt x="234" y="1035"/>
                  </a:cubicBezTo>
                  <a:cubicBezTo>
                    <a:pt x="234" y="734"/>
                    <a:pt x="301" y="434"/>
                    <a:pt x="401" y="167"/>
                  </a:cubicBezTo>
                  <a:cubicBezTo>
                    <a:pt x="334" y="101"/>
                    <a:pt x="267" y="34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298731" y="3677531"/>
              <a:ext cx="39399" cy="72438"/>
            </a:xfrm>
            <a:custGeom>
              <a:avLst/>
              <a:gdLst/>
              <a:ahLst/>
              <a:cxnLst/>
              <a:rect l="l" t="t" r="r" b="b"/>
              <a:pathLst>
                <a:path w="2069" h="3804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668" y="367"/>
                    <a:pt x="1835" y="834"/>
                    <a:pt x="1835" y="1301"/>
                  </a:cubicBezTo>
                  <a:cubicBezTo>
                    <a:pt x="1835" y="2402"/>
                    <a:pt x="1068" y="3303"/>
                    <a:pt x="0" y="3603"/>
                  </a:cubicBezTo>
                  <a:cubicBezTo>
                    <a:pt x="34" y="3670"/>
                    <a:pt x="100" y="3736"/>
                    <a:pt x="167" y="3803"/>
                  </a:cubicBezTo>
                  <a:cubicBezTo>
                    <a:pt x="1268" y="3436"/>
                    <a:pt x="2069" y="2469"/>
                    <a:pt x="2069" y="1301"/>
                  </a:cubicBezTo>
                  <a:cubicBezTo>
                    <a:pt x="2069" y="934"/>
                    <a:pt x="2002" y="567"/>
                    <a:pt x="1835" y="234"/>
                  </a:cubicBezTo>
                  <a:cubicBezTo>
                    <a:pt x="1668" y="134"/>
                    <a:pt x="1535" y="67"/>
                    <a:pt x="1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276488" y="3665457"/>
              <a:ext cx="34334" cy="76875"/>
            </a:xfrm>
            <a:custGeom>
              <a:avLst/>
              <a:gdLst/>
              <a:ahLst/>
              <a:cxnLst/>
              <a:rect l="l" t="t" r="r" b="b"/>
              <a:pathLst>
                <a:path w="1803" h="4037" extrusionOk="0">
                  <a:moveTo>
                    <a:pt x="1" y="1"/>
                  </a:moveTo>
                  <a:cubicBezTo>
                    <a:pt x="935" y="368"/>
                    <a:pt x="1569" y="1201"/>
                    <a:pt x="1569" y="2169"/>
                  </a:cubicBezTo>
                  <a:cubicBezTo>
                    <a:pt x="1569" y="2836"/>
                    <a:pt x="1268" y="3403"/>
                    <a:pt x="835" y="3837"/>
                  </a:cubicBezTo>
                  <a:cubicBezTo>
                    <a:pt x="868" y="3903"/>
                    <a:pt x="935" y="3970"/>
                    <a:pt x="968" y="4037"/>
                  </a:cubicBezTo>
                  <a:cubicBezTo>
                    <a:pt x="1502" y="3570"/>
                    <a:pt x="1802" y="2903"/>
                    <a:pt x="1802" y="2202"/>
                  </a:cubicBezTo>
                  <a:cubicBezTo>
                    <a:pt x="1802" y="1302"/>
                    <a:pt x="1335" y="501"/>
                    <a:pt x="601" y="34"/>
                  </a:cubicBezTo>
                  <a:cubicBezTo>
                    <a:pt x="368" y="1"/>
                    <a:pt x="168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269499" y="3665457"/>
              <a:ext cx="114369" cy="114350"/>
            </a:xfrm>
            <a:custGeom>
              <a:avLst/>
              <a:gdLst/>
              <a:ahLst/>
              <a:cxnLst/>
              <a:rect l="l" t="t" r="r" b="b"/>
              <a:pathLst>
                <a:path w="6006" h="6005" extrusionOk="0">
                  <a:moveTo>
                    <a:pt x="1" y="1"/>
                  </a:moveTo>
                  <a:lnTo>
                    <a:pt x="1" y="67"/>
                  </a:lnTo>
                  <a:lnTo>
                    <a:pt x="5939" y="6005"/>
                  </a:lnTo>
                  <a:lnTo>
                    <a:pt x="6005" y="6005"/>
                  </a:lnTo>
                  <a:cubicBezTo>
                    <a:pt x="6005" y="5972"/>
                    <a:pt x="6005" y="5938"/>
                    <a:pt x="6005" y="5905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223776" y="3880800"/>
              <a:ext cx="160090" cy="160090"/>
            </a:xfrm>
            <a:custGeom>
              <a:avLst/>
              <a:gdLst/>
              <a:ahLst/>
              <a:cxnLst/>
              <a:rect l="l" t="t" r="r" b="b"/>
              <a:pathLst>
                <a:path w="8407" h="8407" extrusionOk="0">
                  <a:moveTo>
                    <a:pt x="34" y="1"/>
                  </a:moveTo>
                  <a:lnTo>
                    <a:pt x="34" y="101"/>
                  </a:lnTo>
                  <a:cubicBezTo>
                    <a:pt x="0" y="835"/>
                    <a:pt x="0" y="3236"/>
                    <a:pt x="1701" y="5371"/>
                  </a:cubicBezTo>
                  <a:cubicBezTo>
                    <a:pt x="1768" y="5471"/>
                    <a:pt x="1835" y="5538"/>
                    <a:pt x="1902" y="5638"/>
                  </a:cubicBezTo>
                  <a:cubicBezTo>
                    <a:pt x="1968" y="5738"/>
                    <a:pt x="2068" y="5805"/>
                    <a:pt x="2135" y="5905"/>
                  </a:cubicBezTo>
                  <a:cubicBezTo>
                    <a:pt x="2235" y="6005"/>
                    <a:pt x="2302" y="6072"/>
                    <a:pt x="2402" y="6172"/>
                  </a:cubicBezTo>
                  <a:cubicBezTo>
                    <a:pt x="2535" y="6305"/>
                    <a:pt x="2635" y="6405"/>
                    <a:pt x="2769" y="6505"/>
                  </a:cubicBezTo>
                  <a:cubicBezTo>
                    <a:pt x="2869" y="6605"/>
                    <a:pt x="3002" y="6672"/>
                    <a:pt x="3102" y="6772"/>
                  </a:cubicBezTo>
                  <a:cubicBezTo>
                    <a:pt x="4403" y="7740"/>
                    <a:pt x="5804" y="8140"/>
                    <a:pt x="6838" y="8307"/>
                  </a:cubicBezTo>
                  <a:cubicBezTo>
                    <a:pt x="7005" y="8307"/>
                    <a:pt x="7139" y="8340"/>
                    <a:pt x="7272" y="8340"/>
                  </a:cubicBezTo>
                  <a:cubicBezTo>
                    <a:pt x="7739" y="8407"/>
                    <a:pt x="8106" y="8407"/>
                    <a:pt x="8306" y="8407"/>
                  </a:cubicBezTo>
                  <a:lnTo>
                    <a:pt x="8406" y="8407"/>
                  </a:lnTo>
                  <a:lnTo>
                    <a:pt x="8406" y="8373"/>
                  </a:lnTo>
                  <a:cubicBezTo>
                    <a:pt x="8406" y="8340"/>
                    <a:pt x="8406" y="8307"/>
                    <a:pt x="8406" y="8273"/>
                  </a:cubicBezTo>
                  <a:cubicBezTo>
                    <a:pt x="8406" y="8006"/>
                    <a:pt x="8406" y="7539"/>
                    <a:pt x="8340" y="6906"/>
                  </a:cubicBezTo>
                  <a:cubicBezTo>
                    <a:pt x="8306" y="6806"/>
                    <a:pt x="8306" y="6672"/>
                    <a:pt x="8273" y="6572"/>
                  </a:cubicBezTo>
                  <a:cubicBezTo>
                    <a:pt x="8039" y="5271"/>
                    <a:pt x="7439" y="3603"/>
                    <a:pt x="5971" y="2202"/>
                  </a:cubicBezTo>
                  <a:cubicBezTo>
                    <a:pt x="5904" y="2102"/>
                    <a:pt x="5804" y="2035"/>
                    <a:pt x="5738" y="1935"/>
                  </a:cubicBezTo>
                  <a:cubicBezTo>
                    <a:pt x="5704" y="1935"/>
                    <a:pt x="5671" y="1902"/>
                    <a:pt x="5671" y="1902"/>
                  </a:cubicBezTo>
                  <a:cubicBezTo>
                    <a:pt x="5337" y="1635"/>
                    <a:pt x="5037" y="1402"/>
                    <a:pt x="4737" y="1202"/>
                  </a:cubicBezTo>
                  <a:lnTo>
                    <a:pt x="4704" y="1202"/>
                  </a:lnTo>
                  <a:cubicBezTo>
                    <a:pt x="4503" y="1068"/>
                    <a:pt x="4303" y="968"/>
                    <a:pt x="4137" y="868"/>
                  </a:cubicBezTo>
                  <a:cubicBezTo>
                    <a:pt x="3102" y="368"/>
                    <a:pt x="2135" y="134"/>
                    <a:pt x="1368" y="34"/>
                  </a:cubicBezTo>
                  <a:cubicBezTo>
                    <a:pt x="1068" y="1"/>
                    <a:pt x="767" y="1"/>
                    <a:pt x="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276488" y="4002126"/>
              <a:ext cx="85786" cy="37514"/>
            </a:xfrm>
            <a:custGeom>
              <a:avLst/>
              <a:gdLst/>
              <a:ahLst/>
              <a:cxnLst/>
              <a:rect l="l" t="t" r="r" b="b"/>
              <a:pathLst>
                <a:path w="4505" h="1970" extrusionOk="0">
                  <a:moveTo>
                    <a:pt x="968" y="1"/>
                  </a:moveTo>
                  <a:cubicBezTo>
                    <a:pt x="635" y="1"/>
                    <a:pt x="301" y="68"/>
                    <a:pt x="1" y="134"/>
                  </a:cubicBezTo>
                  <a:cubicBezTo>
                    <a:pt x="101" y="201"/>
                    <a:pt x="234" y="301"/>
                    <a:pt x="334" y="401"/>
                  </a:cubicBezTo>
                  <a:cubicBezTo>
                    <a:pt x="535" y="368"/>
                    <a:pt x="735" y="335"/>
                    <a:pt x="968" y="335"/>
                  </a:cubicBezTo>
                  <a:cubicBezTo>
                    <a:pt x="2269" y="335"/>
                    <a:pt x="3437" y="968"/>
                    <a:pt x="4070" y="1936"/>
                  </a:cubicBezTo>
                  <a:cubicBezTo>
                    <a:pt x="4237" y="1936"/>
                    <a:pt x="4371" y="1969"/>
                    <a:pt x="4504" y="1969"/>
                  </a:cubicBezTo>
                  <a:cubicBezTo>
                    <a:pt x="3837" y="802"/>
                    <a:pt x="2503" y="1"/>
                    <a:pt x="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326687" y="3917649"/>
              <a:ext cx="55280" cy="94660"/>
            </a:xfrm>
            <a:custGeom>
              <a:avLst/>
              <a:gdLst/>
              <a:ahLst/>
              <a:cxnLst/>
              <a:rect l="l" t="t" r="r" b="b"/>
              <a:pathLst>
                <a:path w="2903" h="4971" extrusionOk="0">
                  <a:moveTo>
                    <a:pt x="300" y="0"/>
                  </a:moveTo>
                  <a:cubicBezTo>
                    <a:pt x="100" y="434"/>
                    <a:pt x="0" y="934"/>
                    <a:pt x="0" y="1435"/>
                  </a:cubicBezTo>
                  <a:cubicBezTo>
                    <a:pt x="0" y="3136"/>
                    <a:pt x="1234" y="4537"/>
                    <a:pt x="2902" y="4971"/>
                  </a:cubicBezTo>
                  <a:cubicBezTo>
                    <a:pt x="2902" y="4871"/>
                    <a:pt x="2869" y="4737"/>
                    <a:pt x="2869" y="4604"/>
                  </a:cubicBezTo>
                  <a:cubicBezTo>
                    <a:pt x="1401" y="4170"/>
                    <a:pt x="334" y="2936"/>
                    <a:pt x="334" y="1435"/>
                  </a:cubicBezTo>
                  <a:cubicBezTo>
                    <a:pt x="334" y="1034"/>
                    <a:pt x="400" y="601"/>
                    <a:pt x="567" y="234"/>
                  </a:cubicBezTo>
                  <a:cubicBezTo>
                    <a:pt x="500" y="167"/>
                    <a:pt x="400" y="67"/>
                    <a:pt x="3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64434" y="3897311"/>
              <a:ext cx="55909" cy="101020"/>
            </a:xfrm>
            <a:custGeom>
              <a:avLst/>
              <a:gdLst/>
              <a:ahLst/>
              <a:cxnLst/>
              <a:rect l="l" t="t" r="r" b="b"/>
              <a:pathLst>
                <a:path w="2936" h="5305" extrusionOk="0">
                  <a:moveTo>
                    <a:pt x="1968" y="1"/>
                  </a:moveTo>
                  <a:lnTo>
                    <a:pt x="1968" y="1"/>
                  </a:lnTo>
                  <a:cubicBezTo>
                    <a:pt x="2368" y="535"/>
                    <a:pt x="2602" y="1168"/>
                    <a:pt x="2602" y="1836"/>
                  </a:cubicBezTo>
                  <a:cubicBezTo>
                    <a:pt x="2602" y="3337"/>
                    <a:pt x="1501" y="4604"/>
                    <a:pt x="0" y="5038"/>
                  </a:cubicBezTo>
                  <a:cubicBezTo>
                    <a:pt x="100" y="5138"/>
                    <a:pt x="167" y="5238"/>
                    <a:pt x="267" y="5305"/>
                  </a:cubicBezTo>
                  <a:cubicBezTo>
                    <a:pt x="1835" y="4804"/>
                    <a:pt x="2936" y="3437"/>
                    <a:pt x="2936" y="1836"/>
                  </a:cubicBezTo>
                  <a:cubicBezTo>
                    <a:pt x="2936" y="1302"/>
                    <a:pt x="2802" y="802"/>
                    <a:pt x="2569" y="335"/>
                  </a:cubicBezTo>
                  <a:cubicBezTo>
                    <a:pt x="2368" y="201"/>
                    <a:pt x="2168" y="101"/>
                    <a:pt x="1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33926" y="3880800"/>
              <a:ext cx="48311" cy="107381"/>
            </a:xfrm>
            <a:custGeom>
              <a:avLst/>
              <a:gdLst/>
              <a:ahLst/>
              <a:cxnLst/>
              <a:rect l="l" t="t" r="r" b="b"/>
              <a:pathLst>
                <a:path w="2537" h="5639" extrusionOk="0">
                  <a:moveTo>
                    <a:pt x="1" y="1"/>
                  </a:moveTo>
                  <a:cubicBezTo>
                    <a:pt x="1302" y="501"/>
                    <a:pt x="2203" y="1669"/>
                    <a:pt x="2203" y="3036"/>
                  </a:cubicBezTo>
                  <a:cubicBezTo>
                    <a:pt x="2203" y="3937"/>
                    <a:pt x="1802" y="4771"/>
                    <a:pt x="1168" y="5371"/>
                  </a:cubicBezTo>
                  <a:cubicBezTo>
                    <a:pt x="1235" y="5471"/>
                    <a:pt x="1302" y="5538"/>
                    <a:pt x="1369" y="5638"/>
                  </a:cubicBezTo>
                  <a:cubicBezTo>
                    <a:pt x="2069" y="4971"/>
                    <a:pt x="2536" y="4037"/>
                    <a:pt x="2536" y="3036"/>
                  </a:cubicBezTo>
                  <a:cubicBezTo>
                    <a:pt x="2536" y="1802"/>
                    <a:pt x="1869" y="701"/>
                    <a:pt x="835" y="34"/>
                  </a:cubicBezTo>
                  <a:cubicBezTo>
                    <a:pt x="501" y="1"/>
                    <a:pt x="234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23776" y="3880800"/>
              <a:ext cx="160090" cy="160090"/>
            </a:xfrm>
            <a:custGeom>
              <a:avLst/>
              <a:gdLst/>
              <a:ahLst/>
              <a:cxnLst/>
              <a:rect l="l" t="t" r="r" b="b"/>
              <a:pathLst>
                <a:path w="8407" h="8407" extrusionOk="0">
                  <a:moveTo>
                    <a:pt x="34" y="1"/>
                  </a:moveTo>
                  <a:lnTo>
                    <a:pt x="0" y="101"/>
                  </a:lnTo>
                  <a:lnTo>
                    <a:pt x="8306" y="8407"/>
                  </a:lnTo>
                  <a:lnTo>
                    <a:pt x="8373" y="8407"/>
                  </a:lnTo>
                  <a:lnTo>
                    <a:pt x="8406" y="8373"/>
                  </a:lnTo>
                  <a:cubicBezTo>
                    <a:pt x="8406" y="8340"/>
                    <a:pt x="8406" y="8307"/>
                    <a:pt x="8406" y="8273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383856" y="3760103"/>
              <a:ext cx="160090" cy="159881"/>
            </a:xfrm>
            <a:custGeom>
              <a:avLst/>
              <a:gdLst/>
              <a:ahLst/>
              <a:cxnLst/>
              <a:rect l="l" t="t" r="r" b="b"/>
              <a:pathLst>
                <a:path w="8407" h="8396" extrusionOk="0">
                  <a:moveTo>
                    <a:pt x="7873" y="1"/>
                  </a:moveTo>
                  <a:cubicBezTo>
                    <a:pt x="7639" y="1"/>
                    <a:pt x="7339" y="1"/>
                    <a:pt x="7039" y="34"/>
                  </a:cubicBezTo>
                  <a:cubicBezTo>
                    <a:pt x="6271" y="134"/>
                    <a:pt x="5304" y="334"/>
                    <a:pt x="4270" y="868"/>
                  </a:cubicBezTo>
                  <a:cubicBezTo>
                    <a:pt x="4070" y="935"/>
                    <a:pt x="3903" y="1068"/>
                    <a:pt x="3703" y="1168"/>
                  </a:cubicBezTo>
                  <a:lnTo>
                    <a:pt x="3670" y="1202"/>
                  </a:lnTo>
                  <a:cubicBezTo>
                    <a:pt x="3369" y="1368"/>
                    <a:pt x="3069" y="1602"/>
                    <a:pt x="2736" y="1869"/>
                  </a:cubicBezTo>
                  <a:cubicBezTo>
                    <a:pt x="2736" y="1902"/>
                    <a:pt x="2702" y="1902"/>
                    <a:pt x="2669" y="1936"/>
                  </a:cubicBezTo>
                  <a:cubicBezTo>
                    <a:pt x="2569" y="2002"/>
                    <a:pt x="2502" y="2102"/>
                    <a:pt x="2402" y="2169"/>
                  </a:cubicBezTo>
                  <a:cubicBezTo>
                    <a:pt x="968" y="3570"/>
                    <a:pt x="367" y="5271"/>
                    <a:pt x="134" y="6539"/>
                  </a:cubicBezTo>
                  <a:cubicBezTo>
                    <a:pt x="100" y="6672"/>
                    <a:pt x="100" y="6806"/>
                    <a:pt x="67" y="6906"/>
                  </a:cubicBezTo>
                  <a:cubicBezTo>
                    <a:pt x="0" y="7506"/>
                    <a:pt x="0" y="8007"/>
                    <a:pt x="0" y="8240"/>
                  </a:cubicBezTo>
                  <a:cubicBezTo>
                    <a:pt x="0" y="8307"/>
                    <a:pt x="0" y="8340"/>
                    <a:pt x="0" y="8373"/>
                  </a:cubicBezTo>
                  <a:lnTo>
                    <a:pt x="100" y="8373"/>
                  </a:lnTo>
                  <a:cubicBezTo>
                    <a:pt x="183" y="8387"/>
                    <a:pt x="295" y="8395"/>
                    <a:pt x="430" y="8395"/>
                  </a:cubicBezTo>
                  <a:cubicBezTo>
                    <a:pt x="622" y="8395"/>
                    <a:pt x="861" y="8379"/>
                    <a:pt x="1134" y="8340"/>
                  </a:cubicBezTo>
                  <a:cubicBezTo>
                    <a:pt x="1268" y="8340"/>
                    <a:pt x="1401" y="8307"/>
                    <a:pt x="1568" y="8273"/>
                  </a:cubicBezTo>
                  <a:cubicBezTo>
                    <a:pt x="2602" y="8140"/>
                    <a:pt x="4003" y="7740"/>
                    <a:pt x="5304" y="6772"/>
                  </a:cubicBezTo>
                  <a:cubicBezTo>
                    <a:pt x="5404" y="6672"/>
                    <a:pt x="5538" y="6572"/>
                    <a:pt x="5638" y="6505"/>
                  </a:cubicBezTo>
                  <a:cubicBezTo>
                    <a:pt x="5771" y="6372"/>
                    <a:pt x="5871" y="6272"/>
                    <a:pt x="6005" y="6172"/>
                  </a:cubicBezTo>
                  <a:cubicBezTo>
                    <a:pt x="6071" y="6072"/>
                    <a:pt x="6171" y="6005"/>
                    <a:pt x="6271" y="5905"/>
                  </a:cubicBezTo>
                  <a:cubicBezTo>
                    <a:pt x="6338" y="5805"/>
                    <a:pt x="6405" y="5738"/>
                    <a:pt x="6505" y="5638"/>
                  </a:cubicBezTo>
                  <a:cubicBezTo>
                    <a:pt x="6572" y="5538"/>
                    <a:pt x="6638" y="5438"/>
                    <a:pt x="6705" y="5371"/>
                  </a:cubicBezTo>
                  <a:cubicBezTo>
                    <a:pt x="8406" y="3236"/>
                    <a:pt x="8406" y="835"/>
                    <a:pt x="8373" y="101"/>
                  </a:cubicBezTo>
                  <a:lnTo>
                    <a:pt x="83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405451" y="3881448"/>
              <a:ext cx="85767" cy="37495"/>
            </a:xfrm>
            <a:custGeom>
              <a:avLst/>
              <a:gdLst/>
              <a:ahLst/>
              <a:cxnLst/>
              <a:rect l="l" t="t" r="r" b="b"/>
              <a:pathLst>
                <a:path w="4504" h="1969" extrusionOk="0">
                  <a:moveTo>
                    <a:pt x="3536" y="0"/>
                  </a:moveTo>
                  <a:cubicBezTo>
                    <a:pt x="2002" y="0"/>
                    <a:pt x="668" y="801"/>
                    <a:pt x="0" y="1968"/>
                  </a:cubicBezTo>
                  <a:cubicBezTo>
                    <a:pt x="134" y="1968"/>
                    <a:pt x="267" y="1935"/>
                    <a:pt x="434" y="1901"/>
                  </a:cubicBezTo>
                  <a:cubicBezTo>
                    <a:pt x="1068" y="967"/>
                    <a:pt x="2235" y="334"/>
                    <a:pt x="3536" y="334"/>
                  </a:cubicBezTo>
                  <a:cubicBezTo>
                    <a:pt x="3736" y="334"/>
                    <a:pt x="3970" y="367"/>
                    <a:pt x="4170" y="400"/>
                  </a:cubicBezTo>
                  <a:cubicBezTo>
                    <a:pt x="4270" y="300"/>
                    <a:pt x="4404" y="200"/>
                    <a:pt x="4504" y="133"/>
                  </a:cubicBezTo>
                  <a:cubicBezTo>
                    <a:pt x="4203" y="33"/>
                    <a:pt x="3870" y="0"/>
                    <a:pt x="3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385760" y="3796952"/>
              <a:ext cx="55280" cy="94660"/>
            </a:xfrm>
            <a:custGeom>
              <a:avLst/>
              <a:gdLst/>
              <a:ahLst/>
              <a:cxnLst/>
              <a:rect l="l" t="t" r="r" b="b"/>
              <a:pathLst>
                <a:path w="2903" h="4971" extrusionOk="0">
                  <a:moveTo>
                    <a:pt x="2602" y="1"/>
                  </a:moveTo>
                  <a:cubicBezTo>
                    <a:pt x="2502" y="67"/>
                    <a:pt x="2402" y="167"/>
                    <a:pt x="2335" y="234"/>
                  </a:cubicBezTo>
                  <a:cubicBezTo>
                    <a:pt x="2502" y="634"/>
                    <a:pt x="2569" y="1035"/>
                    <a:pt x="2569" y="1435"/>
                  </a:cubicBezTo>
                  <a:cubicBezTo>
                    <a:pt x="2569" y="2936"/>
                    <a:pt x="1501" y="4170"/>
                    <a:pt x="34" y="4604"/>
                  </a:cubicBezTo>
                  <a:cubicBezTo>
                    <a:pt x="34" y="4737"/>
                    <a:pt x="0" y="4871"/>
                    <a:pt x="0" y="4971"/>
                  </a:cubicBezTo>
                  <a:cubicBezTo>
                    <a:pt x="1668" y="4537"/>
                    <a:pt x="2902" y="3136"/>
                    <a:pt x="2902" y="1435"/>
                  </a:cubicBezTo>
                  <a:cubicBezTo>
                    <a:pt x="2902" y="935"/>
                    <a:pt x="2802" y="434"/>
                    <a:pt x="26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447366" y="3776633"/>
              <a:ext cx="55928" cy="101001"/>
            </a:xfrm>
            <a:custGeom>
              <a:avLst/>
              <a:gdLst/>
              <a:ahLst/>
              <a:cxnLst/>
              <a:rect l="l" t="t" r="r" b="b"/>
              <a:pathLst>
                <a:path w="2937" h="5304" extrusionOk="0">
                  <a:moveTo>
                    <a:pt x="968" y="0"/>
                  </a:moveTo>
                  <a:lnTo>
                    <a:pt x="968" y="0"/>
                  </a:lnTo>
                  <a:cubicBezTo>
                    <a:pt x="768" y="67"/>
                    <a:pt x="568" y="200"/>
                    <a:pt x="368" y="300"/>
                  </a:cubicBezTo>
                  <a:lnTo>
                    <a:pt x="368" y="334"/>
                  </a:lnTo>
                  <a:cubicBezTo>
                    <a:pt x="134" y="767"/>
                    <a:pt x="1" y="1301"/>
                    <a:pt x="1" y="1835"/>
                  </a:cubicBezTo>
                  <a:cubicBezTo>
                    <a:pt x="1" y="3436"/>
                    <a:pt x="1102" y="4804"/>
                    <a:pt x="2670" y="5304"/>
                  </a:cubicBezTo>
                  <a:cubicBezTo>
                    <a:pt x="2770" y="5204"/>
                    <a:pt x="2836" y="5137"/>
                    <a:pt x="2936" y="5037"/>
                  </a:cubicBezTo>
                  <a:cubicBezTo>
                    <a:pt x="1435" y="4603"/>
                    <a:pt x="335" y="3336"/>
                    <a:pt x="335" y="1835"/>
                  </a:cubicBezTo>
                  <a:cubicBezTo>
                    <a:pt x="335" y="1168"/>
                    <a:pt x="568" y="534"/>
                    <a:pt x="9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485491" y="3760103"/>
              <a:ext cx="48292" cy="107381"/>
            </a:xfrm>
            <a:custGeom>
              <a:avLst/>
              <a:gdLst/>
              <a:ahLst/>
              <a:cxnLst/>
              <a:rect l="l" t="t" r="r" b="b"/>
              <a:pathLst>
                <a:path w="2536" h="5639" extrusionOk="0">
                  <a:moveTo>
                    <a:pt x="2536" y="1"/>
                  </a:moveTo>
                  <a:cubicBezTo>
                    <a:pt x="2302" y="1"/>
                    <a:pt x="2035" y="1"/>
                    <a:pt x="1702" y="34"/>
                  </a:cubicBezTo>
                  <a:cubicBezTo>
                    <a:pt x="668" y="701"/>
                    <a:pt x="0" y="1802"/>
                    <a:pt x="0" y="3036"/>
                  </a:cubicBezTo>
                  <a:cubicBezTo>
                    <a:pt x="0" y="4037"/>
                    <a:pt x="434" y="4971"/>
                    <a:pt x="1168" y="5638"/>
                  </a:cubicBezTo>
                  <a:cubicBezTo>
                    <a:pt x="1235" y="5538"/>
                    <a:pt x="1301" y="5438"/>
                    <a:pt x="1368" y="5371"/>
                  </a:cubicBezTo>
                  <a:cubicBezTo>
                    <a:pt x="734" y="4771"/>
                    <a:pt x="334" y="3937"/>
                    <a:pt x="334" y="3036"/>
                  </a:cubicBezTo>
                  <a:cubicBezTo>
                    <a:pt x="334" y="1669"/>
                    <a:pt x="1235" y="501"/>
                    <a:pt x="2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83856" y="3760103"/>
              <a:ext cx="160090" cy="159462"/>
            </a:xfrm>
            <a:custGeom>
              <a:avLst/>
              <a:gdLst/>
              <a:ahLst/>
              <a:cxnLst/>
              <a:rect l="l" t="t" r="r" b="b"/>
              <a:pathLst>
                <a:path w="8407" h="8374" extrusionOk="0">
                  <a:moveTo>
                    <a:pt x="8273" y="1"/>
                  </a:moveTo>
                  <a:lnTo>
                    <a:pt x="0" y="8240"/>
                  </a:lnTo>
                  <a:cubicBezTo>
                    <a:pt x="0" y="8307"/>
                    <a:pt x="0" y="8340"/>
                    <a:pt x="0" y="8373"/>
                  </a:cubicBezTo>
                  <a:lnTo>
                    <a:pt x="100" y="8373"/>
                  </a:lnTo>
                  <a:lnTo>
                    <a:pt x="8406" y="101"/>
                  </a:lnTo>
                  <a:lnTo>
                    <a:pt x="8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383856" y="4079005"/>
              <a:ext cx="114979" cy="114350"/>
            </a:xfrm>
            <a:custGeom>
              <a:avLst/>
              <a:gdLst/>
              <a:ahLst/>
              <a:cxnLst/>
              <a:rect l="l" t="t" r="r" b="b"/>
              <a:pathLst>
                <a:path w="6038" h="6005" extrusionOk="0">
                  <a:moveTo>
                    <a:pt x="5638" y="0"/>
                  </a:moveTo>
                  <a:cubicBezTo>
                    <a:pt x="5471" y="0"/>
                    <a:pt x="5271" y="0"/>
                    <a:pt x="5037" y="34"/>
                  </a:cubicBezTo>
                  <a:cubicBezTo>
                    <a:pt x="4503" y="100"/>
                    <a:pt x="3803" y="267"/>
                    <a:pt x="3069" y="601"/>
                  </a:cubicBezTo>
                  <a:cubicBezTo>
                    <a:pt x="2936" y="701"/>
                    <a:pt x="2769" y="767"/>
                    <a:pt x="2635" y="867"/>
                  </a:cubicBezTo>
                  <a:cubicBezTo>
                    <a:pt x="2402" y="1001"/>
                    <a:pt x="2202" y="1168"/>
                    <a:pt x="1968" y="1334"/>
                  </a:cubicBezTo>
                  <a:cubicBezTo>
                    <a:pt x="1935" y="1368"/>
                    <a:pt x="1935" y="1368"/>
                    <a:pt x="1935" y="1401"/>
                  </a:cubicBezTo>
                  <a:cubicBezTo>
                    <a:pt x="1868" y="1435"/>
                    <a:pt x="1802" y="1501"/>
                    <a:pt x="1735" y="1568"/>
                  </a:cubicBezTo>
                  <a:cubicBezTo>
                    <a:pt x="701" y="2569"/>
                    <a:pt x="267" y="3770"/>
                    <a:pt x="100" y="4704"/>
                  </a:cubicBezTo>
                  <a:cubicBezTo>
                    <a:pt x="67" y="4770"/>
                    <a:pt x="67" y="4870"/>
                    <a:pt x="67" y="4937"/>
                  </a:cubicBezTo>
                  <a:cubicBezTo>
                    <a:pt x="0" y="5371"/>
                    <a:pt x="0" y="5738"/>
                    <a:pt x="0" y="5904"/>
                  </a:cubicBezTo>
                  <a:cubicBezTo>
                    <a:pt x="0" y="5938"/>
                    <a:pt x="0" y="5971"/>
                    <a:pt x="0" y="5971"/>
                  </a:cubicBezTo>
                  <a:lnTo>
                    <a:pt x="0" y="6004"/>
                  </a:lnTo>
                  <a:lnTo>
                    <a:pt x="67" y="6004"/>
                  </a:lnTo>
                  <a:cubicBezTo>
                    <a:pt x="200" y="6004"/>
                    <a:pt x="467" y="6004"/>
                    <a:pt x="801" y="5971"/>
                  </a:cubicBezTo>
                  <a:cubicBezTo>
                    <a:pt x="901" y="5971"/>
                    <a:pt x="1001" y="5938"/>
                    <a:pt x="1101" y="5938"/>
                  </a:cubicBezTo>
                  <a:cubicBezTo>
                    <a:pt x="1868" y="5804"/>
                    <a:pt x="2869" y="5537"/>
                    <a:pt x="3770" y="4837"/>
                  </a:cubicBezTo>
                  <a:cubicBezTo>
                    <a:pt x="3870" y="4770"/>
                    <a:pt x="3936" y="4704"/>
                    <a:pt x="4036" y="4637"/>
                  </a:cubicBezTo>
                  <a:cubicBezTo>
                    <a:pt x="4137" y="4570"/>
                    <a:pt x="4203" y="4503"/>
                    <a:pt x="4303" y="4403"/>
                  </a:cubicBezTo>
                  <a:cubicBezTo>
                    <a:pt x="4337" y="4337"/>
                    <a:pt x="4403" y="4303"/>
                    <a:pt x="4470" y="4237"/>
                  </a:cubicBezTo>
                  <a:cubicBezTo>
                    <a:pt x="4537" y="4170"/>
                    <a:pt x="4604" y="4103"/>
                    <a:pt x="4637" y="4036"/>
                  </a:cubicBezTo>
                  <a:cubicBezTo>
                    <a:pt x="4704" y="3970"/>
                    <a:pt x="4770" y="3903"/>
                    <a:pt x="4804" y="3836"/>
                  </a:cubicBezTo>
                  <a:cubicBezTo>
                    <a:pt x="6005" y="2302"/>
                    <a:pt x="6038" y="601"/>
                    <a:pt x="6005" y="67"/>
                  </a:cubicBezTo>
                  <a:lnTo>
                    <a:pt x="60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99091" y="4166033"/>
              <a:ext cx="61641" cy="26698"/>
            </a:xfrm>
            <a:custGeom>
              <a:avLst/>
              <a:gdLst/>
              <a:ahLst/>
              <a:cxnLst/>
              <a:rect l="l" t="t" r="r" b="b"/>
              <a:pathLst>
                <a:path w="3237" h="1402" extrusionOk="0">
                  <a:moveTo>
                    <a:pt x="2536" y="0"/>
                  </a:moveTo>
                  <a:cubicBezTo>
                    <a:pt x="1435" y="0"/>
                    <a:pt x="501" y="567"/>
                    <a:pt x="1" y="1401"/>
                  </a:cubicBezTo>
                  <a:cubicBezTo>
                    <a:pt x="101" y="1401"/>
                    <a:pt x="201" y="1368"/>
                    <a:pt x="301" y="1368"/>
                  </a:cubicBezTo>
                  <a:cubicBezTo>
                    <a:pt x="768" y="667"/>
                    <a:pt x="1602" y="234"/>
                    <a:pt x="2536" y="234"/>
                  </a:cubicBezTo>
                  <a:cubicBezTo>
                    <a:pt x="2703" y="234"/>
                    <a:pt x="2836" y="234"/>
                    <a:pt x="2970" y="267"/>
                  </a:cubicBezTo>
                  <a:cubicBezTo>
                    <a:pt x="3070" y="200"/>
                    <a:pt x="3136" y="134"/>
                    <a:pt x="3236" y="67"/>
                  </a:cubicBezTo>
                  <a:cubicBezTo>
                    <a:pt x="3003" y="33"/>
                    <a:pt x="2769" y="0"/>
                    <a:pt x="2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85113" y="4105037"/>
              <a:ext cx="39418" cy="68001"/>
            </a:xfrm>
            <a:custGeom>
              <a:avLst/>
              <a:gdLst/>
              <a:ahLst/>
              <a:cxnLst/>
              <a:rect l="l" t="t" r="r" b="b"/>
              <a:pathLst>
                <a:path w="2070" h="3571" extrusionOk="0">
                  <a:moveTo>
                    <a:pt x="1869" y="1"/>
                  </a:moveTo>
                  <a:cubicBezTo>
                    <a:pt x="1802" y="68"/>
                    <a:pt x="1736" y="134"/>
                    <a:pt x="1669" y="201"/>
                  </a:cubicBezTo>
                  <a:cubicBezTo>
                    <a:pt x="1769" y="468"/>
                    <a:pt x="1836" y="735"/>
                    <a:pt x="1836" y="1035"/>
                  </a:cubicBezTo>
                  <a:cubicBezTo>
                    <a:pt x="1836" y="2102"/>
                    <a:pt x="1102" y="3003"/>
                    <a:pt x="34" y="3303"/>
                  </a:cubicBezTo>
                  <a:cubicBezTo>
                    <a:pt x="34" y="3403"/>
                    <a:pt x="1" y="3503"/>
                    <a:pt x="1" y="3570"/>
                  </a:cubicBezTo>
                  <a:cubicBezTo>
                    <a:pt x="1202" y="3270"/>
                    <a:pt x="2069" y="2236"/>
                    <a:pt x="2069" y="1035"/>
                  </a:cubicBezTo>
                  <a:cubicBezTo>
                    <a:pt x="2069" y="668"/>
                    <a:pt x="2002" y="334"/>
                    <a:pt x="1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429579" y="4090431"/>
              <a:ext cx="39418" cy="72438"/>
            </a:xfrm>
            <a:custGeom>
              <a:avLst/>
              <a:gdLst/>
              <a:ahLst/>
              <a:cxnLst/>
              <a:rect l="l" t="t" r="r" b="b"/>
              <a:pathLst>
                <a:path w="2070" h="3804" extrusionOk="0">
                  <a:moveTo>
                    <a:pt x="668" y="1"/>
                  </a:moveTo>
                  <a:cubicBezTo>
                    <a:pt x="535" y="67"/>
                    <a:pt x="368" y="167"/>
                    <a:pt x="234" y="234"/>
                  </a:cubicBezTo>
                  <a:cubicBezTo>
                    <a:pt x="68" y="568"/>
                    <a:pt x="1" y="935"/>
                    <a:pt x="1" y="1335"/>
                  </a:cubicBezTo>
                  <a:cubicBezTo>
                    <a:pt x="1" y="2469"/>
                    <a:pt x="768" y="3436"/>
                    <a:pt x="1902" y="3803"/>
                  </a:cubicBezTo>
                  <a:cubicBezTo>
                    <a:pt x="1936" y="3737"/>
                    <a:pt x="2002" y="3703"/>
                    <a:pt x="2069" y="3637"/>
                  </a:cubicBezTo>
                  <a:cubicBezTo>
                    <a:pt x="1002" y="3303"/>
                    <a:pt x="234" y="2402"/>
                    <a:pt x="234" y="1335"/>
                  </a:cubicBezTo>
                  <a:cubicBezTo>
                    <a:pt x="234" y="835"/>
                    <a:pt x="401" y="40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456907" y="4079005"/>
              <a:ext cx="34315" cy="76875"/>
            </a:xfrm>
            <a:custGeom>
              <a:avLst/>
              <a:gdLst/>
              <a:ahLst/>
              <a:cxnLst/>
              <a:rect l="l" t="t" r="r" b="b"/>
              <a:pathLst>
                <a:path w="1802" h="4037" extrusionOk="0">
                  <a:moveTo>
                    <a:pt x="1802" y="0"/>
                  </a:moveTo>
                  <a:cubicBezTo>
                    <a:pt x="1635" y="0"/>
                    <a:pt x="1435" y="0"/>
                    <a:pt x="1201" y="34"/>
                  </a:cubicBezTo>
                  <a:cubicBezTo>
                    <a:pt x="467" y="501"/>
                    <a:pt x="0" y="1301"/>
                    <a:pt x="0" y="2168"/>
                  </a:cubicBezTo>
                  <a:cubicBezTo>
                    <a:pt x="0" y="2902"/>
                    <a:pt x="301" y="3536"/>
                    <a:pt x="801" y="4036"/>
                  </a:cubicBezTo>
                  <a:cubicBezTo>
                    <a:pt x="868" y="3970"/>
                    <a:pt x="934" y="3903"/>
                    <a:pt x="968" y="3836"/>
                  </a:cubicBezTo>
                  <a:cubicBezTo>
                    <a:pt x="501" y="3403"/>
                    <a:pt x="234" y="2836"/>
                    <a:pt x="234" y="2168"/>
                  </a:cubicBezTo>
                  <a:cubicBezTo>
                    <a:pt x="234" y="1201"/>
                    <a:pt x="868" y="367"/>
                    <a:pt x="18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83856" y="4079005"/>
              <a:ext cx="114350" cy="114350"/>
            </a:xfrm>
            <a:custGeom>
              <a:avLst/>
              <a:gdLst/>
              <a:ahLst/>
              <a:cxnLst/>
              <a:rect l="l" t="t" r="r" b="b"/>
              <a:pathLst>
                <a:path w="6005" h="6005" extrusionOk="0">
                  <a:moveTo>
                    <a:pt x="5904" y="0"/>
                  </a:moveTo>
                  <a:lnTo>
                    <a:pt x="0" y="5904"/>
                  </a:lnTo>
                  <a:cubicBezTo>
                    <a:pt x="0" y="5938"/>
                    <a:pt x="0" y="5971"/>
                    <a:pt x="0" y="6004"/>
                  </a:cubicBezTo>
                  <a:lnTo>
                    <a:pt x="67" y="6004"/>
                  </a:lnTo>
                  <a:lnTo>
                    <a:pt x="6005" y="67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521065" y="3640681"/>
              <a:ext cx="67353" cy="67353"/>
            </a:xfrm>
            <a:custGeom>
              <a:avLst/>
              <a:gdLst/>
              <a:ahLst/>
              <a:cxnLst/>
              <a:rect l="l" t="t" r="r" b="b"/>
              <a:pathLst>
                <a:path w="3537" h="3537" fill="none" extrusionOk="0">
                  <a:moveTo>
                    <a:pt x="3536" y="1769"/>
                  </a:moveTo>
                  <a:cubicBezTo>
                    <a:pt x="3536" y="2736"/>
                    <a:pt x="2769" y="3537"/>
                    <a:pt x="1768" y="3537"/>
                  </a:cubicBezTo>
                  <a:cubicBezTo>
                    <a:pt x="801" y="3537"/>
                    <a:pt x="0" y="2736"/>
                    <a:pt x="0" y="1769"/>
                  </a:cubicBezTo>
                  <a:cubicBezTo>
                    <a:pt x="0" y="768"/>
                    <a:pt x="801" y="1"/>
                    <a:pt x="1768" y="1"/>
                  </a:cubicBezTo>
                  <a:cubicBezTo>
                    <a:pt x="2769" y="1"/>
                    <a:pt x="3536" y="768"/>
                    <a:pt x="3536" y="1769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18153" y="3734071"/>
              <a:ext cx="29230" cy="29230"/>
            </a:xfrm>
            <a:custGeom>
              <a:avLst/>
              <a:gdLst/>
              <a:ahLst/>
              <a:cxnLst/>
              <a:rect l="l" t="t" r="r" b="b"/>
              <a:pathLst>
                <a:path w="1535" h="1535" extrusionOk="0">
                  <a:moveTo>
                    <a:pt x="768" y="0"/>
                  </a:moveTo>
                  <a:cubicBezTo>
                    <a:pt x="334" y="0"/>
                    <a:pt x="1" y="334"/>
                    <a:pt x="1" y="767"/>
                  </a:cubicBezTo>
                  <a:cubicBezTo>
                    <a:pt x="1" y="1201"/>
                    <a:pt x="334" y="1535"/>
                    <a:pt x="768" y="1535"/>
                  </a:cubicBezTo>
                  <a:cubicBezTo>
                    <a:pt x="1201" y="1535"/>
                    <a:pt x="1535" y="1201"/>
                    <a:pt x="1535" y="767"/>
                  </a:cubicBezTo>
                  <a:cubicBezTo>
                    <a:pt x="1535" y="334"/>
                    <a:pt x="1201" y="0"/>
                    <a:pt x="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265690" y="4128556"/>
              <a:ext cx="67353" cy="67334"/>
            </a:xfrm>
            <a:custGeom>
              <a:avLst/>
              <a:gdLst/>
              <a:ahLst/>
              <a:cxnLst/>
              <a:rect l="l" t="t" r="r" b="b"/>
              <a:pathLst>
                <a:path w="3537" h="3536" fill="none" extrusionOk="0">
                  <a:moveTo>
                    <a:pt x="3537" y="1768"/>
                  </a:moveTo>
                  <a:cubicBezTo>
                    <a:pt x="3537" y="2735"/>
                    <a:pt x="2736" y="3536"/>
                    <a:pt x="1769" y="3536"/>
                  </a:cubicBezTo>
                  <a:cubicBezTo>
                    <a:pt x="801" y="3536"/>
                    <a:pt x="1" y="2735"/>
                    <a:pt x="1" y="1768"/>
                  </a:cubicBezTo>
                  <a:cubicBezTo>
                    <a:pt x="1" y="801"/>
                    <a:pt x="801" y="0"/>
                    <a:pt x="1769" y="0"/>
                  </a:cubicBezTo>
                  <a:cubicBezTo>
                    <a:pt x="2736" y="0"/>
                    <a:pt x="3537" y="801"/>
                    <a:pt x="3537" y="1768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74315" y="3604480"/>
              <a:ext cx="33058" cy="33686"/>
            </a:xfrm>
            <a:custGeom>
              <a:avLst/>
              <a:gdLst/>
              <a:ahLst/>
              <a:cxnLst/>
              <a:rect l="l" t="t" r="r" b="b"/>
              <a:pathLst>
                <a:path w="1736" h="1769" fill="none" extrusionOk="0">
                  <a:moveTo>
                    <a:pt x="1735" y="901"/>
                  </a:moveTo>
                  <a:cubicBezTo>
                    <a:pt x="1735" y="1368"/>
                    <a:pt x="1335" y="1768"/>
                    <a:pt x="868" y="1768"/>
                  </a:cubicBezTo>
                  <a:cubicBezTo>
                    <a:pt x="368" y="1768"/>
                    <a:pt x="1" y="1368"/>
                    <a:pt x="1" y="901"/>
                  </a:cubicBezTo>
                  <a:cubicBezTo>
                    <a:pt x="1" y="401"/>
                    <a:pt x="368" y="0"/>
                    <a:pt x="868" y="0"/>
                  </a:cubicBezTo>
                  <a:cubicBezTo>
                    <a:pt x="1335" y="34"/>
                    <a:pt x="1735" y="401"/>
                    <a:pt x="1735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13069" y="4030729"/>
              <a:ext cx="33058" cy="33667"/>
            </a:xfrm>
            <a:custGeom>
              <a:avLst/>
              <a:gdLst/>
              <a:ahLst/>
              <a:cxnLst/>
              <a:rect l="l" t="t" r="r" b="b"/>
              <a:pathLst>
                <a:path w="1736" h="1768" fill="none" extrusionOk="0">
                  <a:moveTo>
                    <a:pt x="1735" y="901"/>
                  </a:moveTo>
                  <a:cubicBezTo>
                    <a:pt x="1735" y="1368"/>
                    <a:pt x="1335" y="1768"/>
                    <a:pt x="868" y="1768"/>
                  </a:cubicBezTo>
                  <a:cubicBezTo>
                    <a:pt x="368" y="1768"/>
                    <a:pt x="1" y="1368"/>
                    <a:pt x="1" y="901"/>
                  </a:cubicBezTo>
                  <a:cubicBezTo>
                    <a:pt x="1" y="400"/>
                    <a:pt x="368" y="0"/>
                    <a:pt x="868" y="0"/>
                  </a:cubicBezTo>
                  <a:cubicBezTo>
                    <a:pt x="1335" y="0"/>
                    <a:pt x="1735" y="400"/>
                    <a:pt x="1735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99000" y="3680711"/>
              <a:ext cx="33686" cy="33686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1" y="0"/>
                  </a:moveTo>
                  <a:cubicBezTo>
                    <a:pt x="401" y="0"/>
                    <a:pt x="0" y="400"/>
                    <a:pt x="0" y="901"/>
                  </a:cubicBezTo>
                  <a:cubicBezTo>
                    <a:pt x="0" y="1368"/>
                    <a:pt x="401" y="1768"/>
                    <a:pt x="901" y="1768"/>
                  </a:cubicBezTo>
                  <a:cubicBezTo>
                    <a:pt x="1368" y="1768"/>
                    <a:pt x="1768" y="1368"/>
                    <a:pt x="1768" y="901"/>
                  </a:cubicBezTo>
                  <a:cubicBezTo>
                    <a:pt x="1768" y="400"/>
                    <a:pt x="1368" y="0"/>
                    <a:pt x="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58701" y="3774081"/>
              <a:ext cx="33686" cy="33686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368"/>
                    <a:pt x="401" y="1769"/>
                    <a:pt x="902" y="1769"/>
                  </a:cubicBezTo>
                  <a:cubicBezTo>
                    <a:pt x="1402" y="1769"/>
                    <a:pt x="1769" y="1368"/>
                    <a:pt x="1769" y="901"/>
                  </a:cubicBezTo>
                  <a:cubicBezTo>
                    <a:pt x="1769" y="401"/>
                    <a:pt x="1369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52451" y="3991329"/>
              <a:ext cx="25441" cy="24793"/>
            </a:xfrm>
            <a:custGeom>
              <a:avLst/>
              <a:gdLst/>
              <a:ahLst/>
              <a:cxnLst/>
              <a:rect l="l" t="t" r="r" b="b"/>
              <a:pathLst>
                <a:path w="1336" h="1302" extrusionOk="0">
                  <a:moveTo>
                    <a:pt x="668" y="1"/>
                  </a:moveTo>
                  <a:cubicBezTo>
                    <a:pt x="301" y="1"/>
                    <a:pt x="1" y="301"/>
                    <a:pt x="1" y="668"/>
                  </a:cubicBezTo>
                  <a:cubicBezTo>
                    <a:pt x="1" y="1035"/>
                    <a:pt x="301" y="1302"/>
                    <a:pt x="668" y="1302"/>
                  </a:cubicBezTo>
                  <a:cubicBezTo>
                    <a:pt x="1035" y="1302"/>
                    <a:pt x="1335" y="1035"/>
                    <a:pt x="1335" y="668"/>
                  </a:cubicBezTo>
                  <a:cubicBezTo>
                    <a:pt x="1335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297455" y="3497113"/>
              <a:ext cx="63545" cy="62916"/>
            </a:xfrm>
            <a:custGeom>
              <a:avLst/>
              <a:gdLst/>
              <a:ahLst/>
              <a:cxnLst/>
              <a:rect l="l" t="t" r="r" b="b"/>
              <a:pathLst>
                <a:path w="3337" h="3304" extrusionOk="0">
                  <a:moveTo>
                    <a:pt x="1669" y="1"/>
                  </a:moveTo>
                  <a:cubicBezTo>
                    <a:pt x="768" y="1"/>
                    <a:pt x="1" y="735"/>
                    <a:pt x="1" y="1635"/>
                  </a:cubicBezTo>
                  <a:cubicBezTo>
                    <a:pt x="1" y="2536"/>
                    <a:pt x="768" y="3303"/>
                    <a:pt x="1669" y="3303"/>
                  </a:cubicBezTo>
                  <a:cubicBezTo>
                    <a:pt x="2603" y="3303"/>
                    <a:pt x="3336" y="2569"/>
                    <a:pt x="3336" y="1635"/>
                  </a:cubicBezTo>
                  <a:cubicBezTo>
                    <a:pt x="3336" y="735"/>
                    <a:pt x="2603" y="1"/>
                    <a:pt x="1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787205" y="4220514"/>
              <a:ext cx="19" cy="48292"/>
            </a:xfrm>
            <a:custGeom>
              <a:avLst/>
              <a:gdLst/>
              <a:ahLst/>
              <a:cxnLst/>
              <a:rect l="l" t="t" r="r" b="b"/>
              <a:pathLst>
                <a:path w="1" h="2536" fill="none" extrusionOk="0">
                  <a:moveTo>
                    <a:pt x="0" y="0"/>
                  </a:moveTo>
                  <a:lnTo>
                    <a:pt x="0" y="2536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87205" y="4286576"/>
              <a:ext cx="19" cy="48939"/>
            </a:xfrm>
            <a:custGeom>
              <a:avLst/>
              <a:gdLst/>
              <a:ahLst/>
              <a:cxnLst/>
              <a:rect l="l" t="t" r="r" b="b"/>
              <a:pathLst>
                <a:path w="1" h="2570" fill="none" extrusionOk="0">
                  <a:moveTo>
                    <a:pt x="0" y="1"/>
                  </a:moveTo>
                  <a:lnTo>
                    <a:pt x="0" y="25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731941" y="4277683"/>
              <a:ext cx="48920" cy="19"/>
            </a:xfrm>
            <a:custGeom>
              <a:avLst/>
              <a:gdLst/>
              <a:ahLst/>
              <a:cxnLst/>
              <a:rect l="l" t="t" r="r" b="b"/>
              <a:pathLst>
                <a:path w="2569" h="1" fill="none" extrusionOk="0">
                  <a:moveTo>
                    <a:pt x="0" y="1"/>
                  </a:moveTo>
                  <a:lnTo>
                    <a:pt x="2569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98003" y="4277683"/>
              <a:ext cx="48920" cy="19"/>
            </a:xfrm>
            <a:custGeom>
              <a:avLst/>
              <a:gdLst/>
              <a:ahLst/>
              <a:cxnLst/>
              <a:rect l="l" t="t" r="r" b="b"/>
              <a:pathLst>
                <a:path w="2569" h="1" fill="none" extrusionOk="0">
                  <a:moveTo>
                    <a:pt x="0" y="1"/>
                  </a:moveTo>
                  <a:lnTo>
                    <a:pt x="2569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5"/>
          <p:cNvGrpSpPr/>
          <p:nvPr/>
        </p:nvGrpSpPr>
        <p:grpSpPr>
          <a:xfrm>
            <a:off x="8233555" y="280707"/>
            <a:ext cx="488275" cy="797558"/>
            <a:chOff x="202317" y="181157"/>
            <a:chExt cx="488275" cy="797558"/>
          </a:xfrm>
        </p:grpSpPr>
        <p:grpSp>
          <p:nvGrpSpPr>
            <p:cNvPr id="177" name="Google Shape;177;p5"/>
            <p:cNvGrpSpPr/>
            <p:nvPr/>
          </p:nvGrpSpPr>
          <p:grpSpPr>
            <a:xfrm flipH="1">
              <a:off x="202317" y="533482"/>
              <a:ext cx="365350" cy="445233"/>
              <a:chOff x="5562825" y="2204650"/>
              <a:chExt cx="331925" cy="404500"/>
            </a:xfrm>
          </p:grpSpPr>
          <p:sp>
            <p:nvSpPr>
              <p:cNvPr id="178" name="Google Shape;178;p5"/>
              <p:cNvSpPr/>
              <p:nvPr/>
            </p:nvSpPr>
            <p:spPr>
              <a:xfrm flipH="1">
                <a:off x="5809650" y="2204650"/>
                <a:ext cx="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970" fill="none" extrusionOk="0">
                    <a:moveTo>
                      <a:pt x="0" y="1"/>
                    </a:moveTo>
                    <a:lnTo>
                      <a:pt x="0" y="297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 flipH="1">
                <a:off x="5809650" y="2305575"/>
                <a:ext cx="25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969" fill="none" extrusionOk="0">
                    <a:moveTo>
                      <a:pt x="0" y="0"/>
                    </a:moveTo>
                    <a:lnTo>
                      <a:pt x="0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 flipH="1">
                <a:off x="5820500" y="2289825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0"/>
                    </a:moveTo>
                    <a:lnTo>
                      <a:pt x="2969" y="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 flipH="1">
                <a:off x="5719600" y="2292225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0"/>
                    </a:moveTo>
                    <a:lnTo>
                      <a:pt x="2970" y="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 flipH="1">
                <a:off x="5653725" y="2434000"/>
                <a:ext cx="25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969" fill="none" extrusionOk="0">
                    <a:moveTo>
                      <a:pt x="1" y="0"/>
                    </a:moveTo>
                    <a:lnTo>
                      <a:pt x="1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 flipH="1">
                <a:off x="5653725" y="2534900"/>
                <a:ext cx="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970" fill="none" extrusionOk="0">
                    <a:moveTo>
                      <a:pt x="1" y="0"/>
                    </a:moveTo>
                    <a:lnTo>
                      <a:pt x="1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 flipH="1">
                <a:off x="5663725" y="2521550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1"/>
                    </a:moveTo>
                    <a:lnTo>
                      <a:pt x="2970" y="1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 flipH="1">
                <a:off x="5562825" y="2521550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1"/>
                    </a:moveTo>
                    <a:lnTo>
                      <a:pt x="2970" y="1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" name="Google Shape;186;p5"/>
            <p:cNvGrpSpPr/>
            <p:nvPr/>
          </p:nvGrpSpPr>
          <p:grpSpPr>
            <a:xfrm flipH="1">
              <a:off x="325242" y="181157"/>
              <a:ext cx="365350" cy="445233"/>
              <a:chOff x="5562825" y="2204650"/>
              <a:chExt cx="331925" cy="404500"/>
            </a:xfrm>
          </p:grpSpPr>
          <p:sp>
            <p:nvSpPr>
              <p:cNvPr id="187" name="Google Shape;187;p5"/>
              <p:cNvSpPr/>
              <p:nvPr/>
            </p:nvSpPr>
            <p:spPr>
              <a:xfrm flipH="1">
                <a:off x="5809650" y="2204650"/>
                <a:ext cx="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970" fill="none" extrusionOk="0">
                    <a:moveTo>
                      <a:pt x="0" y="1"/>
                    </a:moveTo>
                    <a:lnTo>
                      <a:pt x="0" y="297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 flipH="1">
                <a:off x="5809650" y="2305575"/>
                <a:ext cx="25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969" fill="none" extrusionOk="0">
                    <a:moveTo>
                      <a:pt x="0" y="0"/>
                    </a:moveTo>
                    <a:lnTo>
                      <a:pt x="0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 flipH="1">
                <a:off x="5820500" y="2289825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0"/>
                    </a:moveTo>
                    <a:lnTo>
                      <a:pt x="2969" y="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 flipH="1">
                <a:off x="5719600" y="2292225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0"/>
                    </a:moveTo>
                    <a:lnTo>
                      <a:pt x="2970" y="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 flipH="1">
                <a:off x="5653725" y="2434000"/>
                <a:ext cx="25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969" fill="none" extrusionOk="0">
                    <a:moveTo>
                      <a:pt x="1" y="0"/>
                    </a:moveTo>
                    <a:lnTo>
                      <a:pt x="1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 flipH="1">
                <a:off x="5653725" y="2534900"/>
                <a:ext cx="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970" fill="none" extrusionOk="0">
                    <a:moveTo>
                      <a:pt x="1" y="0"/>
                    </a:moveTo>
                    <a:lnTo>
                      <a:pt x="1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 flipH="1">
                <a:off x="5663725" y="2521550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1"/>
                    </a:moveTo>
                    <a:lnTo>
                      <a:pt x="2970" y="1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 flipH="1">
                <a:off x="5562825" y="2521550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1"/>
                    </a:moveTo>
                    <a:lnTo>
                      <a:pt x="2970" y="1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5" name="Google Shape;195;p5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subTitle" idx="1"/>
          </p:nvPr>
        </p:nvSpPr>
        <p:spPr>
          <a:xfrm>
            <a:off x="720000" y="2215050"/>
            <a:ext cx="6606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8"/>
          <p:cNvGrpSpPr/>
          <p:nvPr/>
        </p:nvGrpSpPr>
        <p:grpSpPr>
          <a:xfrm>
            <a:off x="8017890" y="207707"/>
            <a:ext cx="746350" cy="1131033"/>
            <a:chOff x="8017890" y="207707"/>
            <a:chExt cx="746350" cy="1131033"/>
          </a:xfrm>
        </p:grpSpPr>
        <p:grpSp>
          <p:nvGrpSpPr>
            <p:cNvPr id="203" name="Google Shape;203;p8"/>
            <p:cNvGrpSpPr/>
            <p:nvPr/>
          </p:nvGrpSpPr>
          <p:grpSpPr>
            <a:xfrm>
              <a:off x="8322690" y="893507"/>
              <a:ext cx="365350" cy="445233"/>
              <a:chOff x="5562825" y="2204650"/>
              <a:chExt cx="331925" cy="404500"/>
            </a:xfrm>
          </p:grpSpPr>
          <p:sp>
            <p:nvSpPr>
              <p:cNvPr id="204" name="Google Shape;204;p8"/>
              <p:cNvSpPr/>
              <p:nvPr/>
            </p:nvSpPr>
            <p:spPr>
              <a:xfrm flipH="1">
                <a:off x="5809650" y="2204650"/>
                <a:ext cx="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970" fill="none" extrusionOk="0">
                    <a:moveTo>
                      <a:pt x="0" y="1"/>
                    </a:moveTo>
                    <a:lnTo>
                      <a:pt x="0" y="297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 flipH="1">
                <a:off x="5809650" y="2305575"/>
                <a:ext cx="25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969" fill="none" extrusionOk="0">
                    <a:moveTo>
                      <a:pt x="0" y="0"/>
                    </a:moveTo>
                    <a:lnTo>
                      <a:pt x="0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 flipH="1">
                <a:off x="5820500" y="2289825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0"/>
                    </a:moveTo>
                    <a:lnTo>
                      <a:pt x="2969" y="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 flipH="1">
                <a:off x="5719600" y="2292225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0"/>
                    </a:moveTo>
                    <a:lnTo>
                      <a:pt x="2970" y="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 flipH="1">
                <a:off x="5653725" y="2434000"/>
                <a:ext cx="25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969" fill="none" extrusionOk="0">
                    <a:moveTo>
                      <a:pt x="1" y="0"/>
                    </a:moveTo>
                    <a:lnTo>
                      <a:pt x="1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 flipH="1">
                <a:off x="5653725" y="2534900"/>
                <a:ext cx="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970" fill="none" extrusionOk="0">
                    <a:moveTo>
                      <a:pt x="1" y="0"/>
                    </a:moveTo>
                    <a:lnTo>
                      <a:pt x="1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 flipH="1">
                <a:off x="5663725" y="2521550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1"/>
                    </a:moveTo>
                    <a:lnTo>
                      <a:pt x="2970" y="1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 flipH="1">
                <a:off x="5562825" y="2521550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1"/>
                    </a:moveTo>
                    <a:lnTo>
                      <a:pt x="2970" y="1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p8"/>
            <p:cNvGrpSpPr/>
            <p:nvPr/>
          </p:nvGrpSpPr>
          <p:grpSpPr>
            <a:xfrm flipH="1">
              <a:off x="8017890" y="436307"/>
              <a:ext cx="365350" cy="445233"/>
              <a:chOff x="5562825" y="2204650"/>
              <a:chExt cx="331925" cy="404500"/>
            </a:xfrm>
          </p:grpSpPr>
          <p:sp>
            <p:nvSpPr>
              <p:cNvPr id="213" name="Google Shape;213;p8"/>
              <p:cNvSpPr/>
              <p:nvPr/>
            </p:nvSpPr>
            <p:spPr>
              <a:xfrm flipH="1">
                <a:off x="5809650" y="2204650"/>
                <a:ext cx="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970" fill="none" extrusionOk="0">
                    <a:moveTo>
                      <a:pt x="0" y="1"/>
                    </a:moveTo>
                    <a:lnTo>
                      <a:pt x="0" y="297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 flipH="1">
                <a:off x="5809650" y="2305575"/>
                <a:ext cx="25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969" fill="none" extrusionOk="0">
                    <a:moveTo>
                      <a:pt x="0" y="0"/>
                    </a:moveTo>
                    <a:lnTo>
                      <a:pt x="0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 flipH="1">
                <a:off x="5820500" y="2289825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0"/>
                    </a:moveTo>
                    <a:lnTo>
                      <a:pt x="2969" y="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 flipH="1">
                <a:off x="5719600" y="2292225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0"/>
                    </a:moveTo>
                    <a:lnTo>
                      <a:pt x="2970" y="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 flipH="1">
                <a:off x="5653725" y="2434000"/>
                <a:ext cx="25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969" fill="none" extrusionOk="0">
                    <a:moveTo>
                      <a:pt x="1" y="0"/>
                    </a:moveTo>
                    <a:lnTo>
                      <a:pt x="1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 flipH="1">
                <a:off x="5653725" y="2534900"/>
                <a:ext cx="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970" fill="none" extrusionOk="0">
                    <a:moveTo>
                      <a:pt x="1" y="0"/>
                    </a:moveTo>
                    <a:lnTo>
                      <a:pt x="1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 flipH="1">
                <a:off x="5663725" y="2521550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1"/>
                    </a:moveTo>
                    <a:lnTo>
                      <a:pt x="2970" y="1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 flipH="1">
                <a:off x="5562825" y="2521550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1"/>
                    </a:moveTo>
                    <a:lnTo>
                      <a:pt x="2970" y="1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8398890" y="207707"/>
              <a:ext cx="365350" cy="445233"/>
              <a:chOff x="5562825" y="2204650"/>
              <a:chExt cx="331925" cy="404500"/>
            </a:xfrm>
          </p:grpSpPr>
          <p:sp>
            <p:nvSpPr>
              <p:cNvPr id="222" name="Google Shape;222;p8"/>
              <p:cNvSpPr/>
              <p:nvPr/>
            </p:nvSpPr>
            <p:spPr>
              <a:xfrm flipH="1">
                <a:off x="5809650" y="2204650"/>
                <a:ext cx="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970" fill="none" extrusionOk="0">
                    <a:moveTo>
                      <a:pt x="0" y="1"/>
                    </a:moveTo>
                    <a:lnTo>
                      <a:pt x="0" y="297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 flipH="1">
                <a:off x="5809650" y="2305575"/>
                <a:ext cx="25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969" fill="none" extrusionOk="0">
                    <a:moveTo>
                      <a:pt x="0" y="0"/>
                    </a:moveTo>
                    <a:lnTo>
                      <a:pt x="0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 flipH="1">
                <a:off x="5820500" y="2289825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0"/>
                    </a:moveTo>
                    <a:lnTo>
                      <a:pt x="2969" y="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 flipH="1">
                <a:off x="5719600" y="2292225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0"/>
                    </a:moveTo>
                    <a:lnTo>
                      <a:pt x="2970" y="0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 flipH="1">
                <a:off x="5653725" y="2434000"/>
                <a:ext cx="25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969" fill="none" extrusionOk="0">
                    <a:moveTo>
                      <a:pt x="1" y="0"/>
                    </a:moveTo>
                    <a:lnTo>
                      <a:pt x="1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 flipH="1">
                <a:off x="5653725" y="2534900"/>
                <a:ext cx="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970" fill="none" extrusionOk="0">
                    <a:moveTo>
                      <a:pt x="1" y="0"/>
                    </a:moveTo>
                    <a:lnTo>
                      <a:pt x="1" y="2969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 flipH="1">
                <a:off x="5663725" y="2521550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1"/>
                    </a:moveTo>
                    <a:lnTo>
                      <a:pt x="2970" y="1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 flipH="1">
                <a:off x="5562825" y="2521550"/>
                <a:ext cx="7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" fill="none" extrusionOk="0">
                    <a:moveTo>
                      <a:pt x="1" y="1"/>
                    </a:moveTo>
                    <a:lnTo>
                      <a:pt x="2970" y="1"/>
                    </a:lnTo>
                  </a:path>
                </a:pathLst>
              </a:custGeom>
              <a:noFill/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" name="Google Shape;230;p8"/>
          <p:cNvGrpSpPr/>
          <p:nvPr/>
        </p:nvGrpSpPr>
        <p:grpSpPr>
          <a:xfrm>
            <a:off x="295742" y="276421"/>
            <a:ext cx="485586" cy="794802"/>
            <a:chOff x="143342" y="276421"/>
            <a:chExt cx="485586" cy="794802"/>
          </a:xfrm>
        </p:grpSpPr>
        <p:sp>
          <p:nvSpPr>
            <p:cNvPr id="231" name="Google Shape;231;p8"/>
            <p:cNvSpPr/>
            <p:nvPr/>
          </p:nvSpPr>
          <p:spPr>
            <a:xfrm flipH="1">
              <a:off x="464379" y="605341"/>
              <a:ext cx="164550" cy="164495"/>
            </a:xfrm>
            <a:custGeom>
              <a:avLst/>
              <a:gdLst/>
              <a:ahLst/>
              <a:cxnLst/>
              <a:rect l="l" t="t" r="r" b="b"/>
              <a:pathLst>
                <a:path w="3604" h="3603" fill="none" extrusionOk="0">
                  <a:moveTo>
                    <a:pt x="3603" y="1802"/>
                  </a:moveTo>
                  <a:cubicBezTo>
                    <a:pt x="3603" y="2802"/>
                    <a:pt x="2803" y="3603"/>
                    <a:pt x="1802" y="3603"/>
                  </a:cubicBezTo>
                  <a:cubicBezTo>
                    <a:pt x="801" y="3603"/>
                    <a:pt x="1" y="2802"/>
                    <a:pt x="1" y="1802"/>
                  </a:cubicBezTo>
                  <a:cubicBezTo>
                    <a:pt x="1" y="801"/>
                    <a:pt x="801" y="0"/>
                    <a:pt x="1802" y="0"/>
                  </a:cubicBezTo>
                  <a:cubicBezTo>
                    <a:pt x="2803" y="0"/>
                    <a:pt x="3603" y="801"/>
                    <a:pt x="3603" y="1802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 flipH="1">
              <a:off x="221022" y="276421"/>
              <a:ext cx="155372" cy="155410"/>
            </a:xfrm>
            <a:custGeom>
              <a:avLst/>
              <a:gdLst/>
              <a:ahLst/>
              <a:cxnLst/>
              <a:rect l="l" t="t" r="r" b="b"/>
              <a:pathLst>
                <a:path w="3403" h="3404" extrusionOk="0">
                  <a:moveTo>
                    <a:pt x="1702" y="1"/>
                  </a:moveTo>
                  <a:cubicBezTo>
                    <a:pt x="768" y="1"/>
                    <a:pt x="0" y="768"/>
                    <a:pt x="0" y="1702"/>
                  </a:cubicBezTo>
                  <a:cubicBezTo>
                    <a:pt x="0" y="2636"/>
                    <a:pt x="768" y="3403"/>
                    <a:pt x="1702" y="3403"/>
                  </a:cubicBezTo>
                  <a:cubicBezTo>
                    <a:pt x="2636" y="3403"/>
                    <a:pt x="3403" y="2636"/>
                    <a:pt x="3403" y="1702"/>
                  </a:cubicBezTo>
                  <a:cubicBezTo>
                    <a:pt x="3403" y="768"/>
                    <a:pt x="2636" y="1"/>
                    <a:pt x="1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 flipH="1">
              <a:off x="143342" y="687565"/>
              <a:ext cx="82320" cy="82270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402"/>
                    <a:pt x="401" y="1802"/>
                    <a:pt x="902" y="1802"/>
                  </a:cubicBezTo>
                  <a:cubicBezTo>
                    <a:pt x="1402" y="1802"/>
                    <a:pt x="1802" y="1402"/>
                    <a:pt x="1802" y="901"/>
                  </a:cubicBezTo>
                  <a:cubicBezTo>
                    <a:pt x="1802" y="401"/>
                    <a:pt x="1402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 flipH="1">
              <a:off x="288688" y="950253"/>
              <a:ext cx="121022" cy="120971"/>
            </a:xfrm>
            <a:custGeom>
              <a:avLst/>
              <a:gdLst/>
              <a:ahLst/>
              <a:cxnLst/>
              <a:rect l="l" t="t" r="r" b="b"/>
              <a:pathLst>
                <a:path w="3604" h="3603" fill="none" extrusionOk="0">
                  <a:moveTo>
                    <a:pt x="3603" y="1802"/>
                  </a:moveTo>
                  <a:cubicBezTo>
                    <a:pt x="3603" y="2802"/>
                    <a:pt x="2803" y="3603"/>
                    <a:pt x="1802" y="3603"/>
                  </a:cubicBezTo>
                  <a:cubicBezTo>
                    <a:pt x="801" y="3603"/>
                    <a:pt x="1" y="2802"/>
                    <a:pt x="1" y="1802"/>
                  </a:cubicBezTo>
                  <a:cubicBezTo>
                    <a:pt x="1" y="801"/>
                    <a:pt x="801" y="0"/>
                    <a:pt x="1802" y="0"/>
                  </a:cubicBezTo>
                  <a:cubicBezTo>
                    <a:pt x="2803" y="0"/>
                    <a:pt x="3603" y="801"/>
                    <a:pt x="3603" y="1802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8"/>
          <p:cNvSpPr txBox="1">
            <a:spLocks noGrp="1"/>
          </p:cNvSpPr>
          <p:nvPr>
            <p:ph type="title"/>
          </p:nvPr>
        </p:nvSpPr>
        <p:spPr>
          <a:xfrm flipH="1">
            <a:off x="1974300" y="975600"/>
            <a:ext cx="51954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>
            <a:spLocks noGrp="1"/>
          </p:cNvSpPr>
          <p:nvPr>
            <p:ph type="subTitle" idx="1"/>
          </p:nvPr>
        </p:nvSpPr>
        <p:spPr>
          <a:xfrm>
            <a:off x="2293000" y="2175550"/>
            <a:ext cx="45579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9"/>
          <p:cNvSpPr txBox="1">
            <a:spLocks noGrp="1"/>
          </p:cNvSpPr>
          <p:nvPr>
            <p:ph type="title"/>
          </p:nvPr>
        </p:nvSpPr>
        <p:spPr>
          <a:xfrm>
            <a:off x="1879350" y="1286150"/>
            <a:ext cx="5385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39" name="Google Shape;239;p9"/>
          <p:cNvGrpSpPr/>
          <p:nvPr/>
        </p:nvGrpSpPr>
        <p:grpSpPr>
          <a:xfrm>
            <a:off x="314196" y="214017"/>
            <a:ext cx="962356" cy="936612"/>
            <a:chOff x="314196" y="214017"/>
            <a:chExt cx="962356" cy="936612"/>
          </a:xfrm>
        </p:grpSpPr>
        <p:sp>
          <p:nvSpPr>
            <p:cNvPr id="240" name="Google Shape;240;p9"/>
            <p:cNvSpPr/>
            <p:nvPr/>
          </p:nvSpPr>
          <p:spPr>
            <a:xfrm rot="-7594185">
              <a:off x="320131" y="619475"/>
              <a:ext cx="950484" cy="187337"/>
            </a:xfrm>
            <a:custGeom>
              <a:avLst/>
              <a:gdLst/>
              <a:ahLst/>
              <a:cxnLst/>
              <a:rect l="l" t="t" r="r" b="b"/>
              <a:pathLst>
                <a:path w="2336" h="2336" fill="none" extrusionOk="0">
                  <a:moveTo>
                    <a:pt x="1401" y="2202"/>
                  </a:moveTo>
                  <a:cubicBezTo>
                    <a:pt x="834" y="2336"/>
                    <a:pt x="267" y="1969"/>
                    <a:pt x="133" y="1402"/>
                  </a:cubicBezTo>
                  <a:cubicBezTo>
                    <a:pt x="0" y="835"/>
                    <a:pt x="367" y="268"/>
                    <a:pt x="967" y="134"/>
                  </a:cubicBezTo>
                  <a:cubicBezTo>
                    <a:pt x="1534" y="1"/>
                    <a:pt x="2102" y="368"/>
                    <a:pt x="2235" y="935"/>
                  </a:cubicBezTo>
                  <a:cubicBezTo>
                    <a:pt x="2335" y="1502"/>
                    <a:pt x="2001" y="2102"/>
                    <a:pt x="1401" y="220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 rot="10799812">
              <a:off x="314196" y="581338"/>
              <a:ext cx="962356" cy="187336"/>
            </a:xfrm>
            <a:custGeom>
              <a:avLst/>
              <a:gdLst/>
              <a:ahLst/>
              <a:cxnLst/>
              <a:rect l="l" t="t" r="r" b="b"/>
              <a:pathLst>
                <a:path w="2336" h="2336" fill="none" extrusionOk="0">
                  <a:moveTo>
                    <a:pt x="1401" y="2202"/>
                  </a:moveTo>
                  <a:cubicBezTo>
                    <a:pt x="834" y="2336"/>
                    <a:pt x="267" y="1969"/>
                    <a:pt x="133" y="1402"/>
                  </a:cubicBezTo>
                  <a:cubicBezTo>
                    <a:pt x="0" y="835"/>
                    <a:pt x="367" y="268"/>
                    <a:pt x="967" y="134"/>
                  </a:cubicBezTo>
                  <a:cubicBezTo>
                    <a:pt x="1534" y="1"/>
                    <a:pt x="2102" y="368"/>
                    <a:pt x="2235" y="935"/>
                  </a:cubicBezTo>
                  <a:cubicBezTo>
                    <a:pt x="2335" y="1502"/>
                    <a:pt x="2001" y="2102"/>
                    <a:pt x="1401" y="220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 rot="-3205799" flipH="1">
              <a:off x="338341" y="543209"/>
              <a:ext cx="914064" cy="187337"/>
            </a:xfrm>
            <a:custGeom>
              <a:avLst/>
              <a:gdLst/>
              <a:ahLst/>
              <a:cxnLst/>
              <a:rect l="l" t="t" r="r" b="b"/>
              <a:pathLst>
                <a:path w="2336" h="2336" fill="none" extrusionOk="0">
                  <a:moveTo>
                    <a:pt x="1401" y="2202"/>
                  </a:moveTo>
                  <a:cubicBezTo>
                    <a:pt x="834" y="2336"/>
                    <a:pt x="267" y="1969"/>
                    <a:pt x="133" y="1402"/>
                  </a:cubicBezTo>
                  <a:cubicBezTo>
                    <a:pt x="0" y="835"/>
                    <a:pt x="367" y="268"/>
                    <a:pt x="967" y="134"/>
                  </a:cubicBezTo>
                  <a:cubicBezTo>
                    <a:pt x="1534" y="1"/>
                    <a:pt x="2102" y="368"/>
                    <a:pt x="2235" y="935"/>
                  </a:cubicBezTo>
                  <a:cubicBezTo>
                    <a:pt x="2335" y="1502"/>
                    <a:pt x="2001" y="2102"/>
                    <a:pt x="1401" y="220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508382" y="808012"/>
              <a:ext cx="93062" cy="83116"/>
            </a:xfrm>
            <a:custGeom>
              <a:avLst/>
              <a:gdLst/>
              <a:ahLst/>
              <a:cxnLst/>
              <a:rect l="l" t="t" r="r" b="b"/>
              <a:pathLst>
                <a:path w="7439" h="6644" extrusionOk="0">
                  <a:moveTo>
                    <a:pt x="3718" y="0"/>
                  </a:moveTo>
                  <a:cubicBezTo>
                    <a:pt x="2794" y="0"/>
                    <a:pt x="1870" y="379"/>
                    <a:pt x="1201" y="1120"/>
                  </a:cubicBezTo>
                  <a:cubicBezTo>
                    <a:pt x="0" y="2521"/>
                    <a:pt x="134" y="4623"/>
                    <a:pt x="1535" y="5824"/>
                  </a:cubicBezTo>
                  <a:cubicBezTo>
                    <a:pt x="2161" y="6374"/>
                    <a:pt x="2941" y="6644"/>
                    <a:pt x="3721" y="6644"/>
                  </a:cubicBezTo>
                  <a:cubicBezTo>
                    <a:pt x="4645" y="6644"/>
                    <a:pt x="5569" y="6265"/>
                    <a:pt x="6238" y="5524"/>
                  </a:cubicBezTo>
                  <a:cubicBezTo>
                    <a:pt x="7439" y="4123"/>
                    <a:pt x="7305" y="2021"/>
                    <a:pt x="5904" y="820"/>
                  </a:cubicBezTo>
                  <a:cubicBezTo>
                    <a:pt x="5278" y="270"/>
                    <a:pt x="4498" y="0"/>
                    <a:pt x="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601444" y="377130"/>
              <a:ext cx="83479" cy="83479"/>
            </a:xfrm>
            <a:custGeom>
              <a:avLst/>
              <a:gdLst/>
              <a:ahLst/>
              <a:cxnLst/>
              <a:rect l="l" t="t" r="r" b="b"/>
              <a:pathLst>
                <a:path w="6673" h="6673" extrusionOk="0">
                  <a:moveTo>
                    <a:pt x="3336" y="1"/>
                  </a:moveTo>
                  <a:cubicBezTo>
                    <a:pt x="1502" y="1"/>
                    <a:pt x="1" y="1502"/>
                    <a:pt x="1" y="3336"/>
                  </a:cubicBezTo>
                  <a:cubicBezTo>
                    <a:pt x="1" y="5171"/>
                    <a:pt x="1502" y="6672"/>
                    <a:pt x="3336" y="6672"/>
                  </a:cubicBezTo>
                  <a:cubicBezTo>
                    <a:pt x="5171" y="6672"/>
                    <a:pt x="6672" y="5171"/>
                    <a:pt x="6672" y="3336"/>
                  </a:cubicBezTo>
                  <a:cubicBezTo>
                    <a:pt x="6672" y="1502"/>
                    <a:pt x="5171" y="34"/>
                    <a:pt x="33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975568" y="398685"/>
              <a:ext cx="83054" cy="83479"/>
            </a:xfrm>
            <a:custGeom>
              <a:avLst/>
              <a:gdLst/>
              <a:ahLst/>
              <a:cxnLst/>
              <a:rect l="l" t="t" r="r" b="b"/>
              <a:pathLst>
                <a:path w="6639" h="6673" extrusionOk="0">
                  <a:moveTo>
                    <a:pt x="3336" y="1"/>
                  </a:moveTo>
                  <a:cubicBezTo>
                    <a:pt x="1468" y="1"/>
                    <a:pt x="1" y="1502"/>
                    <a:pt x="1" y="3336"/>
                  </a:cubicBezTo>
                  <a:cubicBezTo>
                    <a:pt x="1" y="5171"/>
                    <a:pt x="1468" y="6672"/>
                    <a:pt x="3336" y="6672"/>
                  </a:cubicBezTo>
                  <a:cubicBezTo>
                    <a:pt x="5171" y="6672"/>
                    <a:pt x="6639" y="5171"/>
                    <a:pt x="6639" y="3336"/>
                  </a:cubicBezTo>
                  <a:cubicBezTo>
                    <a:pt x="6639" y="1502"/>
                    <a:pt x="5171" y="34"/>
                    <a:pt x="33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701487" y="612731"/>
              <a:ext cx="136708" cy="124540"/>
            </a:xfrm>
            <a:custGeom>
              <a:avLst/>
              <a:gdLst/>
              <a:ahLst/>
              <a:cxnLst/>
              <a:rect l="l" t="t" r="r" b="b"/>
              <a:pathLst>
                <a:path w="19481" h="17747" extrusionOk="0">
                  <a:moveTo>
                    <a:pt x="9740" y="0"/>
                  </a:moveTo>
                  <a:cubicBezTo>
                    <a:pt x="7472" y="0"/>
                    <a:pt x="5204" y="868"/>
                    <a:pt x="3469" y="2602"/>
                  </a:cubicBezTo>
                  <a:cubicBezTo>
                    <a:pt x="0" y="6071"/>
                    <a:pt x="0" y="11675"/>
                    <a:pt x="3469" y="15145"/>
                  </a:cubicBezTo>
                  <a:cubicBezTo>
                    <a:pt x="5204" y="16879"/>
                    <a:pt x="7472" y="17746"/>
                    <a:pt x="9740" y="17746"/>
                  </a:cubicBezTo>
                  <a:cubicBezTo>
                    <a:pt x="12009" y="17746"/>
                    <a:pt x="14277" y="16879"/>
                    <a:pt x="16011" y="15145"/>
                  </a:cubicBezTo>
                  <a:cubicBezTo>
                    <a:pt x="19481" y="11675"/>
                    <a:pt x="19481" y="6071"/>
                    <a:pt x="16011" y="2602"/>
                  </a:cubicBezTo>
                  <a:cubicBezTo>
                    <a:pt x="14277" y="868"/>
                    <a:pt x="12009" y="0"/>
                    <a:pt x="9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-38100" y="2858400"/>
            <a:ext cx="1543071" cy="2295478"/>
            <a:chOff x="-38100" y="2858400"/>
            <a:chExt cx="1543071" cy="2295478"/>
          </a:xfrm>
        </p:grpSpPr>
        <p:sp>
          <p:nvSpPr>
            <p:cNvPr id="248" name="Google Shape;248;p9"/>
            <p:cNvSpPr/>
            <p:nvPr/>
          </p:nvSpPr>
          <p:spPr>
            <a:xfrm>
              <a:off x="577613" y="2858400"/>
              <a:ext cx="927358" cy="1490160"/>
            </a:xfrm>
            <a:custGeom>
              <a:avLst/>
              <a:gdLst/>
              <a:ahLst/>
              <a:cxnLst/>
              <a:rect l="l" t="t" r="r" b="b"/>
              <a:pathLst>
                <a:path w="21050" h="33825" fill="none" extrusionOk="0">
                  <a:moveTo>
                    <a:pt x="21049" y="23283"/>
                  </a:moveTo>
                  <a:cubicBezTo>
                    <a:pt x="21049" y="29121"/>
                    <a:pt x="16346" y="33824"/>
                    <a:pt x="10508" y="33824"/>
                  </a:cubicBezTo>
                  <a:cubicBezTo>
                    <a:pt x="4704" y="33824"/>
                    <a:pt x="1" y="29121"/>
                    <a:pt x="1" y="23283"/>
                  </a:cubicBezTo>
                  <a:cubicBezTo>
                    <a:pt x="1" y="18447"/>
                    <a:pt x="3270" y="14344"/>
                    <a:pt x="7740" y="13143"/>
                  </a:cubicBezTo>
                  <a:lnTo>
                    <a:pt x="7740" y="2602"/>
                  </a:lnTo>
                  <a:lnTo>
                    <a:pt x="7873" y="2602"/>
                  </a:lnTo>
                  <a:cubicBezTo>
                    <a:pt x="7139" y="2602"/>
                    <a:pt x="6539" y="2035"/>
                    <a:pt x="6539" y="1301"/>
                  </a:cubicBezTo>
                  <a:cubicBezTo>
                    <a:pt x="6539" y="934"/>
                    <a:pt x="6706" y="600"/>
                    <a:pt x="6939" y="367"/>
                  </a:cubicBezTo>
                  <a:cubicBezTo>
                    <a:pt x="7173" y="133"/>
                    <a:pt x="7506" y="0"/>
                    <a:pt x="7873" y="0"/>
                  </a:cubicBezTo>
                  <a:lnTo>
                    <a:pt x="13377" y="0"/>
                  </a:lnTo>
                  <a:cubicBezTo>
                    <a:pt x="14111" y="0"/>
                    <a:pt x="14711" y="567"/>
                    <a:pt x="14711" y="1301"/>
                  </a:cubicBezTo>
                  <a:cubicBezTo>
                    <a:pt x="14711" y="1668"/>
                    <a:pt x="14545" y="2001"/>
                    <a:pt x="14311" y="2235"/>
                  </a:cubicBezTo>
                  <a:cubicBezTo>
                    <a:pt x="14078" y="2468"/>
                    <a:pt x="13744" y="2602"/>
                    <a:pt x="13377" y="2602"/>
                  </a:cubicBezTo>
                  <a:lnTo>
                    <a:pt x="13611" y="2602"/>
                  </a:lnTo>
                  <a:lnTo>
                    <a:pt x="13611" y="13210"/>
                  </a:lnTo>
                  <a:cubicBezTo>
                    <a:pt x="17914" y="14544"/>
                    <a:pt x="21049" y="18547"/>
                    <a:pt x="21049" y="23283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211692" y="3255158"/>
              <a:ext cx="965553" cy="1769381"/>
            </a:xfrm>
            <a:custGeom>
              <a:avLst/>
              <a:gdLst/>
              <a:ahLst/>
              <a:cxnLst/>
              <a:rect l="l" t="t" r="r" b="b"/>
              <a:pathLst>
                <a:path w="21917" h="40163" fill="none" extrusionOk="0">
                  <a:moveTo>
                    <a:pt x="21917" y="1"/>
                  </a:moveTo>
                  <a:lnTo>
                    <a:pt x="1" y="1"/>
                  </a:lnTo>
                  <a:lnTo>
                    <a:pt x="1" y="40163"/>
                  </a:lnTo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-38100" y="5024489"/>
              <a:ext cx="514386" cy="129390"/>
            </a:xfrm>
            <a:custGeom>
              <a:avLst/>
              <a:gdLst/>
              <a:ahLst/>
              <a:cxnLst/>
              <a:rect l="l" t="t" r="r" b="b"/>
              <a:pathLst>
                <a:path w="11676" h="2937" extrusionOk="0">
                  <a:moveTo>
                    <a:pt x="0" y="1"/>
                  </a:moveTo>
                  <a:lnTo>
                    <a:pt x="0" y="2936"/>
                  </a:lnTo>
                  <a:lnTo>
                    <a:pt x="11675" y="2936"/>
                  </a:lnTo>
                  <a:cubicBezTo>
                    <a:pt x="11675" y="1302"/>
                    <a:pt x="10374" y="1"/>
                    <a:pt x="8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887716" y="3219870"/>
              <a:ext cx="315962" cy="76479"/>
            </a:xfrm>
            <a:custGeom>
              <a:avLst/>
              <a:gdLst/>
              <a:ahLst/>
              <a:cxnLst/>
              <a:rect l="l" t="t" r="r" b="b"/>
              <a:pathLst>
                <a:path w="7172" h="1736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1235"/>
                  </a:lnTo>
                  <a:cubicBezTo>
                    <a:pt x="0" y="1502"/>
                    <a:pt x="234" y="1736"/>
                    <a:pt x="501" y="1736"/>
                  </a:cubicBezTo>
                  <a:lnTo>
                    <a:pt x="6672" y="1736"/>
                  </a:lnTo>
                  <a:cubicBezTo>
                    <a:pt x="6938" y="1736"/>
                    <a:pt x="7172" y="1502"/>
                    <a:pt x="7172" y="1235"/>
                  </a:cubicBezTo>
                  <a:lnTo>
                    <a:pt x="7172" y="501"/>
                  </a:lnTo>
                  <a:cubicBezTo>
                    <a:pt x="7172" y="234"/>
                    <a:pt x="6938" y="1"/>
                    <a:pt x="6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626117" y="3807033"/>
              <a:ext cx="836208" cy="470992"/>
            </a:xfrm>
            <a:custGeom>
              <a:avLst/>
              <a:gdLst/>
              <a:ahLst/>
              <a:cxnLst/>
              <a:rect l="l" t="t" r="r" b="b"/>
              <a:pathLst>
                <a:path w="18981" h="10691" extrusionOk="0">
                  <a:moveTo>
                    <a:pt x="4303" y="0"/>
                  </a:moveTo>
                  <a:cubicBezTo>
                    <a:pt x="4026" y="0"/>
                    <a:pt x="3737" y="16"/>
                    <a:pt x="3436" y="49"/>
                  </a:cubicBezTo>
                  <a:cubicBezTo>
                    <a:pt x="1935" y="216"/>
                    <a:pt x="734" y="750"/>
                    <a:pt x="1" y="1183"/>
                  </a:cubicBezTo>
                  <a:cubicBezTo>
                    <a:pt x="1" y="6420"/>
                    <a:pt x="4237" y="10690"/>
                    <a:pt x="9474" y="10690"/>
                  </a:cubicBezTo>
                  <a:cubicBezTo>
                    <a:pt x="14744" y="10690"/>
                    <a:pt x="18981" y="6420"/>
                    <a:pt x="18981" y="1183"/>
                  </a:cubicBezTo>
                  <a:lnTo>
                    <a:pt x="18981" y="1183"/>
                  </a:lnTo>
                  <a:cubicBezTo>
                    <a:pt x="16937" y="1979"/>
                    <a:pt x="15212" y="2234"/>
                    <a:pt x="13806" y="2234"/>
                  </a:cubicBezTo>
                  <a:cubicBezTo>
                    <a:pt x="13033" y="2234"/>
                    <a:pt x="12356" y="2157"/>
                    <a:pt x="11776" y="2051"/>
                  </a:cubicBezTo>
                  <a:cubicBezTo>
                    <a:pt x="8805" y="1535"/>
                    <a:pt x="7073" y="0"/>
                    <a:pt x="4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1125789" y="3961490"/>
              <a:ext cx="60267" cy="55509"/>
            </a:xfrm>
            <a:custGeom>
              <a:avLst/>
              <a:gdLst/>
              <a:ahLst/>
              <a:cxnLst/>
              <a:rect l="l" t="t" r="r" b="b"/>
              <a:pathLst>
                <a:path w="1368" h="1260" extrusionOk="0">
                  <a:moveTo>
                    <a:pt x="649" y="1"/>
                  </a:moveTo>
                  <a:cubicBezTo>
                    <a:pt x="611" y="1"/>
                    <a:pt x="572" y="5"/>
                    <a:pt x="534" y="12"/>
                  </a:cubicBezTo>
                  <a:cubicBezTo>
                    <a:pt x="200" y="112"/>
                    <a:pt x="0" y="446"/>
                    <a:pt x="67" y="780"/>
                  </a:cubicBezTo>
                  <a:cubicBezTo>
                    <a:pt x="125" y="1070"/>
                    <a:pt x="385" y="1259"/>
                    <a:pt x="672" y="1259"/>
                  </a:cubicBezTo>
                  <a:cubicBezTo>
                    <a:pt x="714" y="1259"/>
                    <a:pt x="758" y="1255"/>
                    <a:pt x="801" y="1247"/>
                  </a:cubicBezTo>
                  <a:cubicBezTo>
                    <a:pt x="1134" y="1180"/>
                    <a:pt x="1368" y="846"/>
                    <a:pt x="1301" y="513"/>
                  </a:cubicBezTo>
                  <a:cubicBezTo>
                    <a:pt x="1212" y="218"/>
                    <a:pt x="941" y="1"/>
                    <a:pt x="6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1024375" y="3719981"/>
              <a:ext cx="60311" cy="54540"/>
            </a:xfrm>
            <a:custGeom>
              <a:avLst/>
              <a:gdLst/>
              <a:ahLst/>
              <a:cxnLst/>
              <a:rect l="l" t="t" r="r" b="b"/>
              <a:pathLst>
                <a:path w="1369" h="1238" extrusionOk="0">
                  <a:moveTo>
                    <a:pt x="725" y="0"/>
                  </a:moveTo>
                  <a:cubicBezTo>
                    <a:pt x="673" y="0"/>
                    <a:pt x="620" y="8"/>
                    <a:pt x="567" y="24"/>
                  </a:cubicBezTo>
                  <a:cubicBezTo>
                    <a:pt x="201" y="90"/>
                    <a:pt x="0" y="424"/>
                    <a:pt x="67" y="758"/>
                  </a:cubicBezTo>
                  <a:cubicBezTo>
                    <a:pt x="154" y="1048"/>
                    <a:pt x="418" y="1237"/>
                    <a:pt x="706" y="1237"/>
                  </a:cubicBezTo>
                  <a:cubicBezTo>
                    <a:pt x="748" y="1237"/>
                    <a:pt x="791" y="1233"/>
                    <a:pt x="834" y="1225"/>
                  </a:cubicBezTo>
                  <a:cubicBezTo>
                    <a:pt x="1168" y="1158"/>
                    <a:pt x="1368" y="824"/>
                    <a:pt x="1301" y="491"/>
                  </a:cubicBezTo>
                  <a:cubicBezTo>
                    <a:pt x="1245" y="210"/>
                    <a:pt x="1000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945032" y="3488825"/>
              <a:ext cx="102912" cy="102912"/>
            </a:xfrm>
            <a:custGeom>
              <a:avLst/>
              <a:gdLst/>
              <a:ahLst/>
              <a:cxnLst/>
              <a:rect l="l" t="t" r="r" b="b"/>
              <a:pathLst>
                <a:path w="2336" h="2336" fill="none" extrusionOk="0">
                  <a:moveTo>
                    <a:pt x="1401" y="2202"/>
                  </a:moveTo>
                  <a:cubicBezTo>
                    <a:pt x="834" y="2335"/>
                    <a:pt x="234" y="1968"/>
                    <a:pt x="134" y="1401"/>
                  </a:cubicBezTo>
                  <a:cubicBezTo>
                    <a:pt x="0" y="834"/>
                    <a:pt x="367" y="267"/>
                    <a:pt x="934" y="134"/>
                  </a:cubicBezTo>
                  <a:cubicBezTo>
                    <a:pt x="1501" y="0"/>
                    <a:pt x="2068" y="367"/>
                    <a:pt x="2202" y="934"/>
                  </a:cubicBezTo>
                  <a:cubicBezTo>
                    <a:pt x="2335" y="1501"/>
                    <a:pt x="1968" y="2102"/>
                    <a:pt x="1401" y="2202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1146363" y="3709232"/>
              <a:ext cx="102912" cy="102912"/>
            </a:xfrm>
            <a:custGeom>
              <a:avLst/>
              <a:gdLst/>
              <a:ahLst/>
              <a:cxnLst/>
              <a:rect l="l" t="t" r="r" b="b"/>
              <a:pathLst>
                <a:path w="2336" h="2336" fill="none" extrusionOk="0">
                  <a:moveTo>
                    <a:pt x="1401" y="2202"/>
                  </a:moveTo>
                  <a:cubicBezTo>
                    <a:pt x="834" y="2336"/>
                    <a:pt x="267" y="1969"/>
                    <a:pt x="133" y="1402"/>
                  </a:cubicBezTo>
                  <a:cubicBezTo>
                    <a:pt x="0" y="835"/>
                    <a:pt x="367" y="268"/>
                    <a:pt x="967" y="134"/>
                  </a:cubicBezTo>
                  <a:cubicBezTo>
                    <a:pt x="1534" y="1"/>
                    <a:pt x="2102" y="368"/>
                    <a:pt x="2235" y="935"/>
                  </a:cubicBezTo>
                  <a:cubicBezTo>
                    <a:pt x="2335" y="1502"/>
                    <a:pt x="2001" y="2102"/>
                    <a:pt x="1401" y="2202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686385" y="3676939"/>
              <a:ext cx="73528" cy="73484"/>
            </a:xfrm>
            <a:custGeom>
              <a:avLst/>
              <a:gdLst/>
              <a:ahLst/>
              <a:cxnLst/>
              <a:rect l="l" t="t" r="r" b="b"/>
              <a:pathLst>
                <a:path w="1669" h="1668" fill="none" extrusionOk="0">
                  <a:moveTo>
                    <a:pt x="1001" y="1568"/>
                  </a:moveTo>
                  <a:cubicBezTo>
                    <a:pt x="601" y="1668"/>
                    <a:pt x="167" y="1401"/>
                    <a:pt x="100" y="1001"/>
                  </a:cubicBezTo>
                  <a:cubicBezTo>
                    <a:pt x="0" y="600"/>
                    <a:pt x="267" y="167"/>
                    <a:pt x="667" y="100"/>
                  </a:cubicBezTo>
                  <a:cubicBezTo>
                    <a:pt x="1101" y="0"/>
                    <a:pt x="1501" y="267"/>
                    <a:pt x="1568" y="667"/>
                  </a:cubicBezTo>
                  <a:cubicBezTo>
                    <a:pt x="1668" y="1101"/>
                    <a:pt x="1401" y="1501"/>
                    <a:pt x="1001" y="1568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987633" y="4197580"/>
              <a:ext cx="60311" cy="54540"/>
            </a:xfrm>
            <a:custGeom>
              <a:avLst/>
              <a:gdLst/>
              <a:ahLst/>
              <a:cxnLst/>
              <a:rect l="l" t="t" r="r" b="b"/>
              <a:pathLst>
                <a:path w="1369" h="1238" extrusionOk="0">
                  <a:moveTo>
                    <a:pt x="725" y="0"/>
                  </a:moveTo>
                  <a:cubicBezTo>
                    <a:pt x="673" y="0"/>
                    <a:pt x="621" y="8"/>
                    <a:pt x="568" y="24"/>
                  </a:cubicBezTo>
                  <a:cubicBezTo>
                    <a:pt x="201" y="91"/>
                    <a:pt x="0" y="424"/>
                    <a:pt x="67" y="758"/>
                  </a:cubicBezTo>
                  <a:cubicBezTo>
                    <a:pt x="154" y="1048"/>
                    <a:pt x="419" y="1237"/>
                    <a:pt x="706" y="1237"/>
                  </a:cubicBezTo>
                  <a:cubicBezTo>
                    <a:pt x="748" y="1237"/>
                    <a:pt x="791" y="1233"/>
                    <a:pt x="834" y="1225"/>
                  </a:cubicBezTo>
                  <a:cubicBezTo>
                    <a:pt x="1168" y="1158"/>
                    <a:pt x="1368" y="824"/>
                    <a:pt x="1301" y="491"/>
                  </a:cubicBezTo>
                  <a:cubicBezTo>
                    <a:pt x="1245" y="210"/>
                    <a:pt x="1000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839211" y="3921268"/>
              <a:ext cx="120534" cy="110930"/>
            </a:xfrm>
            <a:custGeom>
              <a:avLst/>
              <a:gdLst/>
              <a:ahLst/>
              <a:cxnLst/>
              <a:rect l="l" t="t" r="r" b="b"/>
              <a:pathLst>
                <a:path w="2736" h="2518" extrusionOk="0">
                  <a:moveTo>
                    <a:pt x="1344" y="1"/>
                  </a:moveTo>
                  <a:cubicBezTo>
                    <a:pt x="1264" y="1"/>
                    <a:pt x="1183" y="8"/>
                    <a:pt x="1101" y="25"/>
                  </a:cubicBezTo>
                  <a:cubicBezTo>
                    <a:pt x="401" y="191"/>
                    <a:pt x="0" y="859"/>
                    <a:pt x="134" y="1526"/>
                  </a:cubicBezTo>
                  <a:cubicBezTo>
                    <a:pt x="251" y="2111"/>
                    <a:pt x="780" y="2517"/>
                    <a:pt x="1381" y="2517"/>
                  </a:cubicBezTo>
                  <a:cubicBezTo>
                    <a:pt x="1464" y="2517"/>
                    <a:pt x="1549" y="2509"/>
                    <a:pt x="1635" y="2493"/>
                  </a:cubicBezTo>
                  <a:cubicBezTo>
                    <a:pt x="2302" y="2326"/>
                    <a:pt x="2736" y="1659"/>
                    <a:pt x="2569" y="992"/>
                  </a:cubicBezTo>
                  <a:cubicBezTo>
                    <a:pt x="2452" y="406"/>
                    <a:pt x="1923" y="1"/>
                    <a:pt x="1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1169844" y="3536184"/>
              <a:ext cx="120579" cy="110005"/>
            </a:xfrm>
            <a:custGeom>
              <a:avLst/>
              <a:gdLst/>
              <a:ahLst/>
              <a:cxnLst/>
              <a:rect l="l" t="t" r="r" b="b"/>
              <a:pathLst>
                <a:path w="2737" h="2497" extrusionOk="0">
                  <a:moveTo>
                    <a:pt x="1358" y="1"/>
                  </a:moveTo>
                  <a:cubicBezTo>
                    <a:pt x="1273" y="1"/>
                    <a:pt x="1187" y="9"/>
                    <a:pt x="1102" y="26"/>
                  </a:cubicBezTo>
                  <a:cubicBezTo>
                    <a:pt x="401" y="160"/>
                    <a:pt x="1" y="827"/>
                    <a:pt x="134" y="1527"/>
                  </a:cubicBezTo>
                  <a:cubicBezTo>
                    <a:pt x="248" y="2097"/>
                    <a:pt x="752" y="2497"/>
                    <a:pt x="1333" y="2497"/>
                  </a:cubicBezTo>
                  <a:cubicBezTo>
                    <a:pt x="1432" y="2497"/>
                    <a:pt x="1533" y="2485"/>
                    <a:pt x="1635" y="2461"/>
                  </a:cubicBezTo>
                  <a:cubicBezTo>
                    <a:pt x="2302" y="2328"/>
                    <a:pt x="2736" y="1661"/>
                    <a:pt x="2569" y="993"/>
                  </a:cubicBezTo>
                  <a:cubicBezTo>
                    <a:pt x="2453" y="383"/>
                    <a:pt x="1931" y="1"/>
                    <a:pt x="1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802470" y="3590636"/>
              <a:ext cx="120534" cy="110886"/>
            </a:xfrm>
            <a:custGeom>
              <a:avLst/>
              <a:gdLst/>
              <a:ahLst/>
              <a:cxnLst/>
              <a:rect l="l" t="t" r="r" b="b"/>
              <a:pathLst>
                <a:path w="2736" h="2517" extrusionOk="0">
                  <a:moveTo>
                    <a:pt x="1344" y="0"/>
                  </a:moveTo>
                  <a:cubicBezTo>
                    <a:pt x="1264" y="0"/>
                    <a:pt x="1183" y="8"/>
                    <a:pt x="1101" y="24"/>
                  </a:cubicBezTo>
                  <a:cubicBezTo>
                    <a:pt x="401" y="191"/>
                    <a:pt x="0" y="858"/>
                    <a:pt x="134" y="1525"/>
                  </a:cubicBezTo>
                  <a:cubicBezTo>
                    <a:pt x="251" y="2111"/>
                    <a:pt x="780" y="2517"/>
                    <a:pt x="1381" y="2517"/>
                  </a:cubicBezTo>
                  <a:cubicBezTo>
                    <a:pt x="1464" y="2517"/>
                    <a:pt x="1549" y="2509"/>
                    <a:pt x="1635" y="2493"/>
                  </a:cubicBezTo>
                  <a:cubicBezTo>
                    <a:pt x="2302" y="2326"/>
                    <a:pt x="2736" y="1659"/>
                    <a:pt x="2569" y="992"/>
                  </a:cubicBezTo>
                  <a:cubicBezTo>
                    <a:pt x="2452" y="406"/>
                    <a:pt x="1923" y="0"/>
                    <a:pt x="13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1234517" y="4033784"/>
              <a:ext cx="39738" cy="37226"/>
            </a:xfrm>
            <a:custGeom>
              <a:avLst/>
              <a:gdLst/>
              <a:ahLst/>
              <a:cxnLst/>
              <a:rect l="l" t="t" r="r" b="b"/>
              <a:pathLst>
                <a:path w="902" h="845" extrusionOk="0">
                  <a:moveTo>
                    <a:pt x="429" y="1"/>
                  </a:moveTo>
                  <a:cubicBezTo>
                    <a:pt x="409" y="1"/>
                    <a:pt x="388" y="2"/>
                    <a:pt x="367" y="6"/>
                  </a:cubicBezTo>
                  <a:cubicBezTo>
                    <a:pt x="134" y="73"/>
                    <a:pt x="0" y="306"/>
                    <a:pt x="34" y="506"/>
                  </a:cubicBezTo>
                  <a:cubicBezTo>
                    <a:pt x="94" y="716"/>
                    <a:pt x="261" y="845"/>
                    <a:pt x="464" y="845"/>
                  </a:cubicBezTo>
                  <a:cubicBezTo>
                    <a:pt x="487" y="845"/>
                    <a:pt x="510" y="843"/>
                    <a:pt x="534" y="840"/>
                  </a:cubicBezTo>
                  <a:cubicBezTo>
                    <a:pt x="768" y="773"/>
                    <a:pt x="901" y="573"/>
                    <a:pt x="834" y="339"/>
                  </a:cubicBezTo>
                  <a:cubicBezTo>
                    <a:pt x="804" y="130"/>
                    <a:pt x="613" y="1"/>
                    <a:pt x="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1112529" y="3715135"/>
              <a:ext cx="44" cy="1498"/>
            </a:xfrm>
            <a:custGeom>
              <a:avLst/>
              <a:gdLst/>
              <a:ahLst/>
              <a:cxnLst/>
              <a:rect l="l" t="t" r="r" b="b"/>
              <a:pathLst>
                <a:path w="1" h="34" extrusionOk="0">
                  <a:moveTo>
                    <a:pt x="1" y="0"/>
                  </a:moveTo>
                  <a:lnTo>
                    <a:pt x="1" y="34"/>
                  </a:lnTo>
                  <a:lnTo>
                    <a:pt x="1" y="34"/>
                  </a:lnTo>
                  <a:cubicBezTo>
                    <a:pt x="1" y="34"/>
                    <a:pt x="1" y="34"/>
                    <a:pt x="1" y="0"/>
                  </a:cubicBezTo>
                  <a:close/>
                </a:path>
              </a:pathLst>
            </a:custGeom>
            <a:solidFill>
              <a:srgbClr val="0A3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64005" y="3889460"/>
              <a:ext cx="102912" cy="102912"/>
            </a:xfrm>
            <a:custGeom>
              <a:avLst/>
              <a:gdLst/>
              <a:ahLst/>
              <a:cxnLst/>
              <a:rect l="l" t="t" r="r" b="b"/>
              <a:pathLst>
                <a:path w="2336" h="2336" fill="none" extrusionOk="0">
                  <a:moveTo>
                    <a:pt x="1401" y="2202"/>
                  </a:moveTo>
                  <a:cubicBezTo>
                    <a:pt x="834" y="2336"/>
                    <a:pt x="267" y="1969"/>
                    <a:pt x="133" y="1402"/>
                  </a:cubicBezTo>
                  <a:cubicBezTo>
                    <a:pt x="0" y="835"/>
                    <a:pt x="367" y="268"/>
                    <a:pt x="967" y="134"/>
                  </a:cubicBezTo>
                  <a:cubicBezTo>
                    <a:pt x="1534" y="1"/>
                    <a:pt x="2102" y="368"/>
                    <a:pt x="2235" y="935"/>
                  </a:cubicBezTo>
                  <a:cubicBezTo>
                    <a:pt x="2335" y="1502"/>
                    <a:pt x="2001" y="2102"/>
                    <a:pt x="1401" y="2202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1025388" y="4023255"/>
              <a:ext cx="58286" cy="58288"/>
            </a:xfrm>
            <a:custGeom>
              <a:avLst/>
              <a:gdLst/>
              <a:ahLst/>
              <a:cxnLst/>
              <a:rect l="l" t="t" r="r" b="b"/>
              <a:pathLst>
                <a:path w="1669" h="1668" fill="none" extrusionOk="0">
                  <a:moveTo>
                    <a:pt x="1001" y="1568"/>
                  </a:moveTo>
                  <a:cubicBezTo>
                    <a:pt x="601" y="1668"/>
                    <a:pt x="167" y="1401"/>
                    <a:pt x="100" y="1001"/>
                  </a:cubicBezTo>
                  <a:cubicBezTo>
                    <a:pt x="0" y="600"/>
                    <a:pt x="267" y="167"/>
                    <a:pt x="667" y="100"/>
                  </a:cubicBezTo>
                  <a:cubicBezTo>
                    <a:pt x="1101" y="0"/>
                    <a:pt x="1501" y="267"/>
                    <a:pt x="1568" y="667"/>
                  </a:cubicBezTo>
                  <a:cubicBezTo>
                    <a:pt x="1668" y="1101"/>
                    <a:pt x="1401" y="1501"/>
                    <a:pt x="1001" y="1568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17757" y="4116034"/>
              <a:ext cx="58286" cy="58288"/>
            </a:xfrm>
            <a:custGeom>
              <a:avLst/>
              <a:gdLst/>
              <a:ahLst/>
              <a:cxnLst/>
              <a:rect l="l" t="t" r="r" b="b"/>
              <a:pathLst>
                <a:path w="1669" h="1668" fill="none" extrusionOk="0">
                  <a:moveTo>
                    <a:pt x="1001" y="1568"/>
                  </a:moveTo>
                  <a:cubicBezTo>
                    <a:pt x="601" y="1668"/>
                    <a:pt x="167" y="1401"/>
                    <a:pt x="100" y="1001"/>
                  </a:cubicBezTo>
                  <a:cubicBezTo>
                    <a:pt x="0" y="600"/>
                    <a:pt x="267" y="167"/>
                    <a:pt x="667" y="100"/>
                  </a:cubicBezTo>
                  <a:cubicBezTo>
                    <a:pt x="1101" y="0"/>
                    <a:pt x="1501" y="267"/>
                    <a:pt x="1568" y="667"/>
                  </a:cubicBezTo>
                  <a:cubicBezTo>
                    <a:pt x="1668" y="1101"/>
                    <a:pt x="1401" y="1501"/>
                    <a:pt x="1001" y="1568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9"/>
          <p:cNvGrpSpPr/>
          <p:nvPr/>
        </p:nvGrpSpPr>
        <p:grpSpPr>
          <a:xfrm>
            <a:off x="7396304" y="1991473"/>
            <a:ext cx="1738154" cy="3162394"/>
            <a:chOff x="7396304" y="1991473"/>
            <a:chExt cx="1738154" cy="3162394"/>
          </a:xfrm>
        </p:grpSpPr>
        <p:sp>
          <p:nvSpPr>
            <p:cNvPr id="268" name="Google Shape;268;p9"/>
            <p:cNvSpPr/>
            <p:nvPr/>
          </p:nvSpPr>
          <p:spPr>
            <a:xfrm>
              <a:off x="8419450" y="1991473"/>
              <a:ext cx="152349" cy="136902"/>
            </a:xfrm>
            <a:custGeom>
              <a:avLst/>
              <a:gdLst/>
              <a:ahLst/>
              <a:cxnLst/>
              <a:rect l="l" t="t" r="r" b="b"/>
              <a:pathLst>
                <a:path w="4971" h="4467" extrusionOk="0">
                  <a:moveTo>
                    <a:pt x="2472" y="0"/>
                  </a:moveTo>
                  <a:cubicBezTo>
                    <a:pt x="1950" y="0"/>
                    <a:pt x="1427" y="178"/>
                    <a:pt x="1001" y="543"/>
                  </a:cubicBezTo>
                  <a:cubicBezTo>
                    <a:pt x="101" y="1377"/>
                    <a:pt x="1" y="2778"/>
                    <a:pt x="801" y="3712"/>
                  </a:cubicBezTo>
                  <a:cubicBezTo>
                    <a:pt x="1250" y="4215"/>
                    <a:pt x="1864" y="4466"/>
                    <a:pt x="2480" y="4466"/>
                  </a:cubicBezTo>
                  <a:cubicBezTo>
                    <a:pt x="3008" y="4466"/>
                    <a:pt x="3539" y="4282"/>
                    <a:pt x="3970" y="3912"/>
                  </a:cubicBezTo>
                  <a:cubicBezTo>
                    <a:pt x="4871" y="3112"/>
                    <a:pt x="4971" y="1677"/>
                    <a:pt x="4170" y="743"/>
                  </a:cubicBezTo>
                  <a:cubicBezTo>
                    <a:pt x="3717" y="253"/>
                    <a:pt x="3095" y="0"/>
                    <a:pt x="2472" y="0"/>
                  </a:cubicBezTo>
                  <a:close/>
                </a:path>
              </a:pathLst>
            </a:custGeom>
            <a:solidFill>
              <a:schemeClr val="accent1"/>
            </a:solidFill>
            <a:ln w="50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9"/>
            <p:cNvGrpSpPr/>
            <p:nvPr/>
          </p:nvGrpSpPr>
          <p:grpSpPr>
            <a:xfrm>
              <a:off x="7396304" y="2054854"/>
              <a:ext cx="1738154" cy="3099014"/>
              <a:chOff x="7396304" y="2054854"/>
              <a:chExt cx="1738154" cy="3099014"/>
            </a:xfrm>
          </p:grpSpPr>
          <p:sp>
            <p:nvSpPr>
              <p:cNvPr id="270" name="Google Shape;270;p9"/>
              <p:cNvSpPr/>
              <p:nvPr/>
            </p:nvSpPr>
            <p:spPr>
              <a:xfrm>
                <a:off x="8094522" y="2709306"/>
                <a:ext cx="40" cy="1816591"/>
              </a:xfrm>
              <a:custGeom>
                <a:avLst/>
                <a:gdLst/>
                <a:ahLst/>
                <a:cxnLst/>
                <a:rect l="l" t="t" r="r" b="b"/>
                <a:pathLst>
                  <a:path w="1" h="45833" fill="none" extrusionOk="0">
                    <a:moveTo>
                      <a:pt x="0" y="0"/>
                    </a:moveTo>
                    <a:lnTo>
                      <a:pt x="0" y="45833"/>
                    </a:lnTo>
                  </a:path>
                </a:pathLst>
              </a:custGeom>
              <a:solidFill>
                <a:schemeClr val="dk2"/>
              </a:solidFill>
              <a:ln w="500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8657725" y="3370322"/>
                <a:ext cx="40" cy="11397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8755" fill="none" extrusionOk="0">
                    <a:moveTo>
                      <a:pt x="0" y="1"/>
                    </a:moveTo>
                    <a:lnTo>
                      <a:pt x="0" y="28755"/>
                    </a:lnTo>
                  </a:path>
                </a:pathLst>
              </a:custGeom>
              <a:solidFill>
                <a:schemeClr val="dk2"/>
              </a:solidFill>
              <a:ln w="500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7986122" y="4299739"/>
                <a:ext cx="199641" cy="75366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9015" fill="none" extrusionOk="0">
                    <a:moveTo>
                      <a:pt x="2535" y="19015"/>
                    </a:moveTo>
                    <a:lnTo>
                      <a:pt x="2535" y="19015"/>
                    </a:lnTo>
                    <a:cubicBezTo>
                      <a:pt x="1134" y="19015"/>
                      <a:pt x="0" y="17880"/>
                      <a:pt x="0" y="16513"/>
                    </a:cubicBezTo>
                    <a:lnTo>
                      <a:pt x="0" y="1"/>
                    </a:lnTo>
                    <a:lnTo>
                      <a:pt x="5037" y="1"/>
                    </a:lnTo>
                    <a:lnTo>
                      <a:pt x="5037" y="16513"/>
                    </a:lnTo>
                    <a:cubicBezTo>
                      <a:pt x="5037" y="17880"/>
                      <a:pt x="3903" y="19015"/>
                      <a:pt x="2535" y="19015"/>
                    </a:cubicBezTo>
                    <a:close/>
                  </a:path>
                </a:pathLst>
              </a:custGeom>
              <a:noFill/>
              <a:ln w="750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8019137" y="4572104"/>
                <a:ext cx="133610" cy="431031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10875" extrusionOk="0">
                    <a:moveTo>
                      <a:pt x="1" y="0"/>
                    </a:moveTo>
                    <a:lnTo>
                      <a:pt x="1" y="9207"/>
                    </a:lnTo>
                    <a:cubicBezTo>
                      <a:pt x="1" y="10141"/>
                      <a:pt x="768" y="10875"/>
                      <a:pt x="1702" y="10875"/>
                    </a:cubicBezTo>
                    <a:cubicBezTo>
                      <a:pt x="2603" y="10875"/>
                      <a:pt x="3370" y="10141"/>
                      <a:pt x="3370" y="9207"/>
                    </a:cubicBezTo>
                    <a:lnTo>
                      <a:pt x="33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8031067" y="4642177"/>
                <a:ext cx="48949" cy="48949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01" y="0"/>
                    </a:moveTo>
                    <a:cubicBezTo>
                      <a:pt x="267" y="0"/>
                      <a:pt x="0" y="267"/>
                      <a:pt x="0" y="601"/>
                    </a:cubicBezTo>
                    <a:cubicBezTo>
                      <a:pt x="0" y="968"/>
                      <a:pt x="267" y="1235"/>
                      <a:pt x="601" y="1235"/>
                    </a:cubicBezTo>
                    <a:cubicBezTo>
                      <a:pt x="968" y="1235"/>
                      <a:pt x="1234" y="968"/>
                      <a:pt x="1234" y="601"/>
                    </a:cubicBezTo>
                    <a:cubicBezTo>
                      <a:pt x="1234" y="267"/>
                      <a:pt x="968" y="0"/>
                      <a:pt x="6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8031067" y="4757195"/>
                <a:ext cx="48949" cy="50297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69" extrusionOk="0">
                    <a:moveTo>
                      <a:pt x="601" y="1"/>
                    </a:moveTo>
                    <a:cubicBezTo>
                      <a:pt x="267" y="1"/>
                      <a:pt x="0" y="267"/>
                      <a:pt x="0" y="634"/>
                    </a:cubicBezTo>
                    <a:cubicBezTo>
                      <a:pt x="0" y="968"/>
                      <a:pt x="267" y="1268"/>
                      <a:pt x="601" y="1268"/>
                    </a:cubicBezTo>
                    <a:cubicBezTo>
                      <a:pt x="968" y="1268"/>
                      <a:pt x="1234" y="968"/>
                      <a:pt x="1234" y="634"/>
                    </a:cubicBezTo>
                    <a:cubicBezTo>
                      <a:pt x="1234" y="267"/>
                      <a:pt x="968" y="1"/>
                      <a:pt x="6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8064122" y="4856359"/>
                <a:ext cx="33095" cy="3309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35" extrusionOk="0">
                    <a:moveTo>
                      <a:pt x="400" y="0"/>
                    </a:moveTo>
                    <a:cubicBezTo>
                      <a:pt x="167" y="0"/>
                      <a:pt x="0" y="200"/>
                      <a:pt x="0" y="434"/>
                    </a:cubicBezTo>
                    <a:cubicBezTo>
                      <a:pt x="0" y="634"/>
                      <a:pt x="167" y="834"/>
                      <a:pt x="400" y="834"/>
                    </a:cubicBezTo>
                    <a:cubicBezTo>
                      <a:pt x="634" y="834"/>
                      <a:pt x="834" y="634"/>
                      <a:pt x="834" y="434"/>
                    </a:cubicBezTo>
                    <a:cubicBezTo>
                      <a:pt x="834" y="200"/>
                      <a:pt x="634" y="0"/>
                      <a:pt x="4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8113031" y="4741341"/>
                <a:ext cx="33095" cy="3309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35" extrusionOk="0">
                    <a:moveTo>
                      <a:pt x="434" y="0"/>
                    </a:moveTo>
                    <a:cubicBezTo>
                      <a:pt x="200" y="0"/>
                      <a:pt x="0" y="167"/>
                      <a:pt x="0" y="401"/>
                    </a:cubicBezTo>
                    <a:cubicBezTo>
                      <a:pt x="0" y="634"/>
                      <a:pt x="200" y="834"/>
                      <a:pt x="434" y="834"/>
                    </a:cubicBezTo>
                    <a:cubicBezTo>
                      <a:pt x="634" y="834"/>
                      <a:pt x="834" y="634"/>
                      <a:pt x="834" y="401"/>
                    </a:cubicBezTo>
                    <a:cubicBezTo>
                      <a:pt x="834" y="167"/>
                      <a:pt x="634" y="0"/>
                      <a:pt x="4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8113031" y="4576067"/>
                <a:ext cx="33095" cy="3309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35" extrusionOk="0">
                    <a:moveTo>
                      <a:pt x="434" y="1"/>
                    </a:moveTo>
                    <a:cubicBezTo>
                      <a:pt x="200" y="1"/>
                      <a:pt x="0" y="167"/>
                      <a:pt x="0" y="401"/>
                    </a:cubicBezTo>
                    <a:cubicBezTo>
                      <a:pt x="0" y="634"/>
                      <a:pt x="200" y="834"/>
                      <a:pt x="434" y="834"/>
                    </a:cubicBezTo>
                    <a:cubicBezTo>
                      <a:pt x="634" y="834"/>
                      <a:pt x="834" y="634"/>
                      <a:pt x="834" y="401"/>
                    </a:cubicBezTo>
                    <a:cubicBezTo>
                      <a:pt x="834" y="167"/>
                      <a:pt x="634" y="1"/>
                      <a:pt x="4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8278266" y="4299739"/>
                <a:ext cx="201029" cy="753660"/>
              </a:xfrm>
              <a:custGeom>
                <a:avLst/>
                <a:gdLst/>
                <a:ahLst/>
                <a:cxnLst/>
                <a:rect l="l" t="t" r="r" b="b"/>
                <a:pathLst>
                  <a:path w="5072" h="19015" fill="none" extrusionOk="0">
                    <a:moveTo>
                      <a:pt x="2536" y="19015"/>
                    </a:moveTo>
                    <a:lnTo>
                      <a:pt x="2536" y="19015"/>
                    </a:lnTo>
                    <a:cubicBezTo>
                      <a:pt x="1135" y="19015"/>
                      <a:pt x="1" y="17880"/>
                      <a:pt x="1" y="16513"/>
                    </a:cubicBezTo>
                    <a:lnTo>
                      <a:pt x="1" y="1"/>
                    </a:lnTo>
                    <a:lnTo>
                      <a:pt x="5071" y="1"/>
                    </a:lnTo>
                    <a:lnTo>
                      <a:pt x="5071" y="16513"/>
                    </a:lnTo>
                    <a:cubicBezTo>
                      <a:pt x="5071" y="17880"/>
                      <a:pt x="3937" y="19015"/>
                      <a:pt x="2536" y="19015"/>
                    </a:cubicBezTo>
                    <a:close/>
                  </a:path>
                </a:pathLst>
              </a:custGeom>
              <a:noFill/>
              <a:ln w="750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8312669" y="4572104"/>
                <a:ext cx="132222" cy="431031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10875" extrusionOk="0">
                    <a:moveTo>
                      <a:pt x="0" y="0"/>
                    </a:moveTo>
                    <a:lnTo>
                      <a:pt x="0" y="9207"/>
                    </a:lnTo>
                    <a:cubicBezTo>
                      <a:pt x="0" y="10141"/>
                      <a:pt x="734" y="10875"/>
                      <a:pt x="1668" y="10875"/>
                    </a:cubicBezTo>
                    <a:cubicBezTo>
                      <a:pt x="2602" y="10875"/>
                      <a:pt x="3336" y="10141"/>
                      <a:pt x="3336" y="9207"/>
                    </a:cubicBezTo>
                    <a:lnTo>
                      <a:pt x="33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8328523" y="4675231"/>
                <a:ext cx="48949" cy="48949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01" y="0"/>
                    </a:moveTo>
                    <a:cubicBezTo>
                      <a:pt x="267" y="0"/>
                      <a:pt x="1" y="267"/>
                      <a:pt x="1" y="601"/>
                    </a:cubicBezTo>
                    <a:cubicBezTo>
                      <a:pt x="1" y="968"/>
                      <a:pt x="267" y="1235"/>
                      <a:pt x="601" y="1235"/>
                    </a:cubicBezTo>
                    <a:cubicBezTo>
                      <a:pt x="968" y="1235"/>
                      <a:pt x="1235" y="968"/>
                      <a:pt x="1235" y="601"/>
                    </a:cubicBezTo>
                    <a:cubicBezTo>
                      <a:pt x="1235" y="267"/>
                      <a:pt x="968" y="0"/>
                      <a:pt x="6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8328523" y="4790249"/>
                <a:ext cx="48949" cy="50257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68" extrusionOk="0">
                    <a:moveTo>
                      <a:pt x="601" y="0"/>
                    </a:moveTo>
                    <a:cubicBezTo>
                      <a:pt x="267" y="0"/>
                      <a:pt x="1" y="267"/>
                      <a:pt x="1" y="634"/>
                    </a:cubicBezTo>
                    <a:cubicBezTo>
                      <a:pt x="1" y="968"/>
                      <a:pt x="267" y="1268"/>
                      <a:pt x="601" y="1268"/>
                    </a:cubicBezTo>
                    <a:cubicBezTo>
                      <a:pt x="968" y="1268"/>
                      <a:pt x="1235" y="968"/>
                      <a:pt x="1235" y="634"/>
                    </a:cubicBezTo>
                    <a:cubicBezTo>
                      <a:pt x="1235" y="267"/>
                      <a:pt x="968" y="0"/>
                      <a:pt x="6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8344376" y="4889414"/>
                <a:ext cx="33095" cy="3309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35" extrusionOk="0">
                    <a:moveTo>
                      <a:pt x="434" y="0"/>
                    </a:moveTo>
                    <a:cubicBezTo>
                      <a:pt x="201" y="0"/>
                      <a:pt x="1" y="200"/>
                      <a:pt x="1" y="434"/>
                    </a:cubicBezTo>
                    <a:cubicBezTo>
                      <a:pt x="1" y="634"/>
                      <a:pt x="201" y="834"/>
                      <a:pt x="434" y="834"/>
                    </a:cubicBezTo>
                    <a:cubicBezTo>
                      <a:pt x="635" y="834"/>
                      <a:pt x="835" y="634"/>
                      <a:pt x="835" y="434"/>
                    </a:cubicBezTo>
                    <a:cubicBezTo>
                      <a:pt x="835" y="200"/>
                      <a:pt x="635" y="0"/>
                      <a:pt x="4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8394633" y="4774396"/>
                <a:ext cx="33095" cy="3309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35" extrusionOk="0">
                    <a:moveTo>
                      <a:pt x="401" y="0"/>
                    </a:moveTo>
                    <a:cubicBezTo>
                      <a:pt x="167" y="0"/>
                      <a:pt x="0" y="167"/>
                      <a:pt x="0" y="400"/>
                    </a:cubicBezTo>
                    <a:cubicBezTo>
                      <a:pt x="0" y="634"/>
                      <a:pt x="167" y="834"/>
                      <a:pt x="401" y="834"/>
                    </a:cubicBezTo>
                    <a:cubicBezTo>
                      <a:pt x="634" y="834"/>
                      <a:pt x="834" y="634"/>
                      <a:pt x="834" y="400"/>
                    </a:cubicBezTo>
                    <a:cubicBezTo>
                      <a:pt x="834" y="167"/>
                      <a:pt x="634" y="0"/>
                      <a:pt x="4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8361578" y="4955523"/>
                <a:ext cx="33095" cy="3309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35" extrusionOk="0">
                    <a:moveTo>
                      <a:pt x="401" y="0"/>
                    </a:moveTo>
                    <a:cubicBezTo>
                      <a:pt x="167" y="0"/>
                      <a:pt x="0" y="200"/>
                      <a:pt x="0" y="434"/>
                    </a:cubicBezTo>
                    <a:cubicBezTo>
                      <a:pt x="0" y="634"/>
                      <a:pt x="167" y="834"/>
                      <a:pt x="401" y="834"/>
                    </a:cubicBezTo>
                    <a:cubicBezTo>
                      <a:pt x="634" y="834"/>
                      <a:pt x="834" y="634"/>
                      <a:pt x="834" y="434"/>
                    </a:cubicBezTo>
                    <a:cubicBezTo>
                      <a:pt x="834" y="200"/>
                      <a:pt x="634" y="0"/>
                      <a:pt x="4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8394633" y="4609122"/>
                <a:ext cx="33095" cy="3309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35" extrusionOk="0">
                    <a:moveTo>
                      <a:pt x="401" y="0"/>
                    </a:moveTo>
                    <a:cubicBezTo>
                      <a:pt x="167" y="0"/>
                      <a:pt x="0" y="167"/>
                      <a:pt x="0" y="401"/>
                    </a:cubicBezTo>
                    <a:cubicBezTo>
                      <a:pt x="0" y="634"/>
                      <a:pt x="167" y="834"/>
                      <a:pt x="401" y="834"/>
                    </a:cubicBezTo>
                    <a:cubicBezTo>
                      <a:pt x="634" y="834"/>
                      <a:pt x="834" y="634"/>
                      <a:pt x="834" y="401"/>
                    </a:cubicBezTo>
                    <a:cubicBezTo>
                      <a:pt x="834" y="167"/>
                      <a:pt x="634" y="0"/>
                      <a:pt x="4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8555905" y="4299739"/>
                <a:ext cx="199681" cy="753660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19015" fill="none" extrusionOk="0">
                    <a:moveTo>
                      <a:pt x="2503" y="19015"/>
                    </a:moveTo>
                    <a:lnTo>
                      <a:pt x="2503" y="19015"/>
                    </a:lnTo>
                    <a:cubicBezTo>
                      <a:pt x="1135" y="19015"/>
                      <a:pt x="1" y="17880"/>
                      <a:pt x="1" y="16513"/>
                    </a:cubicBezTo>
                    <a:lnTo>
                      <a:pt x="1" y="1"/>
                    </a:lnTo>
                    <a:lnTo>
                      <a:pt x="5038" y="1"/>
                    </a:lnTo>
                    <a:lnTo>
                      <a:pt x="5038" y="16513"/>
                    </a:lnTo>
                    <a:cubicBezTo>
                      <a:pt x="5038" y="17880"/>
                      <a:pt x="3904" y="19015"/>
                      <a:pt x="2503" y="19015"/>
                    </a:cubicBezTo>
                    <a:close/>
                  </a:path>
                </a:pathLst>
              </a:custGeom>
              <a:noFill/>
              <a:ln w="750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8588960" y="4572104"/>
                <a:ext cx="132262" cy="431031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0875" extrusionOk="0">
                    <a:moveTo>
                      <a:pt x="1" y="0"/>
                    </a:moveTo>
                    <a:lnTo>
                      <a:pt x="1" y="9207"/>
                    </a:lnTo>
                    <a:cubicBezTo>
                      <a:pt x="1" y="10141"/>
                      <a:pt x="768" y="10875"/>
                      <a:pt x="1669" y="10875"/>
                    </a:cubicBezTo>
                    <a:cubicBezTo>
                      <a:pt x="2603" y="10875"/>
                      <a:pt x="3337" y="10141"/>
                      <a:pt x="3337" y="9207"/>
                    </a:cubicBezTo>
                    <a:lnTo>
                      <a:pt x="33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9"/>
              <p:cNvSpPr/>
              <p:nvPr/>
            </p:nvSpPr>
            <p:spPr>
              <a:xfrm>
                <a:off x="8592923" y="4708286"/>
                <a:ext cx="48989" cy="48949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235" extrusionOk="0">
                    <a:moveTo>
                      <a:pt x="601" y="0"/>
                    </a:moveTo>
                    <a:cubicBezTo>
                      <a:pt x="268" y="0"/>
                      <a:pt x="1" y="267"/>
                      <a:pt x="1" y="601"/>
                    </a:cubicBezTo>
                    <a:cubicBezTo>
                      <a:pt x="1" y="968"/>
                      <a:pt x="268" y="1235"/>
                      <a:pt x="601" y="1235"/>
                    </a:cubicBezTo>
                    <a:cubicBezTo>
                      <a:pt x="968" y="1235"/>
                      <a:pt x="1235" y="968"/>
                      <a:pt x="1235" y="601"/>
                    </a:cubicBezTo>
                    <a:cubicBezTo>
                      <a:pt x="1235" y="267"/>
                      <a:pt x="968" y="0"/>
                      <a:pt x="6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8592923" y="4823304"/>
                <a:ext cx="48989" cy="50257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268" extrusionOk="0">
                    <a:moveTo>
                      <a:pt x="601" y="0"/>
                    </a:moveTo>
                    <a:cubicBezTo>
                      <a:pt x="268" y="0"/>
                      <a:pt x="1" y="267"/>
                      <a:pt x="1" y="634"/>
                    </a:cubicBezTo>
                    <a:cubicBezTo>
                      <a:pt x="1" y="968"/>
                      <a:pt x="268" y="1268"/>
                      <a:pt x="601" y="1268"/>
                    </a:cubicBezTo>
                    <a:cubicBezTo>
                      <a:pt x="968" y="1268"/>
                      <a:pt x="1235" y="968"/>
                      <a:pt x="1235" y="634"/>
                    </a:cubicBezTo>
                    <a:cubicBezTo>
                      <a:pt x="1235" y="267"/>
                      <a:pt x="968" y="0"/>
                      <a:pt x="6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8625978" y="4922468"/>
                <a:ext cx="33095" cy="3309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35" extrusionOk="0">
                    <a:moveTo>
                      <a:pt x="401" y="0"/>
                    </a:moveTo>
                    <a:cubicBezTo>
                      <a:pt x="168" y="0"/>
                      <a:pt x="1" y="200"/>
                      <a:pt x="1" y="434"/>
                    </a:cubicBezTo>
                    <a:cubicBezTo>
                      <a:pt x="1" y="634"/>
                      <a:pt x="168" y="834"/>
                      <a:pt x="401" y="834"/>
                    </a:cubicBezTo>
                    <a:cubicBezTo>
                      <a:pt x="635" y="834"/>
                      <a:pt x="835" y="634"/>
                      <a:pt x="835" y="434"/>
                    </a:cubicBezTo>
                    <a:cubicBezTo>
                      <a:pt x="835" y="200"/>
                      <a:pt x="635" y="0"/>
                      <a:pt x="4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9"/>
              <p:cNvSpPr/>
              <p:nvPr/>
            </p:nvSpPr>
            <p:spPr>
              <a:xfrm>
                <a:off x="8674926" y="4807450"/>
                <a:ext cx="33095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34" extrusionOk="0">
                    <a:moveTo>
                      <a:pt x="434" y="0"/>
                    </a:moveTo>
                    <a:cubicBezTo>
                      <a:pt x="200" y="0"/>
                      <a:pt x="0" y="167"/>
                      <a:pt x="0" y="400"/>
                    </a:cubicBezTo>
                    <a:cubicBezTo>
                      <a:pt x="0" y="634"/>
                      <a:pt x="200" y="834"/>
                      <a:pt x="434" y="834"/>
                    </a:cubicBezTo>
                    <a:cubicBezTo>
                      <a:pt x="634" y="834"/>
                      <a:pt x="834" y="634"/>
                      <a:pt x="834" y="400"/>
                    </a:cubicBezTo>
                    <a:cubicBezTo>
                      <a:pt x="834" y="167"/>
                      <a:pt x="634" y="0"/>
                      <a:pt x="4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9"/>
              <p:cNvSpPr/>
              <p:nvPr/>
            </p:nvSpPr>
            <p:spPr>
              <a:xfrm>
                <a:off x="8674926" y="4642177"/>
                <a:ext cx="33095" cy="3309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35" extrusionOk="0">
                    <a:moveTo>
                      <a:pt x="434" y="0"/>
                    </a:moveTo>
                    <a:cubicBezTo>
                      <a:pt x="200" y="0"/>
                      <a:pt x="0" y="167"/>
                      <a:pt x="0" y="401"/>
                    </a:cubicBezTo>
                    <a:cubicBezTo>
                      <a:pt x="0" y="634"/>
                      <a:pt x="200" y="834"/>
                      <a:pt x="434" y="834"/>
                    </a:cubicBezTo>
                    <a:cubicBezTo>
                      <a:pt x="634" y="834"/>
                      <a:pt x="834" y="634"/>
                      <a:pt x="834" y="401"/>
                    </a:cubicBezTo>
                    <a:cubicBezTo>
                      <a:pt x="834" y="167"/>
                      <a:pt x="634" y="0"/>
                      <a:pt x="4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7749466" y="4520540"/>
                <a:ext cx="1201812" cy="633328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15979" fill="none" extrusionOk="0">
                    <a:moveTo>
                      <a:pt x="0" y="1"/>
                    </a:moveTo>
                    <a:lnTo>
                      <a:pt x="30322" y="1"/>
                    </a:lnTo>
                    <a:lnTo>
                      <a:pt x="30322" y="15979"/>
                    </a:lnTo>
                    <a:lnTo>
                      <a:pt x="0" y="15979"/>
                    </a:lnTo>
                    <a:close/>
                  </a:path>
                </a:pathLst>
              </a:custGeom>
              <a:noFill/>
              <a:ln w="750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7683356" y="5063922"/>
                <a:ext cx="1372362" cy="89932"/>
              </a:xfrm>
              <a:custGeom>
                <a:avLst/>
                <a:gdLst/>
                <a:ahLst/>
                <a:cxnLst/>
                <a:rect l="l" t="t" r="r" b="b"/>
                <a:pathLst>
                  <a:path w="34625" h="2269" extrusionOk="0">
                    <a:moveTo>
                      <a:pt x="0" y="0"/>
                    </a:moveTo>
                    <a:lnTo>
                      <a:pt x="0" y="2269"/>
                    </a:lnTo>
                    <a:lnTo>
                      <a:pt x="34625" y="2269"/>
                    </a:lnTo>
                    <a:lnTo>
                      <a:pt x="346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9"/>
              <p:cNvSpPr/>
              <p:nvPr/>
            </p:nvSpPr>
            <p:spPr>
              <a:xfrm>
                <a:off x="8388014" y="2502694"/>
                <a:ext cx="197026" cy="177050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4467" extrusionOk="0">
                    <a:moveTo>
                      <a:pt x="2472" y="0"/>
                    </a:moveTo>
                    <a:cubicBezTo>
                      <a:pt x="1950" y="0"/>
                      <a:pt x="1427" y="178"/>
                      <a:pt x="1001" y="543"/>
                    </a:cubicBezTo>
                    <a:cubicBezTo>
                      <a:pt x="101" y="1377"/>
                      <a:pt x="1" y="2778"/>
                      <a:pt x="801" y="3712"/>
                    </a:cubicBezTo>
                    <a:cubicBezTo>
                      <a:pt x="1250" y="4215"/>
                      <a:pt x="1864" y="4466"/>
                      <a:pt x="2480" y="4466"/>
                    </a:cubicBezTo>
                    <a:cubicBezTo>
                      <a:pt x="3008" y="4466"/>
                      <a:pt x="3539" y="4282"/>
                      <a:pt x="3970" y="3912"/>
                    </a:cubicBezTo>
                    <a:cubicBezTo>
                      <a:pt x="4871" y="3112"/>
                      <a:pt x="4971" y="1677"/>
                      <a:pt x="4170" y="743"/>
                    </a:cubicBezTo>
                    <a:cubicBezTo>
                      <a:pt x="3717" y="253"/>
                      <a:pt x="3095" y="0"/>
                      <a:pt x="2472" y="0"/>
                    </a:cubicBezTo>
                    <a:close/>
                  </a:path>
                </a:pathLst>
              </a:custGeom>
              <a:noFill/>
              <a:ln w="500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9"/>
              <p:cNvSpPr/>
              <p:nvPr/>
            </p:nvSpPr>
            <p:spPr>
              <a:xfrm>
                <a:off x="7798038" y="3118587"/>
                <a:ext cx="109789" cy="97898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470" extrusionOk="0">
                    <a:moveTo>
                      <a:pt x="1392" y="0"/>
                    </a:moveTo>
                    <a:cubicBezTo>
                      <a:pt x="1097" y="0"/>
                      <a:pt x="800" y="101"/>
                      <a:pt x="568" y="302"/>
                    </a:cubicBezTo>
                    <a:cubicBezTo>
                      <a:pt x="68" y="769"/>
                      <a:pt x="1" y="1537"/>
                      <a:pt x="468" y="2037"/>
                    </a:cubicBezTo>
                    <a:cubicBezTo>
                      <a:pt x="703" y="2327"/>
                      <a:pt x="1047" y="2469"/>
                      <a:pt x="1392" y="2469"/>
                    </a:cubicBezTo>
                    <a:cubicBezTo>
                      <a:pt x="1683" y="2469"/>
                      <a:pt x="1974" y="2369"/>
                      <a:pt x="2202" y="2171"/>
                    </a:cubicBezTo>
                    <a:cubicBezTo>
                      <a:pt x="2703" y="1704"/>
                      <a:pt x="2769" y="936"/>
                      <a:pt x="2302" y="403"/>
                    </a:cubicBezTo>
                    <a:cubicBezTo>
                      <a:pt x="2070" y="135"/>
                      <a:pt x="1733" y="0"/>
                      <a:pt x="1392" y="0"/>
                    </a:cubicBezTo>
                    <a:close/>
                  </a:path>
                </a:pathLst>
              </a:custGeom>
              <a:noFill/>
              <a:ln w="500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9"/>
              <p:cNvSpPr/>
              <p:nvPr/>
            </p:nvSpPr>
            <p:spPr>
              <a:xfrm>
                <a:off x="8920817" y="3033116"/>
                <a:ext cx="108441" cy="97898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70" extrusionOk="0">
                    <a:moveTo>
                      <a:pt x="1375" y="1"/>
                    </a:moveTo>
                    <a:cubicBezTo>
                      <a:pt x="1080" y="1"/>
                      <a:pt x="782" y="102"/>
                      <a:pt x="534" y="303"/>
                    </a:cubicBezTo>
                    <a:cubicBezTo>
                      <a:pt x="34" y="770"/>
                      <a:pt x="1" y="1537"/>
                      <a:pt x="434" y="2037"/>
                    </a:cubicBezTo>
                    <a:cubicBezTo>
                      <a:pt x="688" y="2327"/>
                      <a:pt x="1030" y="2470"/>
                      <a:pt x="1370" y="2470"/>
                    </a:cubicBezTo>
                    <a:cubicBezTo>
                      <a:pt x="1656" y="2470"/>
                      <a:pt x="1940" y="2369"/>
                      <a:pt x="2169" y="2171"/>
                    </a:cubicBezTo>
                    <a:cubicBezTo>
                      <a:pt x="2702" y="1704"/>
                      <a:pt x="2736" y="937"/>
                      <a:pt x="2302" y="403"/>
                    </a:cubicBezTo>
                    <a:cubicBezTo>
                      <a:pt x="2052" y="135"/>
                      <a:pt x="1716" y="1"/>
                      <a:pt x="13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9"/>
              <p:cNvSpPr/>
              <p:nvPr/>
            </p:nvSpPr>
            <p:spPr>
              <a:xfrm>
                <a:off x="7647645" y="2206826"/>
                <a:ext cx="109789" cy="97898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470" extrusionOk="0">
                    <a:moveTo>
                      <a:pt x="1392" y="1"/>
                    </a:moveTo>
                    <a:cubicBezTo>
                      <a:pt x="1097" y="1"/>
                      <a:pt x="800" y="101"/>
                      <a:pt x="568" y="303"/>
                    </a:cubicBezTo>
                    <a:cubicBezTo>
                      <a:pt x="67" y="770"/>
                      <a:pt x="1" y="1537"/>
                      <a:pt x="468" y="2037"/>
                    </a:cubicBezTo>
                    <a:cubicBezTo>
                      <a:pt x="703" y="2327"/>
                      <a:pt x="1047" y="2469"/>
                      <a:pt x="1392" y="2469"/>
                    </a:cubicBezTo>
                    <a:cubicBezTo>
                      <a:pt x="1682" y="2469"/>
                      <a:pt x="1974" y="2369"/>
                      <a:pt x="2202" y="2171"/>
                    </a:cubicBezTo>
                    <a:cubicBezTo>
                      <a:pt x="2703" y="1704"/>
                      <a:pt x="2769" y="936"/>
                      <a:pt x="2302" y="403"/>
                    </a:cubicBezTo>
                    <a:cubicBezTo>
                      <a:pt x="2070" y="135"/>
                      <a:pt x="1732" y="1"/>
                      <a:pt x="13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9"/>
              <p:cNvSpPr/>
              <p:nvPr/>
            </p:nvSpPr>
            <p:spPr>
              <a:xfrm>
                <a:off x="8292812" y="3875933"/>
                <a:ext cx="91279" cy="80855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040" extrusionOk="0">
                    <a:moveTo>
                      <a:pt x="1145" y="1"/>
                    </a:moveTo>
                    <a:cubicBezTo>
                      <a:pt x="907" y="1"/>
                      <a:pt x="667" y="85"/>
                      <a:pt x="468" y="253"/>
                    </a:cubicBezTo>
                    <a:cubicBezTo>
                      <a:pt x="34" y="620"/>
                      <a:pt x="1" y="1287"/>
                      <a:pt x="368" y="1687"/>
                    </a:cubicBezTo>
                    <a:cubicBezTo>
                      <a:pt x="567" y="1922"/>
                      <a:pt x="853" y="2040"/>
                      <a:pt x="1144" y="2040"/>
                    </a:cubicBezTo>
                    <a:cubicBezTo>
                      <a:pt x="1389" y="2040"/>
                      <a:pt x="1637" y="1956"/>
                      <a:pt x="1836" y="1788"/>
                    </a:cubicBezTo>
                    <a:cubicBezTo>
                      <a:pt x="2236" y="1421"/>
                      <a:pt x="2303" y="787"/>
                      <a:pt x="1902" y="353"/>
                    </a:cubicBezTo>
                    <a:cubicBezTo>
                      <a:pt x="1704" y="118"/>
                      <a:pt x="1426" y="1"/>
                      <a:pt x="11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9"/>
              <p:cNvSpPr/>
              <p:nvPr/>
            </p:nvSpPr>
            <p:spPr>
              <a:xfrm rot="-2699881">
                <a:off x="7788221" y="2182920"/>
                <a:ext cx="615941" cy="612575"/>
              </a:xfrm>
              <a:custGeom>
                <a:avLst/>
                <a:gdLst/>
                <a:ahLst/>
                <a:cxnLst/>
                <a:rect l="l" t="t" r="r" b="b"/>
                <a:pathLst>
                  <a:path w="6038" h="6005" extrusionOk="0">
                    <a:moveTo>
                      <a:pt x="5638" y="0"/>
                    </a:moveTo>
                    <a:cubicBezTo>
                      <a:pt x="5471" y="0"/>
                      <a:pt x="5271" y="0"/>
                      <a:pt x="5037" y="34"/>
                    </a:cubicBezTo>
                    <a:cubicBezTo>
                      <a:pt x="4503" y="100"/>
                      <a:pt x="3803" y="267"/>
                      <a:pt x="3069" y="601"/>
                    </a:cubicBezTo>
                    <a:cubicBezTo>
                      <a:pt x="2936" y="701"/>
                      <a:pt x="2769" y="767"/>
                      <a:pt x="2635" y="867"/>
                    </a:cubicBezTo>
                    <a:cubicBezTo>
                      <a:pt x="2402" y="1001"/>
                      <a:pt x="2202" y="1168"/>
                      <a:pt x="1968" y="1334"/>
                    </a:cubicBezTo>
                    <a:cubicBezTo>
                      <a:pt x="1935" y="1368"/>
                      <a:pt x="1935" y="1368"/>
                      <a:pt x="1935" y="1401"/>
                    </a:cubicBezTo>
                    <a:cubicBezTo>
                      <a:pt x="1868" y="1435"/>
                      <a:pt x="1802" y="1501"/>
                      <a:pt x="1735" y="1568"/>
                    </a:cubicBezTo>
                    <a:cubicBezTo>
                      <a:pt x="701" y="2569"/>
                      <a:pt x="267" y="3770"/>
                      <a:pt x="100" y="4704"/>
                    </a:cubicBezTo>
                    <a:cubicBezTo>
                      <a:pt x="67" y="4770"/>
                      <a:pt x="67" y="4870"/>
                      <a:pt x="67" y="4937"/>
                    </a:cubicBezTo>
                    <a:cubicBezTo>
                      <a:pt x="0" y="5371"/>
                      <a:pt x="0" y="5738"/>
                      <a:pt x="0" y="5904"/>
                    </a:cubicBezTo>
                    <a:cubicBezTo>
                      <a:pt x="0" y="5938"/>
                      <a:pt x="0" y="5971"/>
                      <a:pt x="0" y="5971"/>
                    </a:cubicBezTo>
                    <a:lnTo>
                      <a:pt x="0" y="6004"/>
                    </a:lnTo>
                    <a:lnTo>
                      <a:pt x="67" y="6004"/>
                    </a:lnTo>
                    <a:cubicBezTo>
                      <a:pt x="200" y="6004"/>
                      <a:pt x="467" y="6004"/>
                      <a:pt x="801" y="5971"/>
                    </a:cubicBezTo>
                    <a:cubicBezTo>
                      <a:pt x="901" y="5971"/>
                      <a:pt x="1001" y="5938"/>
                      <a:pt x="1101" y="5938"/>
                    </a:cubicBezTo>
                    <a:cubicBezTo>
                      <a:pt x="1868" y="5804"/>
                      <a:pt x="2869" y="5537"/>
                      <a:pt x="3770" y="4837"/>
                    </a:cubicBezTo>
                    <a:cubicBezTo>
                      <a:pt x="3870" y="4770"/>
                      <a:pt x="3936" y="4704"/>
                      <a:pt x="4036" y="4637"/>
                    </a:cubicBezTo>
                    <a:cubicBezTo>
                      <a:pt x="4137" y="4570"/>
                      <a:pt x="4203" y="4503"/>
                      <a:pt x="4303" y="4403"/>
                    </a:cubicBezTo>
                    <a:cubicBezTo>
                      <a:pt x="4337" y="4337"/>
                      <a:pt x="4403" y="4303"/>
                      <a:pt x="4470" y="4237"/>
                    </a:cubicBezTo>
                    <a:cubicBezTo>
                      <a:pt x="4537" y="4170"/>
                      <a:pt x="4604" y="4103"/>
                      <a:pt x="4637" y="4036"/>
                    </a:cubicBezTo>
                    <a:cubicBezTo>
                      <a:pt x="4704" y="3970"/>
                      <a:pt x="4770" y="3903"/>
                      <a:pt x="4804" y="3836"/>
                    </a:cubicBezTo>
                    <a:cubicBezTo>
                      <a:pt x="6005" y="2302"/>
                      <a:pt x="6038" y="601"/>
                      <a:pt x="6005" y="67"/>
                    </a:cubicBezTo>
                    <a:lnTo>
                      <a:pt x="60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9"/>
              <p:cNvSpPr/>
              <p:nvPr/>
            </p:nvSpPr>
            <p:spPr>
              <a:xfrm rot="-2699881">
                <a:off x="8051411" y="2624644"/>
                <a:ext cx="330209" cy="143019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1402" extrusionOk="0">
                    <a:moveTo>
                      <a:pt x="2536" y="0"/>
                    </a:moveTo>
                    <a:cubicBezTo>
                      <a:pt x="1435" y="0"/>
                      <a:pt x="501" y="567"/>
                      <a:pt x="1" y="1401"/>
                    </a:cubicBezTo>
                    <a:cubicBezTo>
                      <a:pt x="101" y="1401"/>
                      <a:pt x="201" y="1368"/>
                      <a:pt x="301" y="1368"/>
                    </a:cubicBezTo>
                    <a:cubicBezTo>
                      <a:pt x="768" y="667"/>
                      <a:pt x="1602" y="234"/>
                      <a:pt x="2536" y="234"/>
                    </a:cubicBezTo>
                    <a:cubicBezTo>
                      <a:pt x="2703" y="234"/>
                      <a:pt x="2836" y="234"/>
                      <a:pt x="2970" y="267"/>
                    </a:cubicBezTo>
                    <a:cubicBezTo>
                      <a:pt x="3070" y="200"/>
                      <a:pt x="3136" y="134"/>
                      <a:pt x="3236" y="67"/>
                    </a:cubicBezTo>
                    <a:cubicBezTo>
                      <a:pt x="3003" y="33"/>
                      <a:pt x="2769" y="0"/>
                      <a:pt x="25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9"/>
              <p:cNvSpPr/>
              <p:nvPr/>
            </p:nvSpPr>
            <p:spPr>
              <a:xfrm rot="-2699881">
                <a:off x="7863081" y="2456231"/>
                <a:ext cx="211162" cy="36428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3571" extrusionOk="0">
                    <a:moveTo>
                      <a:pt x="1869" y="1"/>
                    </a:moveTo>
                    <a:cubicBezTo>
                      <a:pt x="1802" y="68"/>
                      <a:pt x="1736" y="134"/>
                      <a:pt x="1669" y="201"/>
                    </a:cubicBezTo>
                    <a:cubicBezTo>
                      <a:pt x="1769" y="468"/>
                      <a:pt x="1836" y="735"/>
                      <a:pt x="1836" y="1035"/>
                    </a:cubicBezTo>
                    <a:cubicBezTo>
                      <a:pt x="1836" y="2102"/>
                      <a:pt x="1102" y="3003"/>
                      <a:pt x="34" y="3303"/>
                    </a:cubicBezTo>
                    <a:cubicBezTo>
                      <a:pt x="34" y="3403"/>
                      <a:pt x="1" y="3503"/>
                      <a:pt x="1" y="3570"/>
                    </a:cubicBezTo>
                    <a:cubicBezTo>
                      <a:pt x="1202" y="3270"/>
                      <a:pt x="2069" y="2236"/>
                      <a:pt x="2069" y="1035"/>
                    </a:cubicBezTo>
                    <a:cubicBezTo>
                      <a:pt x="2069" y="668"/>
                      <a:pt x="2002" y="334"/>
                      <a:pt x="18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9"/>
              <p:cNvSpPr/>
              <p:nvPr/>
            </p:nvSpPr>
            <p:spPr>
              <a:xfrm rot="-2699881">
                <a:off x="7984589" y="2228982"/>
                <a:ext cx="211162" cy="388049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3804" extrusionOk="0">
                    <a:moveTo>
                      <a:pt x="668" y="1"/>
                    </a:moveTo>
                    <a:cubicBezTo>
                      <a:pt x="535" y="67"/>
                      <a:pt x="368" y="167"/>
                      <a:pt x="234" y="234"/>
                    </a:cubicBezTo>
                    <a:cubicBezTo>
                      <a:pt x="68" y="568"/>
                      <a:pt x="1" y="935"/>
                      <a:pt x="1" y="1335"/>
                    </a:cubicBezTo>
                    <a:cubicBezTo>
                      <a:pt x="1" y="2469"/>
                      <a:pt x="768" y="3436"/>
                      <a:pt x="1902" y="3803"/>
                    </a:cubicBezTo>
                    <a:cubicBezTo>
                      <a:pt x="1936" y="3737"/>
                      <a:pt x="2002" y="3703"/>
                      <a:pt x="2069" y="3637"/>
                    </a:cubicBezTo>
                    <a:cubicBezTo>
                      <a:pt x="1002" y="3303"/>
                      <a:pt x="234" y="2402"/>
                      <a:pt x="234" y="1335"/>
                    </a:cubicBezTo>
                    <a:cubicBezTo>
                      <a:pt x="234" y="835"/>
                      <a:pt x="401" y="401"/>
                      <a:pt x="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9"/>
              <p:cNvSpPr/>
              <p:nvPr/>
            </p:nvSpPr>
            <p:spPr>
              <a:xfrm rot="-2699881">
                <a:off x="8057227" y="2088368"/>
                <a:ext cx="183823" cy="411817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4037" extrusionOk="0">
                    <a:moveTo>
                      <a:pt x="1802" y="0"/>
                    </a:moveTo>
                    <a:cubicBezTo>
                      <a:pt x="1635" y="0"/>
                      <a:pt x="1435" y="0"/>
                      <a:pt x="1201" y="34"/>
                    </a:cubicBezTo>
                    <a:cubicBezTo>
                      <a:pt x="467" y="501"/>
                      <a:pt x="0" y="1301"/>
                      <a:pt x="0" y="2168"/>
                    </a:cubicBezTo>
                    <a:cubicBezTo>
                      <a:pt x="0" y="2902"/>
                      <a:pt x="301" y="3536"/>
                      <a:pt x="801" y="4036"/>
                    </a:cubicBezTo>
                    <a:cubicBezTo>
                      <a:pt x="868" y="3970"/>
                      <a:pt x="934" y="3903"/>
                      <a:pt x="968" y="3836"/>
                    </a:cubicBezTo>
                    <a:cubicBezTo>
                      <a:pt x="501" y="3403"/>
                      <a:pt x="234" y="2836"/>
                      <a:pt x="234" y="2168"/>
                    </a:cubicBezTo>
                    <a:cubicBezTo>
                      <a:pt x="234" y="1201"/>
                      <a:pt x="868" y="367"/>
                      <a:pt x="18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9"/>
              <p:cNvSpPr/>
              <p:nvPr/>
            </p:nvSpPr>
            <p:spPr>
              <a:xfrm rot="-2699881">
                <a:off x="7788714" y="2184110"/>
                <a:ext cx="612575" cy="612575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6005" extrusionOk="0">
                    <a:moveTo>
                      <a:pt x="5904" y="0"/>
                    </a:moveTo>
                    <a:lnTo>
                      <a:pt x="0" y="5904"/>
                    </a:lnTo>
                    <a:cubicBezTo>
                      <a:pt x="0" y="5938"/>
                      <a:pt x="0" y="5971"/>
                      <a:pt x="0" y="6004"/>
                    </a:cubicBezTo>
                    <a:lnTo>
                      <a:pt x="67" y="6004"/>
                    </a:lnTo>
                    <a:lnTo>
                      <a:pt x="6005" y="67"/>
                    </a:lnTo>
                    <a:lnTo>
                      <a:pt x="60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7" name="Google Shape;307;p9"/>
              <p:cNvGrpSpPr/>
              <p:nvPr/>
            </p:nvGrpSpPr>
            <p:grpSpPr>
              <a:xfrm rot="-2700000">
                <a:off x="7532808" y="3282147"/>
                <a:ext cx="659040" cy="659076"/>
                <a:chOff x="3601487" y="3022391"/>
                <a:chExt cx="547926" cy="547956"/>
              </a:xfrm>
            </p:grpSpPr>
            <p:sp>
              <p:nvSpPr>
                <p:cNvPr id="308" name="Google Shape;308;p9"/>
                <p:cNvSpPr/>
                <p:nvPr/>
              </p:nvSpPr>
              <p:spPr>
                <a:xfrm rot="-2699906">
                  <a:off x="3681193" y="3103173"/>
                  <a:ext cx="388515" cy="38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8" h="6005" extrusionOk="0">
                      <a:moveTo>
                        <a:pt x="5638" y="0"/>
                      </a:moveTo>
                      <a:cubicBezTo>
                        <a:pt x="5471" y="0"/>
                        <a:pt x="5271" y="0"/>
                        <a:pt x="5037" y="34"/>
                      </a:cubicBezTo>
                      <a:cubicBezTo>
                        <a:pt x="4503" y="100"/>
                        <a:pt x="3803" y="267"/>
                        <a:pt x="3069" y="601"/>
                      </a:cubicBezTo>
                      <a:cubicBezTo>
                        <a:pt x="2936" y="701"/>
                        <a:pt x="2769" y="767"/>
                        <a:pt x="2635" y="867"/>
                      </a:cubicBezTo>
                      <a:cubicBezTo>
                        <a:pt x="2402" y="1001"/>
                        <a:pt x="2202" y="1168"/>
                        <a:pt x="1968" y="1334"/>
                      </a:cubicBezTo>
                      <a:cubicBezTo>
                        <a:pt x="1935" y="1368"/>
                        <a:pt x="1935" y="1368"/>
                        <a:pt x="1935" y="1401"/>
                      </a:cubicBezTo>
                      <a:cubicBezTo>
                        <a:pt x="1868" y="1435"/>
                        <a:pt x="1802" y="1501"/>
                        <a:pt x="1735" y="1568"/>
                      </a:cubicBezTo>
                      <a:cubicBezTo>
                        <a:pt x="701" y="2569"/>
                        <a:pt x="267" y="3770"/>
                        <a:pt x="100" y="4704"/>
                      </a:cubicBezTo>
                      <a:cubicBezTo>
                        <a:pt x="67" y="4770"/>
                        <a:pt x="67" y="4870"/>
                        <a:pt x="67" y="4937"/>
                      </a:cubicBezTo>
                      <a:cubicBezTo>
                        <a:pt x="0" y="5371"/>
                        <a:pt x="0" y="5738"/>
                        <a:pt x="0" y="5904"/>
                      </a:cubicBezTo>
                      <a:cubicBezTo>
                        <a:pt x="0" y="5938"/>
                        <a:pt x="0" y="5971"/>
                        <a:pt x="0" y="5971"/>
                      </a:cubicBezTo>
                      <a:lnTo>
                        <a:pt x="0" y="6004"/>
                      </a:lnTo>
                      <a:lnTo>
                        <a:pt x="67" y="6004"/>
                      </a:lnTo>
                      <a:cubicBezTo>
                        <a:pt x="200" y="6004"/>
                        <a:pt x="467" y="6004"/>
                        <a:pt x="801" y="5971"/>
                      </a:cubicBezTo>
                      <a:cubicBezTo>
                        <a:pt x="901" y="5971"/>
                        <a:pt x="1001" y="5938"/>
                        <a:pt x="1101" y="5938"/>
                      </a:cubicBezTo>
                      <a:cubicBezTo>
                        <a:pt x="1868" y="5804"/>
                        <a:pt x="2869" y="5537"/>
                        <a:pt x="3770" y="4837"/>
                      </a:cubicBezTo>
                      <a:cubicBezTo>
                        <a:pt x="3870" y="4770"/>
                        <a:pt x="3936" y="4704"/>
                        <a:pt x="4036" y="4637"/>
                      </a:cubicBezTo>
                      <a:cubicBezTo>
                        <a:pt x="4137" y="4570"/>
                        <a:pt x="4203" y="4503"/>
                        <a:pt x="4303" y="4403"/>
                      </a:cubicBezTo>
                      <a:cubicBezTo>
                        <a:pt x="4337" y="4337"/>
                        <a:pt x="4403" y="4303"/>
                        <a:pt x="4470" y="4237"/>
                      </a:cubicBezTo>
                      <a:cubicBezTo>
                        <a:pt x="4537" y="4170"/>
                        <a:pt x="4604" y="4103"/>
                        <a:pt x="4637" y="4036"/>
                      </a:cubicBezTo>
                      <a:cubicBezTo>
                        <a:pt x="4704" y="3970"/>
                        <a:pt x="4770" y="3903"/>
                        <a:pt x="4804" y="3836"/>
                      </a:cubicBezTo>
                      <a:cubicBezTo>
                        <a:pt x="6005" y="2302"/>
                        <a:pt x="6038" y="601"/>
                        <a:pt x="6005" y="67"/>
                      </a:cubicBezTo>
                      <a:lnTo>
                        <a:pt x="600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9"/>
                <p:cNvSpPr/>
                <p:nvPr/>
              </p:nvSpPr>
              <p:spPr>
                <a:xfrm rot="-2699906">
                  <a:off x="3847206" y="3381799"/>
                  <a:ext cx="208285" cy="90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7" h="1402" extrusionOk="0">
                      <a:moveTo>
                        <a:pt x="2536" y="0"/>
                      </a:moveTo>
                      <a:cubicBezTo>
                        <a:pt x="1435" y="0"/>
                        <a:pt x="501" y="567"/>
                        <a:pt x="1" y="1401"/>
                      </a:cubicBezTo>
                      <a:cubicBezTo>
                        <a:pt x="101" y="1401"/>
                        <a:pt x="201" y="1368"/>
                        <a:pt x="301" y="1368"/>
                      </a:cubicBezTo>
                      <a:cubicBezTo>
                        <a:pt x="768" y="667"/>
                        <a:pt x="1602" y="234"/>
                        <a:pt x="2536" y="234"/>
                      </a:cubicBezTo>
                      <a:cubicBezTo>
                        <a:pt x="2703" y="234"/>
                        <a:pt x="2836" y="234"/>
                        <a:pt x="2970" y="267"/>
                      </a:cubicBezTo>
                      <a:cubicBezTo>
                        <a:pt x="3070" y="200"/>
                        <a:pt x="3136" y="134"/>
                        <a:pt x="3236" y="67"/>
                      </a:cubicBezTo>
                      <a:cubicBezTo>
                        <a:pt x="3003" y="33"/>
                        <a:pt x="2769" y="0"/>
                        <a:pt x="253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9"/>
                <p:cNvSpPr/>
                <p:nvPr/>
              </p:nvSpPr>
              <p:spPr>
                <a:xfrm rot="-2699906">
                  <a:off x="3728413" y="3275569"/>
                  <a:ext cx="133194" cy="22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" h="3571" extrusionOk="0">
                      <a:moveTo>
                        <a:pt x="1869" y="1"/>
                      </a:moveTo>
                      <a:cubicBezTo>
                        <a:pt x="1802" y="68"/>
                        <a:pt x="1736" y="134"/>
                        <a:pt x="1669" y="201"/>
                      </a:cubicBezTo>
                      <a:cubicBezTo>
                        <a:pt x="1769" y="468"/>
                        <a:pt x="1836" y="735"/>
                        <a:pt x="1836" y="1035"/>
                      </a:cubicBezTo>
                      <a:cubicBezTo>
                        <a:pt x="1836" y="2102"/>
                        <a:pt x="1102" y="3003"/>
                        <a:pt x="34" y="3303"/>
                      </a:cubicBezTo>
                      <a:cubicBezTo>
                        <a:pt x="34" y="3403"/>
                        <a:pt x="1" y="3503"/>
                        <a:pt x="1" y="3570"/>
                      </a:cubicBezTo>
                      <a:cubicBezTo>
                        <a:pt x="1202" y="3270"/>
                        <a:pt x="2069" y="2236"/>
                        <a:pt x="2069" y="1035"/>
                      </a:cubicBezTo>
                      <a:cubicBezTo>
                        <a:pt x="2069" y="668"/>
                        <a:pt x="2002" y="334"/>
                        <a:pt x="186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9"/>
                <p:cNvSpPr/>
                <p:nvPr/>
              </p:nvSpPr>
              <p:spPr>
                <a:xfrm rot="-2699906">
                  <a:off x="3805057" y="3132227"/>
                  <a:ext cx="133194" cy="244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" h="3804" extrusionOk="0">
                      <a:moveTo>
                        <a:pt x="668" y="1"/>
                      </a:moveTo>
                      <a:cubicBezTo>
                        <a:pt x="535" y="67"/>
                        <a:pt x="368" y="167"/>
                        <a:pt x="234" y="234"/>
                      </a:cubicBezTo>
                      <a:cubicBezTo>
                        <a:pt x="68" y="568"/>
                        <a:pt x="1" y="935"/>
                        <a:pt x="1" y="1335"/>
                      </a:cubicBezTo>
                      <a:cubicBezTo>
                        <a:pt x="1" y="2469"/>
                        <a:pt x="768" y="3436"/>
                        <a:pt x="1902" y="3803"/>
                      </a:cubicBezTo>
                      <a:cubicBezTo>
                        <a:pt x="1936" y="3737"/>
                        <a:pt x="2002" y="3703"/>
                        <a:pt x="2069" y="3637"/>
                      </a:cubicBezTo>
                      <a:cubicBezTo>
                        <a:pt x="1002" y="3303"/>
                        <a:pt x="234" y="2402"/>
                        <a:pt x="234" y="1335"/>
                      </a:cubicBezTo>
                      <a:cubicBezTo>
                        <a:pt x="234" y="835"/>
                        <a:pt x="401" y="401"/>
                        <a:pt x="6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9"/>
                <p:cNvSpPr/>
                <p:nvPr/>
              </p:nvSpPr>
              <p:spPr>
                <a:xfrm rot="-2699906">
                  <a:off x="3850874" y="3043532"/>
                  <a:ext cx="115950" cy="259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" h="4037" extrusionOk="0">
                      <a:moveTo>
                        <a:pt x="1802" y="0"/>
                      </a:moveTo>
                      <a:cubicBezTo>
                        <a:pt x="1635" y="0"/>
                        <a:pt x="1435" y="0"/>
                        <a:pt x="1201" y="34"/>
                      </a:cubicBezTo>
                      <a:cubicBezTo>
                        <a:pt x="467" y="501"/>
                        <a:pt x="0" y="1301"/>
                        <a:pt x="0" y="2168"/>
                      </a:cubicBezTo>
                      <a:cubicBezTo>
                        <a:pt x="0" y="2902"/>
                        <a:pt x="301" y="3536"/>
                        <a:pt x="801" y="4036"/>
                      </a:cubicBezTo>
                      <a:cubicBezTo>
                        <a:pt x="868" y="3970"/>
                        <a:pt x="934" y="3903"/>
                        <a:pt x="968" y="3836"/>
                      </a:cubicBezTo>
                      <a:cubicBezTo>
                        <a:pt x="501" y="3403"/>
                        <a:pt x="234" y="2836"/>
                        <a:pt x="234" y="2168"/>
                      </a:cubicBezTo>
                      <a:cubicBezTo>
                        <a:pt x="234" y="1201"/>
                        <a:pt x="868" y="367"/>
                        <a:pt x="180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9"/>
                <p:cNvSpPr/>
                <p:nvPr/>
              </p:nvSpPr>
              <p:spPr>
                <a:xfrm rot="-2699906">
                  <a:off x="3681504" y="3103924"/>
                  <a:ext cx="386391" cy="38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5" h="6005" extrusionOk="0">
                      <a:moveTo>
                        <a:pt x="5904" y="0"/>
                      </a:moveTo>
                      <a:lnTo>
                        <a:pt x="0" y="5904"/>
                      </a:lnTo>
                      <a:cubicBezTo>
                        <a:pt x="0" y="5938"/>
                        <a:pt x="0" y="5971"/>
                        <a:pt x="0" y="6004"/>
                      </a:cubicBezTo>
                      <a:lnTo>
                        <a:pt x="67" y="6004"/>
                      </a:lnTo>
                      <a:lnTo>
                        <a:pt x="6005" y="67"/>
                      </a:lnTo>
                      <a:lnTo>
                        <a:pt x="600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4" name="Google Shape;314;p9"/>
              <p:cNvSpPr/>
              <p:nvPr/>
            </p:nvSpPr>
            <p:spPr>
              <a:xfrm>
                <a:off x="8172007" y="3537362"/>
                <a:ext cx="91279" cy="80855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040" extrusionOk="0">
                    <a:moveTo>
                      <a:pt x="1145" y="1"/>
                    </a:moveTo>
                    <a:cubicBezTo>
                      <a:pt x="907" y="1"/>
                      <a:pt x="667" y="85"/>
                      <a:pt x="468" y="253"/>
                    </a:cubicBezTo>
                    <a:cubicBezTo>
                      <a:pt x="34" y="620"/>
                      <a:pt x="1" y="1287"/>
                      <a:pt x="368" y="1687"/>
                    </a:cubicBezTo>
                    <a:cubicBezTo>
                      <a:pt x="567" y="1922"/>
                      <a:pt x="853" y="2040"/>
                      <a:pt x="1144" y="2040"/>
                    </a:cubicBezTo>
                    <a:cubicBezTo>
                      <a:pt x="1389" y="2040"/>
                      <a:pt x="1637" y="1956"/>
                      <a:pt x="1836" y="1788"/>
                    </a:cubicBezTo>
                    <a:cubicBezTo>
                      <a:pt x="2236" y="1421"/>
                      <a:pt x="2303" y="787"/>
                      <a:pt x="1902" y="353"/>
                    </a:cubicBezTo>
                    <a:cubicBezTo>
                      <a:pt x="1704" y="118"/>
                      <a:pt x="1426" y="1"/>
                      <a:pt x="1145" y="1"/>
                    </a:cubicBezTo>
                    <a:close/>
                  </a:path>
                </a:pathLst>
              </a:custGeom>
              <a:noFill/>
              <a:ln w="500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5" name="Google Shape;315;p9"/>
              <p:cNvGrpSpPr/>
              <p:nvPr/>
            </p:nvGrpSpPr>
            <p:grpSpPr>
              <a:xfrm>
                <a:off x="8397917" y="3054083"/>
                <a:ext cx="519653" cy="519627"/>
                <a:chOff x="3601487" y="3022391"/>
                <a:chExt cx="547926" cy="547956"/>
              </a:xfrm>
            </p:grpSpPr>
            <p:sp>
              <p:nvSpPr>
                <p:cNvPr id="316" name="Google Shape;316;p9"/>
                <p:cNvSpPr/>
                <p:nvPr/>
              </p:nvSpPr>
              <p:spPr>
                <a:xfrm rot="-2699906">
                  <a:off x="3681193" y="3103173"/>
                  <a:ext cx="388515" cy="38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8" h="6005" extrusionOk="0">
                      <a:moveTo>
                        <a:pt x="5638" y="0"/>
                      </a:moveTo>
                      <a:cubicBezTo>
                        <a:pt x="5471" y="0"/>
                        <a:pt x="5271" y="0"/>
                        <a:pt x="5037" y="34"/>
                      </a:cubicBezTo>
                      <a:cubicBezTo>
                        <a:pt x="4503" y="100"/>
                        <a:pt x="3803" y="267"/>
                        <a:pt x="3069" y="601"/>
                      </a:cubicBezTo>
                      <a:cubicBezTo>
                        <a:pt x="2936" y="701"/>
                        <a:pt x="2769" y="767"/>
                        <a:pt x="2635" y="867"/>
                      </a:cubicBezTo>
                      <a:cubicBezTo>
                        <a:pt x="2402" y="1001"/>
                        <a:pt x="2202" y="1168"/>
                        <a:pt x="1968" y="1334"/>
                      </a:cubicBezTo>
                      <a:cubicBezTo>
                        <a:pt x="1935" y="1368"/>
                        <a:pt x="1935" y="1368"/>
                        <a:pt x="1935" y="1401"/>
                      </a:cubicBezTo>
                      <a:cubicBezTo>
                        <a:pt x="1868" y="1435"/>
                        <a:pt x="1802" y="1501"/>
                        <a:pt x="1735" y="1568"/>
                      </a:cubicBezTo>
                      <a:cubicBezTo>
                        <a:pt x="701" y="2569"/>
                        <a:pt x="267" y="3770"/>
                        <a:pt x="100" y="4704"/>
                      </a:cubicBezTo>
                      <a:cubicBezTo>
                        <a:pt x="67" y="4770"/>
                        <a:pt x="67" y="4870"/>
                        <a:pt x="67" y="4937"/>
                      </a:cubicBezTo>
                      <a:cubicBezTo>
                        <a:pt x="0" y="5371"/>
                        <a:pt x="0" y="5738"/>
                        <a:pt x="0" y="5904"/>
                      </a:cubicBezTo>
                      <a:cubicBezTo>
                        <a:pt x="0" y="5938"/>
                        <a:pt x="0" y="5971"/>
                        <a:pt x="0" y="5971"/>
                      </a:cubicBezTo>
                      <a:lnTo>
                        <a:pt x="0" y="6004"/>
                      </a:lnTo>
                      <a:lnTo>
                        <a:pt x="67" y="6004"/>
                      </a:lnTo>
                      <a:cubicBezTo>
                        <a:pt x="200" y="6004"/>
                        <a:pt x="467" y="6004"/>
                        <a:pt x="801" y="5971"/>
                      </a:cubicBezTo>
                      <a:cubicBezTo>
                        <a:pt x="901" y="5971"/>
                        <a:pt x="1001" y="5938"/>
                        <a:pt x="1101" y="5938"/>
                      </a:cubicBezTo>
                      <a:cubicBezTo>
                        <a:pt x="1868" y="5804"/>
                        <a:pt x="2869" y="5537"/>
                        <a:pt x="3770" y="4837"/>
                      </a:cubicBezTo>
                      <a:cubicBezTo>
                        <a:pt x="3870" y="4770"/>
                        <a:pt x="3936" y="4704"/>
                        <a:pt x="4036" y="4637"/>
                      </a:cubicBezTo>
                      <a:cubicBezTo>
                        <a:pt x="4137" y="4570"/>
                        <a:pt x="4203" y="4503"/>
                        <a:pt x="4303" y="4403"/>
                      </a:cubicBezTo>
                      <a:cubicBezTo>
                        <a:pt x="4337" y="4337"/>
                        <a:pt x="4403" y="4303"/>
                        <a:pt x="4470" y="4237"/>
                      </a:cubicBezTo>
                      <a:cubicBezTo>
                        <a:pt x="4537" y="4170"/>
                        <a:pt x="4604" y="4103"/>
                        <a:pt x="4637" y="4036"/>
                      </a:cubicBezTo>
                      <a:cubicBezTo>
                        <a:pt x="4704" y="3970"/>
                        <a:pt x="4770" y="3903"/>
                        <a:pt x="4804" y="3836"/>
                      </a:cubicBezTo>
                      <a:cubicBezTo>
                        <a:pt x="6005" y="2302"/>
                        <a:pt x="6038" y="601"/>
                        <a:pt x="6005" y="67"/>
                      </a:cubicBezTo>
                      <a:lnTo>
                        <a:pt x="600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9"/>
                <p:cNvSpPr/>
                <p:nvPr/>
              </p:nvSpPr>
              <p:spPr>
                <a:xfrm rot="-2699906">
                  <a:off x="3847206" y="3381799"/>
                  <a:ext cx="208285" cy="90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7" h="1402" extrusionOk="0">
                      <a:moveTo>
                        <a:pt x="2536" y="0"/>
                      </a:moveTo>
                      <a:cubicBezTo>
                        <a:pt x="1435" y="0"/>
                        <a:pt x="501" y="567"/>
                        <a:pt x="1" y="1401"/>
                      </a:cubicBezTo>
                      <a:cubicBezTo>
                        <a:pt x="101" y="1401"/>
                        <a:pt x="201" y="1368"/>
                        <a:pt x="301" y="1368"/>
                      </a:cubicBezTo>
                      <a:cubicBezTo>
                        <a:pt x="768" y="667"/>
                        <a:pt x="1602" y="234"/>
                        <a:pt x="2536" y="234"/>
                      </a:cubicBezTo>
                      <a:cubicBezTo>
                        <a:pt x="2703" y="234"/>
                        <a:pt x="2836" y="234"/>
                        <a:pt x="2970" y="267"/>
                      </a:cubicBezTo>
                      <a:cubicBezTo>
                        <a:pt x="3070" y="200"/>
                        <a:pt x="3136" y="134"/>
                        <a:pt x="3236" y="67"/>
                      </a:cubicBezTo>
                      <a:cubicBezTo>
                        <a:pt x="3003" y="33"/>
                        <a:pt x="2769" y="0"/>
                        <a:pt x="253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9"/>
                <p:cNvSpPr/>
                <p:nvPr/>
              </p:nvSpPr>
              <p:spPr>
                <a:xfrm rot="-2699906">
                  <a:off x="3728413" y="3275569"/>
                  <a:ext cx="133194" cy="22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" h="3571" extrusionOk="0">
                      <a:moveTo>
                        <a:pt x="1869" y="1"/>
                      </a:moveTo>
                      <a:cubicBezTo>
                        <a:pt x="1802" y="68"/>
                        <a:pt x="1736" y="134"/>
                        <a:pt x="1669" y="201"/>
                      </a:cubicBezTo>
                      <a:cubicBezTo>
                        <a:pt x="1769" y="468"/>
                        <a:pt x="1836" y="735"/>
                        <a:pt x="1836" y="1035"/>
                      </a:cubicBezTo>
                      <a:cubicBezTo>
                        <a:pt x="1836" y="2102"/>
                        <a:pt x="1102" y="3003"/>
                        <a:pt x="34" y="3303"/>
                      </a:cubicBezTo>
                      <a:cubicBezTo>
                        <a:pt x="34" y="3403"/>
                        <a:pt x="1" y="3503"/>
                        <a:pt x="1" y="3570"/>
                      </a:cubicBezTo>
                      <a:cubicBezTo>
                        <a:pt x="1202" y="3270"/>
                        <a:pt x="2069" y="2236"/>
                        <a:pt x="2069" y="1035"/>
                      </a:cubicBezTo>
                      <a:cubicBezTo>
                        <a:pt x="2069" y="668"/>
                        <a:pt x="2002" y="334"/>
                        <a:pt x="186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9"/>
                <p:cNvSpPr/>
                <p:nvPr/>
              </p:nvSpPr>
              <p:spPr>
                <a:xfrm rot="-2699906">
                  <a:off x="3805057" y="3132227"/>
                  <a:ext cx="133194" cy="244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" h="3804" extrusionOk="0">
                      <a:moveTo>
                        <a:pt x="668" y="1"/>
                      </a:moveTo>
                      <a:cubicBezTo>
                        <a:pt x="535" y="67"/>
                        <a:pt x="368" y="167"/>
                        <a:pt x="234" y="234"/>
                      </a:cubicBezTo>
                      <a:cubicBezTo>
                        <a:pt x="68" y="568"/>
                        <a:pt x="1" y="935"/>
                        <a:pt x="1" y="1335"/>
                      </a:cubicBezTo>
                      <a:cubicBezTo>
                        <a:pt x="1" y="2469"/>
                        <a:pt x="768" y="3436"/>
                        <a:pt x="1902" y="3803"/>
                      </a:cubicBezTo>
                      <a:cubicBezTo>
                        <a:pt x="1936" y="3737"/>
                        <a:pt x="2002" y="3703"/>
                        <a:pt x="2069" y="3637"/>
                      </a:cubicBezTo>
                      <a:cubicBezTo>
                        <a:pt x="1002" y="3303"/>
                        <a:pt x="234" y="2402"/>
                        <a:pt x="234" y="1335"/>
                      </a:cubicBezTo>
                      <a:cubicBezTo>
                        <a:pt x="234" y="835"/>
                        <a:pt x="401" y="401"/>
                        <a:pt x="6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9"/>
                <p:cNvSpPr/>
                <p:nvPr/>
              </p:nvSpPr>
              <p:spPr>
                <a:xfrm rot="-2699906">
                  <a:off x="3850874" y="3043532"/>
                  <a:ext cx="115950" cy="259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" h="4037" extrusionOk="0">
                      <a:moveTo>
                        <a:pt x="1802" y="0"/>
                      </a:moveTo>
                      <a:cubicBezTo>
                        <a:pt x="1635" y="0"/>
                        <a:pt x="1435" y="0"/>
                        <a:pt x="1201" y="34"/>
                      </a:cubicBezTo>
                      <a:cubicBezTo>
                        <a:pt x="467" y="501"/>
                        <a:pt x="0" y="1301"/>
                        <a:pt x="0" y="2168"/>
                      </a:cubicBezTo>
                      <a:cubicBezTo>
                        <a:pt x="0" y="2902"/>
                        <a:pt x="301" y="3536"/>
                        <a:pt x="801" y="4036"/>
                      </a:cubicBezTo>
                      <a:cubicBezTo>
                        <a:pt x="868" y="3970"/>
                        <a:pt x="934" y="3903"/>
                        <a:pt x="968" y="3836"/>
                      </a:cubicBezTo>
                      <a:cubicBezTo>
                        <a:pt x="501" y="3403"/>
                        <a:pt x="234" y="2836"/>
                        <a:pt x="234" y="2168"/>
                      </a:cubicBezTo>
                      <a:cubicBezTo>
                        <a:pt x="234" y="1201"/>
                        <a:pt x="868" y="367"/>
                        <a:pt x="180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9"/>
                <p:cNvSpPr/>
                <p:nvPr/>
              </p:nvSpPr>
              <p:spPr>
                <a:xfrm rot="-2699906">
                  <a:off x="3681504" y="3103924"/>
                  <a:ext cx="386391" cy="38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5" h="6005" extrusionOk="0">
                      <a:moveTo>
                        <a:pt x="5904" y="0"/>
                      </a:moveTo>
                      <a:lnTo>
                        <a:pt x="0" y="5904"/>
                      </a:lnTo>
                      <a:cubicBezTo>
                        <a:pt x="0" y="5938"/>
                        <a:pt x="0" y="5971"/>
                        <a:pt x="0" y="6004"/>
                      </a:cubicBezTo>
                      <a:lnTo>
                        <a:pt x="67" y="6004"/>
                      </a:lnTo>
                      <a:lnTo>
                        <a:pt x="6005" y="67"/>
                      </a:lnTo>
                      <a:lnTo>
                        <a:pt x="600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2" name="Google Shape;322;p9"/>
              <p:cNvGrpSpPr/>
              <p:nvPr/>
            </p:nvGrpSpPr>
            <p:grpSpPr>
              <a:xfrm rot="2700000">
                <a:off x="8593900" y="3491731"/>
                <a:ext cx="447806" cy="447831"/>
                <a:chOff x="3601487" y="3022391"/>
                <a:chExt cx="547926" cy="547956"/>
              </a:xfrm>
            </p:grpSpPr>
            <p:sp>
              <p:nvSpPr>
                <p:cNvPr id="323" name="Google Shape;323;p9"/>
                <p:cNvSpPr/>
                <p:nvPr/>
              </p:nvSpPr>
              <p:spPr>
                <a:xfrm rot="-2699906">
                  <a:off x="3681193" y="3103173"/>
                  <a:ext cx="388515" cy="38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8" h="6005" extrusionOk="0">
                      <a:moveTo>
                        <a:pt x="5638" y="0"/>
                      </a:moveTo>
                      <a:cubicBezTo>
                        <a:pt x="5471" y="0"/>
                        <a:pt x="5271" y="0"/>
                        <a:pt x="5037" y="34"/>
                      </a:cubicBezTo>
                      <a:cubicBezTo>
                        <a:pt x="4503" y="100"/>
                        <a:pt x="3803" y="267"/>
                        <a:pt x="3069" y="601"/>
                      </a:cubicBezTo>
                      <a:cubicBezTo>
                        <a:pt x="2936" y="701"/>
                        <a:pt x="2769" y="767"/>
                        <a:pt x="2635" y="867"/>
                      </a:cubicBezTo>
                      <a:cubicBezTo>
                        <a:pt x="2402" y="1001"/>
                        <a:pt x="2202" y="1168"/>
                        <a:pt x="1968" y="1334"/>
                      </a:cubicBezTo>
                      <a:cubicBezTo>
                        <a:pt x="1935" y="1368"/>
                        <a:pt x="1935" y="1368"/>
                        <a:pt x="1935" y="1401"/>
                      </a:cubicBezTo>
                      <a:cubicBezTo>
                        <a:pt x="1868" y="1435"/>
                        <a:pt x="1802" y="1501"/>
                        <a:pt x="1735" y="1568"/>
                      </a:cubicBezTo>
                      <a:cubicBezTo>
                        <a:pt x="701" y="2569"/>
                        <a:pt x="267" y="3770"/>
                        <a:pt x="100" y="4704"/>
                      </a:cubicBezTo>
                      <a:cubicBezTo>
                        <a:pt x="67" y="4770"/>
                        <a:pt x="67" y="4870"/>
                        <a:pt x="67" y="4937"/>
                      </a:cubicBezTo>
                      <a:cubicBezTo>
                        <a:pt x="0" y="5371"/>
                        <a:pt x="0" y="5738"/>
                        <a:pt x="0" y="5904"/>
                      </a:cubicBezTo>
                      <a:cubicBezTo>
                        <a:pt x="0" y="5938"/>
                        <a:pt x="0" y="5971"/>
                        <a:pt x="0" y="5971"/>
                      </a:cubicBezTo>
                      <a:lnTo>
                        <a:pt x="0" y="6004"/>
                      </a:lnTo>
                      <a:lnTo>
                        <a:pt x="67" y="6004"/>
                      </a:lnTo>
                      <a:cubicBezTo>
                        <a:pt x="200" y="6004"/>
                        <a:pt x="467" y="6004"/>
                        <a:pt x="801" y="5971"/>
                      </a:cubicBezTo>
                      <a:cubicBezTo>
                        <a:pt x="901" y="5971"/>
                        <a:pt x="1001" y="5938"/>
                        <a:pt x="1101" y="5938"/>
                      </a:cubicBezTo>
                      <a:cubicBezTo>
                        <a:pt x="1868" y="5804"/>
                        <a:pt x="2869" y="5537"/>
                        <a:pt x="3770" y="4837"/>
                      </a:cubicBezTo>
                      <a:cubicBezTo>
                        <a:pt x="3870" y="4770"/>
                        <a:pt x="3936" y="4704"/>
                        <a:pt x="4036" y="4637"/>
                      </a:cubicBezTo>
                      <a:cubicBezTo>
                        <a:pt x="4137" y="4570"/>
                        <a:pt x="4203" y="4503"/>
                        <a:pt x="4303" y="4403"/>
                      </a:cubicBezTo>
                      <a:cubicBezTo>
                        <a:pt x="4337" y="4337"/>
                        <a:pt x="4403" y="4303"/>
                        <a:pt x="4470" y="4237"/>
                      </a:cubicBezTo>
                      <a:cubicBezTo>
                        <a:pt x="4537" y="4170"/>
                        <a:pt x="4604" y="4103"/>
                        <a:pt x="4637" y="4036"/>
                      </a:cubicBezTo>
                      <a:cubicBezTo>
                        <a:pt x="4704" y="3970"/>
                        <a:pt x="4770" y="3903"/>
                        <a:pt x="4804" y="3836"/>
                      </a:cubicBezTo>
                      <a:cubicBezTo>
                        <a:pt x="6005" y="2302"/>
                        <a:pt x="6038" y="601"/>
                        <a:pt x="6005" y="67"/>
                      </a:cubicBezTo>
                      <a:lnTo>
                        <a:pt x="600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9"/>
                <p:cNvSpPr/>
                <p:nvPr/>
              </p:nvSpPr>
              <p:spPr>
                <a:xfrm rot="-2699906">
                  <a:off x="3847206" y="3381799"/>
                  <a:ext cx="208285" cy="90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7" h="1402" extrusionOk="0">
                      <a:moveTo>
                        <a:pt x="2536" y="0"/>
                      </a:moveTo>
                      <a:cubicBezTo>
                        <a:pt x="1435" y="0"/>
                        <a:pt x="501" y="567"/>
                        <a:pt x="1" y="1401"/>
                      </a:cubicBezTo>
                      <a:cubicBezTo>
                        <a:pt x="101" y="1401"/>
                        <a:pt x="201" y="1368"/>
                        <a:pt x="301" y="1368"/>
                      </a:cubicBezTo>
                      <a:cubicBezTo>
                        <a:pt x="768" y="667"/>
                        <a:pt x="1602" y="234"/>
                        <a:pt x="2536" y="234"/>
                      </a:cubicBezTo>
                      <a:cubicBezTo>
                        <a:pt x="2703" y="234"/>
                        <a:pt x="2836" y="234"/>
                        <a:pt x="2970" y="267"/>
                      </a:cubicBezTo>
                      <a:cubicBezTo>
                        <a:pt x="3070" y="200"/>
                        <a:pt x="3136" y="134"/>
                        <a:pt x="3236" y="67"/>
                      </a:cubicBezTo>
                      <a:cubicBezTo>
                        <a:pt x="3003" y="33"/>
                        <a:pt x="2769" y="0"/>
                        <a:pt x="253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9"/>
                <p:cNvSpPr/>
                <p:nvPr/>
              </p:nvSpPr>
              <p:spPr>
                <a:xfrm rot="-2699906">
                  <a:off x="3728413" y="3275569"/>
                  <a:ext cx="133194" cy="22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" h="3571" extrusionOk="0">
                      <a:moveTo>
                        <a:pt x="1869" y="1"/>
                      </a:moveTo>
                      <a:cubicBezTo>
                        <a:pt x="1802" y="68"/>
                        <a:pt x="1736" y="134"/>
                        <a:pt x="1669" y="201"/>
                      </a:cubicBezTo>
                      <a:cubicBezTo>
                        <a:pt x="1769" y="468"/>
                        <a:pt x="1836" y="735"/>
                        <a:pt x="1836" y="1035"/>
                      </a:cubicBezTo>
                      <a:cubicBezTo>
                        <a:pt x="1836" y="2102"/>
                        <a:pt x="1102" y="3003"/>
                        <a:pt x="34" y="3303"/>
                      </a:cubicBezTo>
                      <a:cubicBezTo>
                        <a:pt x="34" y="3403"/>
                        <a:pt x="1" y="3503"/>
                        <a:pt x="1" y="3570"/>
                      </a:cubicBezTo>
                      <a:cubicBezTo>
                        <a:pt x="1202" y="3270"/>
                        <a:pt x="2069" y="2236"/>
                        <a:pt x="2069" y="1035"/>
                      </a:cubicBezTo>
                      <a:cubicBezTo>
                        <a:pt x="2069" y="668"/>
                        <a:pt x="2002" y="334"/>
                        <a:pt x="186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9"/>
                <p:cNvSpPr/>
                <p:nvPr/>
              </p:nvSpPr>
              <p:spPr>
                <a:xfrm rot="-2699906">
                  <a:off x="3805057" y="3132227"/>
                  <a:ext cx="133194" cy="244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" h="3804" extrusionOk="0">
                      <a:moveTo>
                        <a:pt x="668" y="1"/>
                      </a:moveTo>
                      <a:cubicBezTo>
                        <a:pt x="535" y="67"/>
                        <a:pt x="368" y="167"/>
                        <a:pt x="234" y="234"/>
                      </a:cubicBezTo>
                      <a:cubicBezTo>
                        <a:pt x="68" y="568"/>
                        <a:pt x="1" y="935"/>
                        <a:pt x="1" y="1335"/>
                      </a:cubicBezTo>
                      <a:cubicBezTo>
                        <a:pt x="1" y="2469"/>
                        <a:pt x="768" y="3436"/>
                        <a:pt x="1902" y="3803"/>
                      </a:cubicBezTo>
                      <a:cubicBezTo>
                        <a:pt x="1936" y="3737"/>
                        <a:pt x="2002" y="3703"/>
                        <a:pt x="2069" y="3637"/>
                      </a:cubicBezTo>
                      <a:cubicBezTo>
                        <a:pt x="1002" y="3303"/>
                        <a:pt x="234" y="2402"/>
                        <a:pt x="234" y="1335"/>
                      </a:cubicBezTo>
                      <a:cubicBezTo>
                        <a:pt x="234" y="835"/>
                        <a:pt x="401" y="401"/>
                        <a:pt x="6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9"/>
                <p:cNvSpPr/>
                <p:nvPr/>
              </p:nvSpPr>
              <p:spPr>
                <a:xfrm rot="-2699906">
                  <a:off x="3850874" y="3043532"/>
                  <a:ext cx="115950" cy="259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" h="4037" extrusionOk="0">
                      <a:moveTo>
                        <a:pt x="1802" y="0"/>
                      </a:moveTo>
                      <a:cubicBezTo>
                        <a:pt x="1635" y="0"/>
                        <a:pt x="1435" y="0"/>
                        <a:pt x="1201" y="34"/>
                      </a:cubicBezTo>
                      <a:cubicBezTo>
                        <a:pt x="467" y="501"/>
                        <a:pt x="0" y="1301"/>
                        <a:pt x="0" y="2168"/>
                      </a:cubicBezTo>
                      <a:cubicBezTo>
                        <a:pt x="0" y="2902"/>
                        <a:pt x="301" y="3536"/>
                        <a:pt x="801" y="4036"/>
                      </a:cubicBezTo>
                      <a:cubicBezTo>
                        <a:pt x="868" y="3970"/>
                        <a:pt x="934" y="3903"/>
                        <a:pt x="968" y="3836"/>
                      </a:cubicBezTo>
                      <a:cubicBezTo>
                        <a:pt x="501" y="3403"/>
                        <a:pt x="234" y="2836"/>
                        <a:pt x="234" y="2168"/>
                      </a:cubicBezTo>
                      <a:cubicBezTo>
                        <a:pt x="234" y="1201"/>
                        <a:pt x="868" y="367"/>
                        <a:pt x="180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9"/>
                <p:cNvSpPr/>
                <p:nvPr/>
              </p:nvSpPr>
              <p:spPr>
                <a:xfrm rot="-2699906">
                  <a:off x="3681504" y="3103924"/>
                  <a:ext cx="386391" cy="38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5" h="6005" extrusionOk="0">
                      <a:moveTo>
                        <a:pt x="5904" y="0"/>
                      </a:moveTo>
                      <a:lnTo>
                        <a:pt x="0" y="5904"/>
                      </a:lnTo>
                      <a:cubicBezTo>
                        <a:pt x="0" y="5938"/>
                        <a:pt x="0" y="5971"/>
                        <a:pt x="0" y="6004"/>
                      </a:cubicBezTo>
                      <a:lnTo>
                        <a:pt x="67" y="6004"/>
                      </a:lnTo>
                      <a:lnTo>
                        <a:pt x="6005" y="67"/>
                      </a:lnTo>
                      <a:lnTo>
                        <a:pt x="600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9" name="Google Shape;329;p9"/>
              <p:cNvGrpSpPr/>
              <p:nvPr/>
            </p:nvGrpSpPr>
            <p:grpSpPr>
              <a:xfrm rot="-2700000" flipH="1">
                <a:off x="8361965" y="3732764"/>
                <a:ext cx="345909" cy="345928"/>
                <a:chOff x="3601487" y="3022391"/>
                <a:chExt cx="547926" cy="547956"/>
              </a:xfrm>
            </p:grpSpPr>
            <p:sp>
              <p:nvSpPr>
                <p:cNvPr id="330" name="Google Shape;330;p9"/>
                <p:cNvSpPr/>
                <p:nvPr/>
              </p:nvSpPr>
              <p:spPr>
                <a:xfrm rot="-2699906">
                  <a:off x="3681193" y="3103173"/>
                  <a:ext cx="388515" cy="38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8" h="6005" extrusionOk="0">
                      <a:moveTo>
                        <a:pt x="5638" y="0"/>
                      </a:moveTo>
                      <a:cubicBezTo>
                        <a:pt x="5471" y="0"/>
                        <a:pt x="5271" y="0"/>
                        <a:pt x="5037" y="34"/>
                      </a:cubicBezTo>
                      <a:cubicBezTo>
                        <a:pt x="4503" y="100"/>
                        <a:pt x="3803" y="267"/>
                        <a:pt x="3069" y="601"/>
                      </a:cubicBezTo>
                      <a:cubicBezTo>
                        <a:pt x="2936" y="701"/>
                        <a:pt x="2769" y="767"/>
                        <a:pt x="2635" y="867"/>
                      </a:cubicBezTo>
                      <a:cubicBezTo>
                        <a:pt x="2402" y="1001"/>
                        <a:pt x="2202" y="1168"/>
                        <a:pt x="1968" y="1334"/>
                      </a:cubicBezTo>
                      <a:cubicBezTo>
                        <a:pt x="1935" y="1368"/>
                        <a:pt x="1935" y="1368"/>
                        <a:pt x="1935" y="1401"/>
                      </a:cubicBezTo>
                      <a:cubicBezTo>
                        <a:pt x="1868" y="1435"/>
                        <a:pt x="1802" y="1501"/>
                        <a:pt x="1735" y="1568"/>
                      </a:cubicBezTo>
                      <a:cubicBezTo>
                        <a:pt x="701" y="2569"/>
                        <a:pt x="267" y="3770"/>
                        <a:pt x="100" y="4704"/>
                      </a:cubicBezTo>
                      <a:cubicBezTo>
                        <a:pt x="67" y="4770"/>
                        <a:pt x="67" y="4870"/>
                        <a:pt x="67" y="4937"/>
                      </a:cubicBezTo>
                      <a:cubicBezTo>
                        <a:pt x="0" y="5371"/>
                        <a:pt x="0" y="5738"/>
                        <a:pt x="0" y="5904"/>
                      </a:cubicBezTo>
                      <a:cubicBezTo>
                        <a:pt x="0" y="5938"/>
                        <a:pt x="0" y="5971"/>
                        <a:pt x="0" y="5971"/>
                      </a:cubicBezTo>
                      <a:lnTo>
                        <a:pt x="0" y="6004"/>
                      </a:lnTo>
                      <a:lnTo>
                        <a:pt x="67" y="6004"/>
                      </a:lnTo>
                      <a:cubicBezTo>
                        <a:pt x="200" y="6004"/>
                        <a:pt x="467" y="6004"/>
                        <a:pt x="801" y="5971"/>
                      </a:cubicBezTo>
                      <a:cubicBezTo>
                        <a:pt x="901" y="5971"/>
                        <a:pt x="1001" y="5938"/>
                        <a:pt x="1101" y="5938"/>
                      </a:cubicBezTo>
                      <a:cubicBezTo>
                        <a:pt x="1868" y="5804"/>
                        <a:pt x="2869" y="5537"/>
                        <a:pt x="3770" y="4837"/>
                      </a:cubicBezTo>
                      <a:cubicBezTo>
                        <a:pt x="3870" y="4770"/>
                        <a:pt x="3936" y="4704"/>
                        <a:pt x="4036" y="4637"/>
                      </a:cubicBezTo>
                      <a:cubicBezTo>
                        <a:pt x="4137" y="4570"/>
                        <a:pt x="4203" y="4503"/>
                        <a:pt x="4303" y="4403"/>
                      </a:cubicBezTo>
                      <a:cubicBezTo>
                        <a:pt x="4337" y="4337"/>
                        <a:pt x="4403" y="4303"/>
                        <a:pt x="4470" y="4237"/>
                      </a:cubicBezTo>
                      <a:cubicBezTo>
                        <a:pt x="4537" y="4170"/>
                        <a:pt x="4604" y="4103"/>
                        <a:pt x="4637" y="4036"/>
                      </a:cubicBezTo>
                      <a:cubicBezTo>
                        <a:pt x="4704" y="3970"/>
                        <a:pt x="4770" y="3903"/>
                        <a:pt x="4804" y="3836"/>
                      </a:cubicBezTo>
                      <a:cubicBezTo>
                        <a:pt x="6005" y="2302"/>
                        <a:pt x="6038" y="601"/>
                        <a:pt x="6005" y="67"/>
                      </a:cubicBezTo>
                      <a:lnTo>
                        <a:pt x="600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9"/>
                <p:cNvSpPr/>
                <p:nvPr/>
              </p:nvSpPr>
              <p:spPr>
                <a:xfrm rot="-2699906">
                  <a:off x="3847206" y="3381799"/>
                  <a:ext cx="208285" cy="90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7" h="1402" extrusionOk="0">
                      <a:moveTo>
                        <a:pt x="2536" y="0"/>
                      </a:moveTo>
                      <a:cubicBezTo>
                        <a:pt x="1435" y="0"/>
                        <a:pt x="501" y="567"/>
                        <a:pt x="1" y="1401"/>
                      </a:cubicBezTo>
                      <a:cubicBezTo>
                        <a:pt x="101" y="1401"/>
                        <a:pt x="201" y="1368"/>
                        <a:pt x="301" y="1368"/>
                      </a:cubicBezTo>
                      <a:cubicBezTo>
                        <a:pt x="768" y="667"/>
                        <a:pt x="1602" y="234"/>
                        <a:pt x="2536" y="234"/>
                      </a:cubicBezTo>
                      <a:cubicBezTo>
                        <a:pt x="2703" y="234"/>
                        <a:pt x="2836" y="234"/>
                        <a:pt x="2970" y="267"/>
                      </a:cubicBezTo>
                      <a:cubicBezTo>
                        <a:pt x="3070" y="200"/>
                        <a:pt x="3136" y="134"/>
                        <a:pt x="3236" y="67"/>
                      </a:cubicBezTo>
                      <a:cubicBezTo>
                        <a:pt x="3003" y="33"/>
                        <a:pt x="2769" y="0"/>
                        <a:pt x="253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9"/>
                <p:cNvSpPr/>
                <p:nvPr/>
              </p:nvSpPr>
              <p:spPr>
                <a:xfrm rot="-2699906">
                  <a:off x="3728413" y="3275569"/>
                  <a:ext cx="133194" cy="22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" h="3571" extrusionOk="0">
                      <a:moveTo>
                        <a:pt x="1869" y="1"/>
                      </a:moveTo>
                      <a:cubicBezTo>
                        <a:pt x="1802" y="68"/>
                        <a:pt x="1736" y="134"/>
                        <a:pt x="1669" y="201"/>
                      </a:cubicBezTo>
                      <a:cubicBezTo>
                        <a:pt x="1769" y="468"/>
                        <a:pt x="1836" y="735"/>
                        <a:pt x="1836" y="1035"/>
                      </a:cubicBezTo>
                      <a:cubicBezTo>
                        <a:pt x="1836" y="2102"/>
                        <a:pt x="1102" y="3003"/>
                        <a:pt x="34" y="3303"/>
                      </a:cubicBezTo>
                      <a:cubicBezTo>
                        <a:pt x="34" y="3403"/>
                        <a:pt x="1" y="3503"/>
                        <a:pt x="1" y="3570"/>
                      </a:cubicBezTo>
                      <a:cubicBezTo>
                        <a:pt x="1202" y="3270"/>
                        <a:pt x="2069" y="2236"/>
                        <a:pt x="2069" y="1035"/>
                      </a:cubicBezTo>
                      <a:cubicBezTo>
                        <a:pt x="2069" y="668"/>
                        <a:pt x="2002" y="334"/>
                        <a:pt x="186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9"/>
                <p:cNvSpPr/>
                <p:nvPr/>
              </p:nvSpPr>
              <p:spPr>
                <a:xfrm rot="-2699906">
                  <a:off x="3805057" y="3132227"/>
                  <a:ext cx="133194" cy="244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" h="3804" extrusionOk="0">
                      <a:moveTo>
                        <a:pt x="668" y="1"/>
                      </a:moveTo>
                      <a:cubicBezTo>
                        <a:pt x="535" y="67"/>
                        <a:pt x="368" y="167"/>
                        <a:pt x="234" y="234"/>
                      </a:cubicBezTo>
                      <a:cubicBezTo>
                        <a:pt x="68" y="568"/>
                        <a:pt x="1" y="935"/>
                        <a:pt x="1" y="1335"/>
                      </a:cubicBezTo>
                      <a:cubicBezTo>
                        <a:pt x="1" y="2469"/>
                        <a:pt x="768" y="3436"/>
                        <a:pt x="1902" y="3803"/>
                      </a:cubicBezTo>
                      <a:cubicBezTo>
                        <a:pt x="1936" y="3737"/>
                        <a:pt x="2002" y="3703"/>
                        <a:pt x="2069" y="3637"/>
                      </a:cubicBezTo>
                      <a:cubicBezTo>
                        <a:pt x="1002" y="3303"/>
                        <a:pt x="234" y="2402"/>
                        <a:pt x="234" y="1335"/>
                      </a:cubicBezTo>
                      <a:cubicBezTo>
                        <a:pt x="234" y="835"/>
                        <a:pt x="401" y="401"/>
                        <a:pt x="6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9"/>
                <p:cNvSpPr/>
                <p:nvPr/>
              </p:nvSpPr>
              <p:spPr>
                <a:xfrm rot="-2699906">
                  <a:off x="3850874" y="3043532"/>
                  <a:ext cx="115950" cy="259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" h="4037" extrusionOk="0">
                      <a:moveTo>
                        <a:pt x="1802" y="0"/>
                      </a:moveTo>
                      <a:cubicBezTo>
                        <a:pt x="1635" y="0"/>
                        <a:pt x="1435" y="0"/>
                        <a:pt x="1201" y="34"/>
                      </a:cubicBezTo>
                      <a:cubicBezTo>
                        <a:pt x="467" y="501"/>
                        <a:pt x="0" y="1301"/>
                        <a:pt x="0" y="2168"/>
                      </a:cubicBezTo>
                      <a:cubicBezTo>
                        <a:pt x="0" y="2902"/>
                        <a:pt x="301" y="3536"/>
                        <a:pt x="801" y="4036"/>
                      </a:cubicBezTo>
                      <a:cubicBezTo>
                        <a:pt x="868" y="3970"/>
                        <a:pt x="934" y="3903"/>
                        <a:pt x="968" y="3836"/>
                      </a:cubicBezTo>
                      <a:cubicBezTo>
                        <a:pt x="501" y="3403"/>
                        <a:pt x="234" y="2836"/>
                        <a:pt x="234" y="2168"/>
                      </a:cubicBezTo>
                      <a:cubicBezTo>
                        <a:pt x="234" y="1201"/>
                        <a:pt x="868" y="367"/>
                        <a:pt x="180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9"/>
                <p:cNvSpPr/>
                <p:nvPr/>
              </p:nvSpPr>
              <p:spPr>
                <a:xfrm rot="-2699906">
                  <a:off x="3681504" y="3103924"/>
                  <a:ext cx="386391" cy="38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5" h="6005" extrusionOk="0">
                      <a:moveTo>
                        <a:pt x="5904" y="0"/>
                      </a:moveTo>
                      <a:lnTo>
                        <a:pt x="0" y="5904"/>
                      </a:lnTo>
                      <a:cubicBezTo>
                        <a:pt x="0" y="5938"/>
                        <a:pt x="0" y="5971"/>
                        <a:pt x="0" y="6004"/>
                      </a:cubicBezTo>
                      <a:lnTo>
                        <a:pt x="67" y="6004"/>
                      </a:lnTo>
                      <a:lnTo>
                        <a:pt x="6005" y="67"/>
                      </a:lnTo>
                      <a:lnTo>
                        <a:pt x="600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6" name="Google Shape;336;p9"/>
              <p:cNvSpPr/>
              <p:nvPr/>
            </p:nvSpPr>
            <p:spPr>
              <a:xfrm>
                <a:off x="8812378" y="4058487"/>
                <a:ext cx="108441" cy="97898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70" extrusionOk="0">
                    <a:moveTo>
                      <a:pt x="1375" y="1"/>
                    </a:moveTo>
                    <a:cubicBezTo>
                      <a:pt x="1080" y="1"/>
                      <a:pt x="782" y="102"/>
                      <a:pt x="534" y="303"/>
                    </a:cubicBezTo>
                    <a:cubicBezTo>
                      <a:pt x="34" y="770"/>
                      <a:pt x="1" y="1537"/>
                      <a:pt x="434" y="2037"/>
                    </a:cubicBezTo>
                    <a:cubicBezTo>
                      <a:pt x="688" y="2327"/>
                      <a:pt x="1030" y="2470"/>
                      <a:pt x="1370" y="2470"/>
                    </a:cubicBezTo>
                    <a:cubicBezTo>
                      <a:pt x="1656" y="2470"/>
                      <a:pt x="1940" y="2369"/>
                      <a:pt x="2169" y="2171"/>
                    </a:cubicBezTo>
                    <a:cubicBezTo>
                      <a:pt x="2702" y="1704"/>
                      <a:pt x="2736" y="937"/>
                      <a:pt x="2302" y="403"/>
                    </a:cubicBezTo>
                    <a:cubicBezTo>
                      <a:pt x="2052" y="135"/>
                      <a:pt x="1716" y="1"/>
                      <a:pt x="13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3"/>
          <p:cNvSpPr txBox="1">
            <a:spLocks noGrp="1"/>
          </p:cNvSpPr>
          <p:nvPr>
            <p:ph type="title"/>
          </p:nvPr>
        </p:nvSpPr>
        <p:spPr>
          <a:xfrm>
            <a:off x="1966300" y="1631088"/>
            <a:ext cx="2305500" cy="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subTitle" idx="1"/>
          </p:nvPr>
        </p:nvSpPr>
        <p:spPr>
          <a:xfrm>
            <a:off x="1966302" y="212919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3"/>
          <p:cNvSpPr txBox="1">
            <a:spLocks noGrp="1"/>
          </p:cNvSpPr>
          <p:nvPr>
            <p:ph type="subTitle" idx="2"/>
          </p:nvPr>
        </p:nvSpPr>
        <p:spPr>
          <a:xfrm flipH="1">
            <a:off x="6015189" y="212919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3"/>
          <p:cNvSpPr txBox="1">
            <a:spLocks noGrp="1"/>
          </p:cNvSpPr>
          <p:nvPr>
            <p:ph type="title" idx="3"/>
          </p:nvPr>
        </p:nvSpPr>
        <p:spPr>
          <a:xfrm>
            <a:off x="1966324" y="31380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subTitle" idx="4"/>
          </p:nvPr>
        </p:nvSpPr>
        <p:spPr>
          <a:xfrm>
            <a:off x="1966302" y="3626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3"/>
          <p:cNvSpPr txBox="1">
            <a:spLocks noGrp="1"/>
          </p:cNvSpPr>
          <p:nvPr>
            <p:ph type="subTitle" idx="5"/>
          </p:nvPr>
        </p:nvSpPr>
        <p:spPr>
          <a:xfrm flipH="1">
            <a:off x="6015189" y="3626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13"/>
          <p:cNvSpPr txBox="1">
            <a:spLocks noGrp="1"/>
          </p:cNvSpPr>
          <p:nvPr>
            <p:ph type="title" idx="6" hasCustomPrompt="1"/>
          </p:nvPr>
        </p:nvSpPr>
        <p:spPr>
          <a:xfrm>
            <a:off x="823314" y="1815447"/>
            <a:ext cx="1143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4" name="Google Shape;474;p13"/>
          <p:cNvSpPr txBox="1">
            <a:spLocks noGrp="1"/>
          </p:cNvSpPr>
          <p:nvPr>
            <p:ph type="title" idx="7" hasCustomPrompt="1"/>
          </p:nvPr>
        </p:nvSpPr>
        <p:spPr>
          <a:xfrm>
            <a:off x="823314" y="3349122"/>
            <a:ext cx="1143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5" name="Google Shape;475;p13"/>
          <p:cNvSpPr txBox="1">
            <a:spLocks noGrp="1"/>
          </p:cNvSpPr>
          <p:nvPr>
            <p:ph type="title" idx="8" hasCustomPrompt="1"/>
          </p:nvPr>
        </p:nvSpPr>
        <p:spPr>
          <a:xfrm flipH="1">
            <a:off x="4872196" y="1815447"/>
            <a:ext cx="1143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6" name="Google Shape;476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4872196" y="3349122"/>
            <a:ext cx="1143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477" name="Google Shape;477;p13"/>
          <p:cNvGrpSpPr/>
          <p:nvPr/>
        </p:nvGrpSpPr>
        <p:grpSpPr>
          <a:xfrm>
            <a:off x="7742075" y="238454"/>
            <a:ext cx="993199" cy="893759"/>
            <a:chOff x="7970675" y="1838654"/>
            <a:chExt cx="993199" cy="893759"/>
          </a:xfrm>
        </p:grpSpPr>
        <p:sp>
          <p:nvSpPr>
            <p:cNvPr id="478" name="Google Shape;478;p13"/>
            <p:cNvSpPr/>
            <p:nvPr/>
          </p:nvSpPr>
          <p:spPr>
            <a:xfrm>
              <a:off x="8250845" y="2149820"/>
              <a:ext cx="394257" cy="536974"/>
            </a:xfrm>
            <a:custGeom>
              <a:avLst/>
              <a:gdLst/>
              <a:ahLst/>
              <a:cxnLst/>
              <a:rect l="l" t="t" r="r" b="b"/>
              <a:pathLst>
                <a:path w="22484" h="30623" fill="none" extrusionOk="0">
                  <a:moveTo>
                    <a:pt x="19381" y="23784"/>
                  </a:moveTo>
                  <a:cubicBezTo>
                    <a:pt x="17213" y="28521"/>
                    <a:pt x="11609" y="30622"/>
                    <a:pt x="6839" y="28487"/>
                  </a:cubicBezTo>
                  <a:cubicBezTo>
                    <a:pt x="2102" y="26319"/>
                    <a:pt x="1" y="20682"/>
                    <a:pt x="2169" y="15945"/>
                  </a:cubicBezTo>
                  <a:cubicBezTo>
                    <a:pt x="3970" y="11975"/>
                    <a:pt x="8173" y="9840"/>
                    <a:pt x="12309" y="10508"/>
                  </a:cubicBezTo>
                  <a:lnTo>
                    <a:pt x="16212" y="1901"/>
                  </a:lnTo>
                  <a:lnTo>
                    <a:pt x="15979" y="1801"/>
                  </a:lnTo>
                  <a:cubicBezTo>
                    <a:pt x="15578" y="1601"/>
                    <a:pt x="15378" y="1134"/>
                    <a:pt x="15578" y="734"/>
                  </a:cubicBezTo>
                  <a:lnTo>
                    <a:pt x="15645" y="601"/>
                  </a:lnTo>
                  <a:cubicBezTo>
                    <a:pt x="15812" y="200"/>
                    <a:pt x="16312" y="0"/>
                    <a:pt x="16712" y="200"/>
                  </a:cubicBezTo>
                  <a:lnTo>
                    <a:pt x="21883" y="2569"/>
                  </a:lnTo>
                  <a:cubicBezTo>
                    <a:pt x="22316" y="2735"/>
                    <a:pt x="22483" y="3236"/>
                    <a:pt x="22283" y="3636"/>
                  </a:cubicBezTo>
                  <a:lnTo>
                    <a:pt x="22250" y="3769"/>
                  </a:lnTo>
                  <a:cubicBezTo>
                    <a:pt x="22050" y="4170"/>
                    <a:pt x="21583" y="4337"/>
                    <a:pt x="21182" y="4170"/>
                  </a:cubicBezTo>
                  <a:lnTo>
                    <a:pt x="21016" y="4103"/>
                  </a:lnTo>
                  <a:lnTo>
                    <a:pt x="17046" y="12776"/>
                  </a:lnTo>
                  <a:cubicBezTo>
                    <a:pt x="20082" y="15445"/>
                    <a:pt x="21149" y="19914"/>
                    <a:pt x="19381" y="23784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8274237" y="2434072"/>
              <a:ext cx="310615" cy="211490"/>
            </a:xfrm>
            <a:custGeom>
              <a:avLst/>
              <a:gdLst/>
              <a:ahLst/>
              <a:cxnLst/>
              <a:rect l="l" t="t" r="r" b="b"/>
              <a:pathLst>
                <a:path w="17714" h="12061" extrusionOk="0">
                  <a:moveTo>
                    <a:pt x="12873" y="0"/>
                  </a:moveTo>
                  <a:cubicBezTo>
                    <a:pt x="12852" y="0"/>
                    <a:pt x="12831" y="0"/>
                    <a:pt x="12810" y="1"/>
                  </a:cubicBezTo>
                  <a:cubicBezTo>
                    <a:pt x="10909" y="34"/>
                    <a:pt x="10141" y="1502"/>
                    <a:pt x="7973" y="1935"/>
                  </a:cubicBezTo>
                  <a:cubicBezTo>
                    <a:pt x="7621" y="2006"/>
                    <a:pt x="7222" y="2053"/>
                    <a:pt x="6775" y="2053"/>
                  </a:cubicBezTo>
                  <a:cubicBezTo>
                    <a:pt x="5531" y="2053"/>
                    <a:pt x="3915" y="1686"/>
                    <a:pt x="1902" y="434"/>
                  </a:cubicBezTo>
                  <a:lnTo>
                    <a:pt x="1902" y="434"/>
                  </a:lnTo>
                  <a:cubicBezTo>
                    <a:pt x="1" y="4571"/>
                    <a:pt x="1835" y="9441"/>
                    <a:pt x="5972" y="11309"/>
                  </a:cubicBezTo>
                  <a:cubicBezTo>
                    <a:pt x="7081" y="11819"/>
                    <a:pt x="8244" y="12060"/>
                    <a:pt x="9387" y="12060"/>
                  </a:cubicBezTo>
                  <a:cubicBezTo>
                    <a:pt x="12505" y="12060"/>
                    <a:pt x="15479" y="10266"/>
                    <a:pt x="16846" y="7239"/>
                  </a:cubicBezTo>
                  <a:cubicBezTo>
                    <a:pt x="17513" y="5838"/>
                    <a:pt x="17713" y="4304"/>
                    <a:pt x="17547" y="2869"/>
                  </a:cubicBezTo>
                  <a:cubicBezTo>
                    <a:pt x="16457" y="1549"/>
                    <a:pt x="14846" y="0"/>
                    <a:pt x="128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8396489" y="2490813"/>
              <a:ext cx="51483" cy="51483"/>
            </a:xfrm>
            <a:custGeom>
              <a:avLst/>
              <a:gdLst/>
              <a:ahLst/>
              <a:cxnLst/>
              <a:rect l="l" t="t" r="r" b="b"/>
              <a:pathLst>
                <a:path w="2936" h="2936" extrusionOk="0">
                  <a:moveTo>
                    <a:pt x="1468" y="0"/>
                  </a:moveTo>
                  <a:cubicBezTo>
                    <a:pt x="668" y="0"/>
                    <a:pt x="0" y="668"/>
                    <a:pt x="0" y="1468"/>
                  </a:cubicBezTo>
                  <a:cubicBezTo>
                    <a:pt x="0" y="2269"/>
                    <a:pt x="668" y="2936"/>
                    <a:pt x="1468" y="2936"/>
                  </a:cubicBezTo>
                  <a:cubicBezTo>
                    <a:pt x="2269" y="2936"/>
                    <a:pt x="2936" y="2269"/>
                    <a:pt x="2936" y="1468"/>
                  </a:cubicBezTo>
                  <a:cubicBezTo>
                    <a:pt x="2936" y="668"/>
                    <a:pt x="2269" y="0"/>
                    <a:pt x="1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8470767" y="2456884"/>
              <a:ext cx="50904" cy="50904"/>
            </a:xfrm>
            <a:custGeom>
              <a:avLst/>
              <a:gdLst/>
              <a:ahLst/>
              <a:cxnLst/>
              <a:rect l="l" t="t" r="r" b="b"/>
              <a:pathLst>
                <a:path w="2903" h="2903" fill="none" extrusionOk="0">
                  <a:moveTo>
                    <a:pt x="2903" y="1435"/>
                  </a:moveTo>
                  <a:cubicBezTo>
                    <a:pt x="2903" y="2269"/>
                    <a:pt x="2269" y="2903"/>
                    <a:pt x="1435" y="2903"/>
                  </a:cubicBezTo>
                  <a:cubicBezTo>
                    <a:pt x="635" y="2903"/>
                    <a:pt x="1" y="2269"/>
                    <a:pt x="1" y="1435"/>
                  </a:cubicBezTo>
                  <a:cubicBezTo>
                    <a:pt x="1" y="634"/>
                    <a:pt x="635" y="1"/>
                    <a:pt x="1435" y="1"/>
                  </a:cubicBezTo>
                  <a:cubicBezTo>
                    <a:pt x="2236" y="1"/>
                    <a:pt x="2903" y="634"/>
                    <a:pt x="2903" y="1435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8336836" y="2544626"/>
              <a:ext cx="34526" cy="33930"/>
            </a:xfrm>
            <a:custGeom>
              <a:avLst/>
              <a:gdLst/>
              <a:ahLst/>
              <a:cxnLst/>
              <a:rect l="l" t="t" r="r" b="b"/>
              <a:pathLst>
                <a:path w="1969" h="1935" fill="none" extrusionOk="0">
                  <a:moveTo>
                    <a:pt x="1968" y="968"/>
                  </a:moveTo>
                  <a:cubicBezTo>
                    <a:pt x="1968" y="1501"/>
                    <a:pt x="1534" y="1935"/>
                    <a:pt x="1001" y="1935"/>
                  </a:cubicBezTo>
                  <a:cubicBezTo>
                    <a:pt x="467" y="1935"/>
                    <a:pt x="0" y="1501"/>
                    <a:pt x="0" y="968"/>
                  </a:cubicBezTo>
                  <a:cubicBezTo>
                    <a:pt x="0" y="434"/>
                    <a:pt x="467" y="0"/>
                    <a:pt x="1001" y="0"/>
                  </a:cubicBezTo>
                  <a:cubicBezTo>
                    <a:pt x="1534" y="0"/>
                    <a:pt x="1968" y="434"/>
                    <a:pt x="1968" y="968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8446797" y="2559250"/>
              <a:ext cx="34526" cy="33930"/>
            </a:xfrm>
            <a:custGeom>
              <a:avLst/>
              <a:gdLst/>
              <a:ahLst/>
              <a:cxnLst/>
              <a:rect l="l" t="t" r="r" b="b"/>
              <a:pathLst>
                <a:path w="1969" h="1935" fill="none" extrusionOk="0">
                  <a:moveTo>
                    <a:pt x="1968" y="968"/>
                  </a:moveTo>
                  <a:cubicBezTo>
                    <a:pt x="1968" y="1501"/>
                    <a:pt x="1501" y="1935"/>
                    <a:pt x="968" y="1935"/>
                  </a:cubicBezTo>
                  <a:cubicBezTo>
                    <a:pt x="434" y="1935"/>
                    <a:pt x="0" y="1501"/>
                    <a:pt x="0" y="968"/>
                  </a:cubicBezTo>
                  <a:cubicBezTo>
                    <a:pt x="0" y="434"/>
                    <a:pt x="434" y="0"/>
                    <a:pt x="968" y="0"/>
                  </a:cubicBezTo>
                  <a:cubicBezTo>
                    <a:pt x="1501" y="0"/>
                    <a:pt x="1968" y="434"/>
                    <a:pt x="1968" y="968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8419302" y="2603700"/>
              <a:ext cx="18149" cy="17570"/>
            </a:xfrm>
            <a:custGeom>
              <a:avLst/>
              <a:gdLst/>
              <a:ahLst/>
              <a:cxnLst/>
              <a:rect l="l" t="t" r="r" b="b"/>
              <a:pathLst>
                <a:path w="1035" h="1002" extrusionOk="0">
                  <a:moveTo>
                    <a:pt x="501" y="0"/>
                  </a:moveTo>
                  <a:cubicBezTo>
                    <a:pt x="234" y="0"/>
                    <a:pt x="0" y="234"/>
                    <a:pt x="0" y="501"/>
                  </a:cubicBezTo>
                  <a:cubicBezTo>
                    <a:pt x="0" y="801"/>
                    <a:pt x="234" y="1001"/>
                    <a:pt x="501" y="1001"/>
                  </a:cubicBezTo>
                  <a:cubicBezTo>
                    <a:pt x="801" y="1001"/>
                    <a:pt x="1034" y="801"/>
                    <a:pt x="1034" y="501"/>
                  </a:cubicBezTo>
                  <a:cubicBezTo>
                    <a:pt x="1034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8305834" y="2468001"/>
              <a:ext cx="33930" cy="34526"/>
            </a:xfrm>
            <a:custGeom>
              <a:avLst/>
              <a:gdLst/>
              <a:ahLst/>
              <a:cxnLst/>
              <a:rect l="l" t="t" r="r" b="b"/>
              <a:pathLst>
                <a:path w="1935" h="1969" extrusionOk="0">
                  <a:moveTo>
                    <a:pt x="967" y="0"/>
                  </a:moveTo>
                  <a:cubicBezTo>
                    <a:pt x="434" y="0"/>
                    <a:pt x="0" y="434"/>
                    <a:pt x="0" y="968"/>
                  </a:cubicBezTo>
                  <a:cubicBezTo>
                    <a:pt x="0" y="1502"/>
                    <a:pt x="434" y="1969"/>
                    <a:pt x="967" y="1969"/>
                  </a:cubicBezTo>
                  <a:cubicBezTo>
                    <a:pt x="1501" y="1969"/>
                    <a:pt x="1935" y="1502"/>
                    <a:pt x="1935" y="968"/>
                  </a:cubicBezTo>
                  <a:cubicBezTo>
                    <a:pt x="1935" y="434"/>
                    <a:pt x="1501" y="0"/>
                    <a:pt x="9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8504696" y="2524742"/>
              <a:ext cx="33948" cy="33930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68" y="0"/>
                  </a:moveTo>
                  <a:cubicBezTo>
                    <a:pt x="434" y="0"/>
                    <a:pt x="1" y="434"/>
                    <a:pt x="1" y="967"/>
                  </a:cubicBezTo>
                  <a:cubicBezTo>
                    <a:pt x="1" y="1501"/>
                    <a:pt x="434" y="1935"/>
                    <a:pt x="968" y="1935"/>
                  </a:cubicBezTo>
                  <a:cubicBezTo>
                    <a:pt x="1502" y="1935"/>
                    <a:pt x="1935" y="1501"/>
                    <a:pt x="1935" y="967"/>
                  </a:cubicBezTo>
                  <a:cubicBezTo>
                    <a:pt x="1935" y="434"/>
                    <a:pt x="1502" y="0"/>
                    <a:pt x="9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8735156" y="2007090"/>
              <a:ext cx="63179" cy="63775"/>
            </a:xfrm>
            <a:custGeom>
              <a:avLst/>
              <a:gdLst/>
              <a:ahLst/>
              <a:cxnLst/>
              <a:rect l="l" t="t" r="r" b="b"/>
              <a:pathLst>
                <a:path w="3603" h="3637" fill="none" extrusionOk="0">
                  <a:moveTo>
                    <a:pt x="3603" y="1836"/>
                  </a:moveTo>
                  <a:cubicBezTo>
                    <a:pt x="3603" y="2836"/>
                    <a:pt x="2802" y="3637"/>
                    <a:pt x="1802" y="3637"/>
                  </a:cubicBezTo>
                  <a:cubicBezTo>
                    <a:pt x="801" y="3637"/>
                    <a:pt x="0" y="2836"/>
                    <a:pt x="0" y="1836"/>
                  </a:cubicBezTo>
                  <a:cubicBezTo>
                    <a:pt x="0" y="835"/>
                    <a:pt x="801" y="34"/>
                    <a:pt x="1802" y="34"/>
                  </a:cubicBezTo>
                  <a:cubicBezTo>
                    <a:pt x="2802" y="1"/>
                    <a:pt x="3603" y="835"/>
                    <a:pt x="3603" y="1836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8530438" y="1973757"/>
              <a:ext cx="31019" cy="31598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768" y="901"/>
                  </a:moveTo>
                  <a:cubicBezTo>
                    <a:pt x="1768" y="1402"/>
                    <a:pt x="1368" y="1802"/>
                    <a:pt x="868" y="1802"/>
                  </a:cubicBezTo>
                  <a:cubicBezTo>
                    <a:pt x="401" y="1802"/>
                    <a:pt x="0" y="1402"/>
                    <a:pt x="0" y="901"/>
                  </a:cubicBezTo>
                  <a:cubicBezTo>
                    <a:pt x="0" y="401"/>
                    <a:pt x="401" y="1"/>
                    <a:pt x="868" y="1"/>
                  </a:cubicBezTo>
                  <a:cubicBezTo>
                    <a:pt x="1368" y="1"/>
                    <a:pt x="1768" y="401"/>
                    <a:pt x="1768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8430998" y="2045701"/>
              <a:ext cx="31598" cy="31598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402"/>
                    <a:pt x="401" y="1802"/>
                    <a:pt x="901" y="1802"/>
                  </a:cubicBezTo>
                  <a:cubicBezTo>
                    <a:pt x="1402" y="1802"/>
                    <a:pt x="1802" y="1402"/>
                    <a:pt x="1802" y="901"/>
                  </a:cubicBezTo>
                  <a:cubicBezTo>
                    <a:pt x="1802" y="401"/>
                    <a:pt x="1402" y="1"/>
                    <a:pt x="9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8597105" y="2016453"/>
              <a:ext cx="31616" cy="31598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902" y="1"/>
                  </a:moveTo>
                  <a:cubicBezTo>
                    <a:pt x="401" y="1"/>
                    <a:pt x="1" y="434"/>
                    <a:pt x="1" y="901"/>
                  </a:cubicBezTo>
                  <a:cubicBezTo>
                    <a:pt x="1" y="1402"/>
                    <a:pt x="401" y="1802"/>
                    <a:pt x="902" y="1802"/>
                  </a:cubicBezTo>
                  <a:cubicBezTo>
                    <a:pt x="1402" y="1802"/>
                    <a:pt x="1802" y="1402"/>
                    <a:pt x="1802" y="901"/>
                  </a:cubicBezTo>
                  <a:cubicBezTo>
                    <a:pt x="1802" y="434"/>
                    <a:pt x="1402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8567874" y="1901234"/>
              <a:ext cx="59672" cy="59093"/>
            </a:xfrm>
            <a:custGeom>
              <a:avLst/>
              <a:gdLst/>
              <a:ahLst/>
              <a:cxnLst/>
              <a:rect l="l" t="t" r="r" b="b"/>
              <a:pathLst>
                <a:path w="3403" h="3370" extrusionOk="0">
                  <a:moveTo>
                    <a:pt x="1701" y="0"/>
                  </a:moveTo>
                  <a:cubicBezTo>
                    <a:pt x="767" y="0"/>
                    <a:pt x="0" y="734"/>
                    <a:pt x="0" y="1702"/>
                  </a:cubicBezTo>
                  <a:cubicBezTo>
                    <a:pt x="0" y="2636"/>
                    <a:pt x="767" y="3369"/>
                    <a:pt x="1701" y="3369"/>
                  </a:cubicBezTo>
                  <a:cubicBezTo>
                    <a:pt x="2635" y="3369"/>
                    <a:pt x="3403" y="2636"/>
                    <a:pt x="3403" y="1702"/>
                  </a:cubicBezTo>
                  <a:cubicBezTo>
                    <a:pt x="3403" y="734"/>
                    <a:pt x="2635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8537451" y="2169108"/>
              <a:ext cx="56761" cy="132214"/>
            </a:xfrm>
            <a:custGeom>
              <a:avLst/>
              <a:gdLst/>
              <a:ahLst/>
              <a:cxnLst/>
              <a:rect l="l" t="t" r="r" b="b"/>
              <a:pathLst>
                <a:path w="3237" h="7540" fill="none" extrusionOk="0">
                  <a:moveTo>
                    <a:pt x="3236" y="1"/>
                  </a:moveTo>
                  <a:lnTo>
                    <a:pt x="1" y="754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8594194" y="2029902"/>
              <a:ext cx="60250" cy="139228"/>
            </a:xfrm>
            <a:custGeom>
              <a:avLst/>
              <a:gdLst/>
              <a:ahLst/>
              <a:cxnLst/>
              <a:rect l="l" t="t" r="r" b="b"/>
              <a:pathLst>
                <a:path w="3436" h="7940" fill="none" extrusionOk="0">
                  <a:moveTo>
                    <a:pt x="3436" y="1"/>
                  </a:moveTo>
                  <a:lnTo>
                    <a:pt x="0" y="7940"/>
                  </a:lnTo>
                </a:path>
              </a:pathLst>
            </a:custGeom>
            <a:noFill/>
            <a:ln w="108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8639820" y="1915262"/>
              <a:ext cx="74874" cy="126953"/>
            </a:xfrm>
            <a:custGeom>
              <a:avLst/>
              <a:gdLst/>
              <a:ahLst/>
              <a:cxnLst/>
              <a:rect l="l" t="t" r="r" b="b"/>
              <a:pathLst>
                <a:path w="4270" h="7240" extrusionOk="0">
                  <a:moveTo>
                    <a:pt x="3669" y="1"/>
                  </a:moveTo>
                  <a:cubicBezTo>
                    <a:pt x="3202" y="168"/>
                    <a:pt x="1701" y="768"/>
                    <a:pt x="801" y="2336"/>
                  </a:cubicBezTo>
                  <a:cubicBezTo>
                    <a:pt x="767" y="2403"/>
                    <a:pt x="734" y="2469"/>
                    <a:pt x="701" y="2536"/>
                  </a:cubicBezTo>
                  <a:cubicBezTo>
                    <a:pt x="667" y="2603"/>
                    <a:pt x="634" y="2669"/>
                    <a:pt x="600" y="2770"/>
                  </a:cubicBezTo>
                  <a:cubicBezTo>
                    <a:pt x="567" y="2836"/>
                    <a:pt x="534" y="2903"/>
                    <a:pt x="500" y="2970"/>
                  </a:cubicBezTo>
                  <a:cubicBezTo>
                    <a:pt x="434" y="3070"/>
                    <a:pt x="400" y="3170"/>
                    <a:pt x="367" y="3270"/>
                  </a:cubicBezTo>
                  <a:cubicBezTo>
                    <a:pt x="334" y="3370"/>
                    <a:pt x="300" y="3470"/>
                    <a:pt x="300" y="3570"/>
                  </a:cubicBezTo>
                  <a:cubicBezTo>
                    <a:pt x="0" y="4604"/>
                    <a:pt x="100" y="5572"/>
                    <a:pt x="267" y="6239"/>
                  </a:cubicBezTo>
                  <a:cubicBezTo>
                    <a:pt x="300" y="6339"/>
                    <a:pt x="300" y="6439"/>
                    <a:pt x="334" y="6539"/>
                  </a:cubicBezTo>
                  <a:cubicBezTo>
                    <a:pt x="434" y="6839"/>
                    <a:pt x="500" y="7073"/>
                    <a:pt x="567" y="7173"/>
                  </a:cubicBezTo>
                  <a:cubicBezTo>
                    <a:pt x="567" y="7206"/>
                    <a:pt x="567" y="7206"/>
                    <a:pt x="567" y="7239"/>
                  </a:cubicBezTo>
                  <a:lnTo>
                    <a:pt x="600" y="7239"/>
                  </a:lnTo>
                  <a:cubicBezTo>
                    <a:pt x="600" y="7239"/>
                    <a:pt x="634" y="7239"/>
                    <a:pt x="667" y="7206"/>
                  </a:cubicBezTo>
                  <a:cubicBezTo>
                    <a:pt x="834" y="7173"/>
                    <a:pt x="1134" y="7039"/>
                    <a:pt x="1468" y="6839"/>
                  </a:cubicBezTo>
                  <a:cubicBezTo>
                    <a:pt x="1568" y="6772"/>
                    <a:pt x="1635" y="6739"/>
                    <a:pt x="1701" y="6706"/>
                  </a:cubicBezTo>
                  <a:cubicBezTo>
                    <a:pt x="2435" y="6239"/>
                    <a:pt x="3336" y="5471"/>
                    <a:pt x="3836" y="4204"/>
                  </a:cubicBezTo>
                  <a:cubicBezTo>
                    <a:pt x="3869" y="4137"/>
                    <a:pt x="3903" y="4070"/>
                    <a:pt x="3936" y="4004"/>
                  </a:cubicBezTo>
                  <a:cubicBezTo>
                    <a:pt x="3936" y="3970"/>
                    <a:pt x="3936" y="3970"/>
                    <a:pt x="3936" y="3937"/>
                  </a:cubicBezTo>
                  <a:cubicBezTo>
                    <a:pt x="4036" y="3704"/>
                    <a:pt x="4103" y="3437"/>
                    <a:pt x="4136" y="3203"/>
                  </a:cubicBezTo>
                  <a:cubicBezTo>
                    <a:pt x="4170" y="3036"/>
                    <a:pt x="4170" y="2870"/>
                    <a:pt x="4203" y="2736"/>
                  </a:cubicBezTo>
                  <a:cubicBezTo>
                    <a:pt x="4270" y="2002"/>
                    <a:pt x="4170" y="1335"/>
                    <a:pt x="4036" y="835"/>
                  </a:cubicBezTo>
                  <a:cubicBezTo>
                    <a:pt x="3970" y="635"/>
                    <a:pt x="3903" y="468"/>
                    <a:pt x="3869" y="301"/>
                  </a:cubicBezTo>
                  <a:cubicBezTo>
                    <a:pt x="3803" y="201"/>
                    <a:pt x="3803" y="134"/>
                    <a:pt x="3769" y="68"/>
                  </a:cubicBezTo>
                  <a:lnTo>
                    <a:pt x="37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8644484" y="1973178"/>
              <a:ext cx="14063" cy="56743"/>
            </a:xfrm>
            <a:custGeom>
              <a:avLst/>
              <a:gdLst/>
              <a:ahLst/>
              <a:cxnLst/>
              <a:rect l="l" t="t" r="r" b="b"/>
              <a:pathLst>
                <a:path w="802" h="3236" extrusionOk="0">
                  <a:moveTo>
                    <a:pt x="101" y="0"/>
                  </a:moveTo>
                  <a:cubicBezTo>
                    <a:pt x="68" y="67"/>
                    <a:pt x="34" y="167"/>
                    <a:pt x="34" y="267"/>
                  </a:cubicBezTo>
                  <a:cubicBezTo>
                    <a:pt x="101" y="401"/>
                    <a:pt x="168" y="501"/>
                    <a:pt x="201" y="634"/>
                  </a:cubicBezTo>
                  <a:cubicBezTo>
                    <a:pt x="535" y="1435"/>
                    <a:pt x="435" y="2335"/>
                    <a:pt x="1" y="2969"/>
                  </a:cubicBezTo>
                  <a:cubicBezTo>
                    <a:pt x="34" y="3069"/>
                    <a:pt x="34" y="3136"/>
                    <a:pt x="68" y="3236"/>
                  </a:cubicBezTo>
                  <a:cubicBezTo>
                    <a:pt x="635" y="2535"/>
                    <a:pt x="801" y="1501"/>
                    <a:pt x="401" y="567"/>
                  </a:cubicBezTo>
                  <a:cubicBezTo>
                    <a:pt x="334" y="334"/>
                    <a:pt x="234" y="167"/>
                    <a:pt x="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8663211" y="1985312"/>
              <a:ext cx="45047" cy="49887"/>
            </a:xfrm>
            <a:custGeom>
              <a:avLst/>
              <a:gdLst/>
              <a:ahLst/>
              <a:cxnLst/>
              <a:rect l="l" t="t" r="r" b="b"/>
              <a:pathLst>
                <a:path w="2569" h="2845" extrusionOk="0">
                  <a:moveTo>
                    <a:pt x="2412" y="0"/>
                  </a:moveTo>
                  <a:cubicBezTo>
                    <a:pt x="2154" y="0"/>
                    <a:pt x="1878" y="65"/>
                    <a:pt x="1601" y="176"/>
                  </a:cubicBezTo>
                  <a:cubicBezTo>
                    <a:pt x="567" y="576"/>
                    <a:pt x="0" y="1677"/>
                    <a:pt x="134" y="2844"/>
                  </a:cubicBezTo>
                  <a:cubicBezTo>
                    <a:pt x="200" y="2811"/>
                    <a:pt x="267" y="2744"/>
                    <a:pt x="367" y="2711"/>
                  </a:cubicBezTo>
                  <a:cubicBezTo>
                    <a:pt x="267" y="1710"/>
                    <a:pt x="768" y="743"/>
                    <a:pt x="1702" y="376"/>
                  </a:cubicBezTo>
                  <a:cubicBezTo>
                    <a:pt x="1921" y="293"/>
                    <a:pt x="2141" y="234"/>
                    <a:pt x="2360" y="234"/>
                  </a:cubicBezTo>
                  <a:cubicBezTo>
                    <a:pt x="2408" y="234"/>
                    <a:pt x="2455" y="236"/>
                    <a:pt x="2502" y="242"/>
                  </a:cubicBezTo>
                  <a:cubicBezTo>
                    <a:pt x="2535" y="142"/>
                    <a:pt x="2569" y="75"/>
                    <a:pt x="2569" y="9"/>
                  </a:cubicBezTo>
                  <a:cubicBezTo>
                    <a:pt x="2517" y="3"/>
                    <a:pt x="2465" y="0"/>
                    <a:pt x="2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8648587" y="1963236"/>
              <a:ext cx="64950" cy="21323"/>
            </a:xfrm>
            <a:custGeom>
              <a:avLst/>
              <a:gdLst/>
              <a:ahLst/>
              <a:cxnLst/>
              <a:rect l="l" t="t" r="r" b="b"/>
              <a:pathLst>
                <a:path w="3704" h="1216" extrusionOk="0">
                  <a:moveTo>
                    <a:pt x="3703" y="0"/>
                  </a:moveTo>
                  <a:cubicBezTo>
                    <a:pt x="3470" y="367"/>
                    <a:pt x="3103" y="667"/>
                    <a:pt x="2702" y="834"/>
                  </a:cubicBezTo>
                  <a:cubicBezTo>
                    <a:pt x="2455" y="931"/>
                    <a:pt x="2199" y="977"/>
                    <a:pt x="1945" y="977"/>
                  </a:cubicBezTo>
                  <a:cubicBezTo>
                    <a:pt x="1237" y="977"/>
                    <a:pt x="542" y="623"/>
                    <a:pt x="100" y="34"/>
                  </a:cubicBezTo>
                  <a:cubicBezTo>
                    <a:pt x="34" y="100"/>
                    <a:pt x="0" y="167"/>
                    <a:pt x="0" y="267"/>
                  </a:cubicBezTo>
                  <a:cubicBezTo>
                    <a:pt x="486" y="874"/>
                    <a:pt x="1218" y="1216"/>
                    <a:pt x="1954" y="1216"/>
                  </a:cubicBezTo>
                  <a:cubicBezTo>
                    <a:pt x="2229" y="1216"/>
                    <a:pt x="2505" y="1168"/>
                    <a:pt x="2769" y="1068"/>
                  </a:cubicBezTo>
                  <a:cubicBezTo>
                    <a:pt x="3103" y="934"/>
                    <a:pt x="3403" y="701"/>
                    <a:pt x="3636" y="467"/>
                  </a:cubicBezTo>
                  <a:cubicBezTo>
                    <a:pt x="3670" y="300"/>
                    <a:pt x="3670" y="167"/>
                    <a:pt x="37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8652094" y="1921118"/>
              <a:ext cx="58514" cy="43066"/>
            </a:xfrm>
            <a:custGeom>
              <a:avLst/>
              <a:gdLst/>
              <a:ahLst/>
              <a:cxnLst/>
              <a:rect l="l" t="t" r="r" b="b"/>
              <a:pathLst>
                <a:path w="3337" h="2456" extrusionOk="0">
                  <a:moveTo>
                    <a:pt x="3169" y="0"/>
                  </a:moveTo>
                  <a:cubicBezTo>
                    <a:pt x="3136" y="901"/>
                    <a:pt x="2636" y="1768"/>
                    <a:pt x="1802" y="2102"/>
                  </a:cubicBezTo>
                  <a:cubicBezTo>
                    <a:pt x="1551" y="2191"/>
                    <a:pt x="1293" y="2233"/>
                    <a:pt x="1038" y="2233"/>
                  </a:cubicBezTo>
                  <a:cubicBezTo>
                    <a:pt x="716" y="2233"/>
                    <a:pt x="398" y="2165"/>
                    <a:pt x="101" y="2035"/>
                  </a:cubicBezTo>
                  <a:cubicBezTo>
                    <a:pt x="67" y="2069"/>
                    <a:pt x="34" y="2135"/>
                    <a:pt x="1" y="2202"/>
                  </a:cubicBezTo>
                  <a:cubicBezTo>
                    <a:pt x="338" y="2371"/>
                    <a:pt x="697" y="2455"/>
                    <a:pt x="1059" y="2455"/>
                  </a:cubicBezTo>
                  <a:cubicBezTo>
                    <a:pt x="1341" y="2455"/>
                    <a:pt x="1625" y="2404"/>
                    <a:pt x="1902" y="2302"/>
                  </a:cubicBezTo>
                  <a:cubicBezTo>
                    <a:pt x="2636" y="2002"/>
                    <a:pt x="3169" y="1301"/>
                    <a:pt x="3336" y="501"/>
                  </a:cubicBezTo>
                  <a:cubicBezTo>
                    <a:pt x="3270" y="301"/>
                    <a:pt x="3203" y="134"/>
                    <a:pt x="3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8649762" y="1915262"/>
              <a:ext cx="56165" cy="126953"/>
            </a:xfrm>
            <a:custGeom>
              <a:avLst/>
              <a:gdLst/>
              <a:ahLst/>
              <a:cxnLst/>
              <a:rect l="l" t="t" r="r" b="b"/>
              <a:pathLst>
                <a:path w="3203" h="7240" extrusionOk="0">
                  <a:moveTo>
                    <a:pt x="3136" y="1"/>
                  </a:moveTo>
                  <a:lnTo>
                    <a:pt x="3102" y="34"/>
                  </a:lnTo>
                  <a:lnTo>
                    <a:pt x="0" y="7206"/>
                  </a:lnTo>
                  <a:lnTo>
                    <a:pt x="0" y="7239"/>
                  </a:lnTo>
                  <a:lnTo>
                    <a:pt x="33" y="7239"/>
                  </a:lnTo>
                  <a:cubicBezTo>
                    <a:pt x="33" y="7239"/>
                    <a:pt x="67" y="7239"/>
                    <a:pt x="100" y="7206"/>
                  </a:cubicBezTo>
                  <a:lnTo>
                    <a:pt x="3202" y="68"/>
                  </a:lnTo>
                  <a:lnTo>
                    <a:pt x="3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8615253" y="2077754"/>
              <a:ext cx="91848" cy="50799"/>
            </a:xfrm>
            <a:custGeom>
              <a:avLst/>
              <a:gdLst/>
              <a:ahLst/>
              <a:cxnLst/>
              <a:rect l="l" t="t" r="r" b="b"/>
              <a:pathLst>
                <a:path w="5238" h="2897" extrusionOk="0">
                  <a:moveTo>
                    <a:pt x="3491" y="1"/>
                  </a:moveTo>
                  <a:cubicBezTo>
                    <a:pt x="3419" y="1"/>
                    <a:pt x="3345" y="3"/>
                    <a:pt x="3269" y="7"/>
                  </a:cubicBezTo>
                  <a:cubicBezTo>
                    <a:pt x="3169" y="41"/>
                    <a:pt x="3069" y="41"/>
                    <a:pt x="2969" y="41"/>
                  </a:cubicBezTo>
                  <a:cubicBezTo>
                    <a:pt x="2802" y="74"/>
                    <a:pt x="2602" y="107"/>
                    <a:pt x="2435" y="174"/>
                  </a:cubicBezTo>
                  <a:cubicBezTo>
                    <a:pt x="2402" y="174"/>
                    <a:pt x="2402" y="174"/>
                    <a:pt x="2368" y="207"/>
                  </a:cubicBezTo>
                  <a:cubicBezTo>
                    <a:pt x="2335" y="207"/>
                    <a:pt x="2268" y="241"/>
                    <a:pt x="2235" y="241"/>
                  </a:cubicBezTo>
                  <a:cubicBezTo>
                    <a:pt x="1334" y="574"/>
                    <a:pt x="734" y="1208"/>
                    <a:pt x="400" y="1742"/>
                  </a:cubicBezTo>
                  <a:cubicBezTo>
                    <a:pt x="367" y="1775"/>
                    <a:pt x="334" y="1842"/>
                    <a:pt x="300" y="1875"/>
                  </a:cubicBezTo>
                  <a:cubicBezTo>
                    <a:pt x="133" y="2142"/>
                    <a:pt x="67" y="2342"/>
                    <a:pt x="0" y="2442"/>
                  </a:cubicBezTo>
                  <a:cubicBezTo>
                    <a:pt x="0" y="2476"/>
                    <a:pt x="0" y="2476"/>
                    <a:pt x="0" y="2509"/>
                  </a:cubicBezTo>
                  <a:cubicBezTo>
                    <a:pt x="0" y="2509"/>
                    <a:pt x="0" y="2509"/>
                    <a:pt x="33" y="2542"/>
                  </a:cubicBezTo>
                  <a:cubicBezTo>
                    <a:pt x="100" y="2576"/>
                    <a:pt x="267" y="2642"/>
                    <a:pt x="500" y="2709"/>
                  </a:cubicBezTo>
                  <a:cubicBezTo>
                    <a:pt x="567" y="2709"/>
                    <a:pt x="600" y="2742"/>
                    <a:pt x="667" y="2742"/>
                  </a:cubicBezTo>
                  <a:cubicBezTo>
                    <a:pt x="981" y="2826"/>
                    <a:pt x="1373" y="2897"/>
                    <a:pt x="1802" y="2897"/>
                  </a:cubicBezTo>
                  <a:cubicBezTo>
                    <a:pt x="2058" y="2897"/>
                    <a:pt x="2328" y="2871"/>
                    <a:pt x="2602" y="2809"/>
                  </a:cubicBezTo>
                  <a:cubicBezTo>
                    <a:pt x="2669" y="2776"/>
                    <a:pt x="2735" y="2776"/>
                    <a:pt x="2802" y="2742"/>
                  </a:cubicBezTo>
                  <a:cubicBezTo>
                    <a:pt x="2869" y="2709"/>
                    <a:pt x="2969" y="2709"/>
                    <a:pt x="3036" y="2676"/>
                  </a:cubicBezTo>
                  <a:cubicBezTo>
                    <a:pt x="3069" y="2642"/>
                    <a:pt x="3136" y="2609"/>
                    <a:pt x="3202" y="2609"/>
                  </a:cubicBezTo>
                  <a:cubicBezTo>
                    <a:pt x="3236" y="2576"/>
                    <a:pt x="3302" y="2542"/>
                    <a:pt x="3336" y="2542"/>
                  </a:cubicBezTo>
                  <a:cubicBezTo>
                    <a:pt x="3402" y="2509"/>
                    <a:pt x="3436" y="2476"/>
                    <a:pt x="3503" y="2442"/>
                  </a:cubicBezTo>
                  <a:cubicBezTo>
                    <a:pt x="4637" y="1842"/>
                    <a:pt x="5104" y="808"/>
                    <a:pt x="5237" y="474"/>
                  </a:cubicBezTo>
                  <a:lnTo>
                    <a:pt x="5237" y="407"/>
                  </a:lnTo>
                  <a:lnTo>
                    <a:pt x="5170" y="407"/>
                  </a:lnTo>
                  <a:cubicBezTo>
                    <a:pt x="5137" y="374"/>
                    <a:pt x="5070" y="341"/>
                    <a:pt x="5004" y="307"/>
                  </a:cubicBezTo>
                  <a:cubicBezTo>
                    <a:pt x="4904" y="274"/>
                    <a:pt x="4803" y="241"/>
                    <a:pt x="4637" y="174"/>
                  </a:cubicBezTo>
                  <a:cubicBezTo>
                    <a:pt x="4348" y="87"/>
                    <a:pt x="3959" y="1"/>
                    <a:pt x="34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8624021" y="2118679"/>
              <a:ext cx="40383" cy="8347"/>
            </a:xfrm>
            <a:custGeom>
              <a:avLst/>
              <a:gdLst/>
              <a:ahLst/>
              <a:cxnLst/>
              <a:rect l="l" t="t" r="r" b="b"/>
              <a:pathLst>
                <a:path w="2303" h="476" extrusionOk="0">
                  <a:moveTo>
                    <a:pt x="1100" y="0"/>
                  </a:moveTo>
                  <a:cubicBezTo>
                    <a:pt x="692" y="0"/>
                    <a:pt x="303" y="133"/>
                    <a:pt x="0" y="375"/>
                  </a:cubicBezTo>
                  <a:cubicBezTo>
                    <a:pt x="34" y="375"/>
                    <a:pt x="100" y="408"/>
                    <a:pt x="167" y="408"/>
                  </a:cubicBezTo>
                  <a:cubicBezTo>
                    <a:pt x="439" y="253"/>
                    <a:pt x="767" y="166"/>
                    <a:pt x="1106" y="166"/>
                  </a:cubicBezTo>
                  <a:cubicBezTo>
                    <a:pt x="1349" y="166"/>
                    <a:pt x="1598" y="211"/>
                    <a:pt x="1835" y="308"/>
                  </a:cubicBezTo>
                  <a:cubicBezTo>
                    <a:pt x="1935" y="375"/>
                    <a:pt x="2035" y="408"/>
                    <a:pt x="2102" y="475"/>
                  </a:cubicBezTo>
                  <a:cubicBezTo>
                    <a:pt x="2169" y="442"/>
                    <a:pt x="2235" y="442"/>
                    <a:pt x="2302" y="408"/>
                  </a:cubicBezTo>
                  <a:cubicBezTo>
                    <a:pt x="2169" y="308"/>
                    <a:pt x="2035" y="242"/>
                    <a:pt x="1902" y="175"/>
                  </a:cubicBezTo>
                  <a:cubicBezTo>
                    <a:pt x="1639" y="57"/>
                    <a:pt x="1365" y="0"/>
                    <a:pt x="1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8620514" y="2081383"/>
              <a:ext cx="36280" cy="29704"/>
            </a:xfrm>
            <a:custGeom>
              <a:avLst/>
              <a:gdLst/>
              <a:ahLst/>
              <a:cxnLst/>
              <a:rect l="l" t="t" r="r" b="b"/>
              <a:pathLst>
                <a:path w="2069" h="1694" extrusionOk="0">
                  <a:moveTo>
                    <a:pt x="2068" y="0"/>
                  </a:moveTo>
                  <a:cubicBezTo>
                    <a:pt x="2002" y="0"/>
                    <a:pt x="1968" y="34"/>
                    <a:pt x="1902" y="34"/>
                  </a:cubicBezTo>
                  <a:cubicBezTo>
                    <a:pt x="1902" y="234"/>
                    <a:pt x="1868" y="434"/>
                    <a:pt x="1802" y="601"/>
                  </a:cubicBezTo>
                  <a:cubicBezTo>
                    <a:pt x="1527" y="1212"/>
                    <a:pt x="916" y="1543"/>
                    <a:pt x="276" y="1543"/>
                  </a:cubicBezTo>
                  <a:cubicBezTo>
                    <a:pt x="218" y="1543"/>
                    <a:pt x="159" y="1540"/>
                    <a:pt x="100" y="1535"/>
                  </a:cubicBezTo>
                  <a:cubicBezTo>
                    <a:pt x="67" y="1568"/>
                    <a:pt x="34" y="1635"/>
                    <a:pt x="0" y="1668"/>
                  </a:cubicBezTo>
                  <a:cubicBezTo>
                    <a:pt x="103" y="1685"/>
                    <a:pt x="206" y="1694"/>
                    <a:pt x="308" y="1694"/>
                  </a:cubicBezTo>
                  <a:cubicBezTo>
                    <a:pt x="1006" y="1694"/>
                    <a:pt x="1673" y="1307"/>
                    <a:pt x="1935" y="667"/>
                  </a:cubicBezTo>
                  <a:cubicBezTo>
                    <a:pt x="2035" y="467"/>
                    <a:pt x="2068" y="234"/>
                    <a:pt x="20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8653847" y="2078455"/>
              <a:ext cx="18745" cy="46222"/>
            </a:xfrm>
            <a:custGeom>
              <a:avLst/>
              <a:gdLst/>
              <a:ahLst/>
              <a:cxnLst/>
              <a:rect l="l" t="t" r="r" b="b"/>
              <a:pathLst>
                <a:path w="1069" h="2636" extrusionOk="0">
                  <a:moveTo>
                    <a:pt x="1068" y="1"/>
                  </a:moveTo>
                  <a:cubicBezTo>
                    <a:pt x="968" y="1"/>
                    <a:pt x="868" y="1"/>
                    <a:pt x="768" y="34"/>
                  </a:cubicBezTo>
                  <a:cubicBezTo>
                    <a:pt x="568" y="167"/>
                    <a:pt x="401" y="367"/>
                    <a:pt x="301" y="601"/>
                  </a:cubicBezTo>
                  <a:cubicBezTo>
                    <a:pt x="1" y="1301"/>
                    <a:pt x="234" y="2102"/>
                    <a:pt x="835" y="2636"/>
                  </a:cubicBezTo>
                  <a:cubicBezTo>
                    <a:pt x="868" y="2602"/>
                    <a:pt x="935" y="2602"/>
                    <a:pt x="1001" y="2569"/>
                  </a:cubicBezTo>
                  <a:cubicBezTo>
                    <a:pt x="401" y="2102"/>
                    <a:pt x="167" y="1335"/>
                    <a:pt x="468" y="668"/>
                  </a:cubicBezTo>
                  <a:cubicBezTo>
                    <a:pt x="601" y="367"/>
                    <a:pt x="801" y="134"/>
                    <a:pt x="10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8670225" y="2080787"/>
              <a:ext cx="32773" cy="41558"/>
            </a:xfrm>
            <a:custGeom>
              <a:avLst/>
              <a:gdLst/>
              <a:ahLst/>
              <a:cxnLst/>
              <a:rect l="l" t="t" r="r" b="b"/>
              <a:pathLst>
                <a:path w="1869" h="2370" extrusionOk="0">
                  <a:moveTo>
                    <a:pt x="1502" y="1"/>
                  </a:moveTo>
                  <a:cubicBezTo>
                    <a:pt x="935" y="101"/>
                    <a:pt x="434" y="468"/>
                    <a:pt x="201" y="1002"/>
                  </a:cubicBezTo>
                  <a:cubicBezTo>
                    <a:pt x="1" y="1435"/>
                    <a:pt x="34" y="1936"/>
                    <a:pt x="201" y="2369"/>
                  </a:cubicBezTo>
                  <a:cubicBezTo>
                    <a:pt x="267" y="2336"/>
                    <a:pt x="301" y="2303"/>
                    <a:pt x="368" y="2269"/>
                  </a:cubicBezTo>
                  <a:cubicBezTo>
                    <a:pt x="201" y="1902"/>
                    <a:pt x="167" y="1469"/>
                    <a:pt x="334" y="1068"/>
                  </a:cubicBezTo>
                  <a:cubicBezTo>
                    <a:pt x="601" y="468"/>
                    <a:pt x="1201" y="134"/>
                    <a:pt x="1869" y="134"/>
                  </a:cubicBezTo>
                  <a:cubicBezTo>
                    <a:pt x="1769" y="101"/>
                    <a:pt x="1635" y="68"/>
                    <a:pt x="15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8615253" y="2084312"/>
              <a:ext cx="91848" cy="38033"/>
            </a:xfrm>
            <a:custGeom>
              <a:avLst/>
              <a:gdLst/>
              <a:ahLst/>
              <a:cxnLst/>
              <a:rect l="l" t="t" r="r" b="b"/>
              <a:pathLst>
                <a:path w="5238" h="2169" extrusionOk="0">
                  <a:moveTo>
                    <a:pt x="5170" y="0"/>
                  </a:moveTo>
                  <a:lnTo>
                    <a:pt x="0" y="2068"/>
                  </a:lnTo>
                  <a:cubicBezTo>
                    <a:pt x="0" y="2102"/>
                    <a:pt x="0" y="2102"/>
                    <a:pt x="0" y="2135"/>
                  </a:cubicBezTo>
                  <a:lnTo>
                    <a:pt x="33" y="2168"/>
                  </a:lnTo>
                  <a:lnTo>
                    <a:pt x="5237" y="100"/>
                  </a:lnTo>
                  <a:lnTo>
                    <a:pt x="5237" y="33"/>
                  </a:lnTo>
                  <a:lnTo>
                    <a:pt x="51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8500611" y="2019960"/>
              <a:ext cx="104701" cy="122272"/>
            </a:xfrm>
            <a:custGeom>
              <a:avLst/>
              <a:gdLst/>
              <a:ahLst/>
              <a:cxnLst/>
              <a:rect l="l" t="t" r="r" b="b"/>
              <a:pathLst>
                <a:path w="5971" h="6973" extrusionOk="0">
                  <a:moveTo>
                    <a:pt x="300" y="1"/>
                  </a:moveTo>
                  <a:lnTo>
                    <a:pt x="267" y="68"/>
                  </a:lnTo>
                  <a:cubicBezTo>
                    <a:pt x="200" y="635"/>
                    <a:pt x="0" y="2403"/>
                    <a:pt x="1101" y="4170"/>
                  </a:cubicBezTo>
                  <a:cubicBezTo>
                    <a:pt x="1168" y="4237"/>
                    <a:pt x="1201" y="4304"/>
                    <a:pt x="1234" y="4371"/>
                  </a:cubicBezTo>
                  <a:cubicBezTo>
                    <a:pt x="1301" y="4437"/>
                    <a:pt x="1368" y="4504"/>
                    <a:pt x="1401" y="4604"/>
                  </a:cubicBezTo>
                  <a:cubicBezTo>
                    <a:pt x="1468" y="4671"/>
                    <a:pt x="1534" y="4738"/>
                    <a:pt x="1568" y="4804"/>
                  </a:cubicBezTo>
                  <a:cubicBezTo>
                    <a:pt x="1668" y="4904"/>
                    <a:pt x="1735" y="5004"/>
                    <a:pt x="1835" y="5071"/>
                  </a:cubicBezTo>
                  <a:cubicBezTo>
                    <a:pt x="1901" y="5171"/>
                    <a:pt x="1968" y="5238"/>
                    <a:pt x="2068" y="5305"/>
                  </a:cubicBezTo>
                  <a:cubicBezTo>
                    <a:pt x="2969" y="6139"/>
                    <a:pt x="3970" y="6572"/>
                    <a:pt x="4737" y="6772"/>
                  </a:cubicBezTo>
                  <a:cubicBezTo>
                    <a:pt x="4837" y="6806"/>
                    <a:pt x="4970" y="6806"/>
                    <a:pt x="5070" y="6839"/>
                  </a:cubicBezTo>
                  <a:cubicBezTo>
                    <a:pt x="5404" y="6906"/>
                    <a:pt x="5671" y="6939"/>
                    <a:pt x="5838" y="6972"/>
                  </a:cubicBezTo>
                  <a:lnTo>
                    <a:pt x="5904" y="6972"/>
                  </a:lnTo>
                  <a:lnTo>
                    <a:pt x="5904" y="6939"/>
                  </a:lnTo>
                  <a:cubicBezTo>
                    <a:pt x="5904" y="6939"/>
                    <a:pt x="5904" y="6906"/>
                    <a:pt x="5904" y="6872"/>
                  </a:cubicBezTo>
                  <a:cubicBezTo>
                    <a:pt x="5938" y="6672"/>
                    <a:pt x="5971" y="6305"/>
                    <a:pt x="5938" y="5872"/>
                  </a:cubicBezTo>
                  <a:cubicBezTo>
                    <a:pt x="5938" y="5772"/>
                    <a:pt x="5938" y="5672"/>
                    <a:pt x="5938" y="5571"/>
                  </a:cubicBezTo>
                  <a:cubicBezTo>
                    <a:pt x="5871" y="4604"/>
                    <a:pt x="5571" y="3270"/>
                    <a:pt x="4570" y="2102"/>
                  </a:cubicBezTo>
                  <a:cubicBezTo>
                    <a:pt x="4537" y="2036"/>
                    <a:pt x="4470" y="1969"/>
                    <a:pt x="4403" y="1902"/>
                  </a:cubicBezTo>
                  <a:cubicBezTo>
                    <a:pt x="4370" y="1902"/>
                    <a:pt x="4370" y="1869"/>
                    <a:pt x="4370" y="1869"/>
                  </a:cubicBezTo>
                  <a:cubicBezTo>
                    <a:pt x="4136" y="1635"/>
                    <a:pt x="3936" y="1435"/>
                    <a:pt x="3703" y="1268"/>
                  </a:cubicBezTo>
                  <a:cubicBezTo>
                    <a:pt x="3569" y="1168"/>
                    <a:pt x="3436" y="1068"/>
                    <a:pt x="3269" y="968"/>
                  </a:cubicBezTo>
                  <a:cubicBezTo>
                    <a:pt x="2569" y="501"/>
                    <a:pt x="1868" y="268"/>
                    <a:pt x="1301" y="134"/>
                  </a:cubicBezTo>
                  <a:cubicBezTo>
                    <a:pt x="1067" y="68"/>
                    <a:pt x="834" y="34"/>
                    <a:pt x="667" y="34"/>
                  </a:cubicBezTo>
                  <a:cubicBezTo>
                    <a:pt x="567" y="1"/>
                    <a:pt x="467" y="1"/>
                    <a:pt x="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8532770" y="2108439"/>
              <a:ext cx="56165" cy="31458"/>
            </a:xfrm>
            <a:custGeom>
              <a:avLst/>
              <a:gdLst/>
              <a:ahLst/>
              <a:cxnLst/>
              <a:rect l="l" t="t" r="r" b="b"/>
              <a:pathLst>
                <a:path w="3203" h="1794" extrusionOk="0">
                  <a:moveTo>
                    <a:pt x="355" y="0"/>
                  </a:moveTo>
                  <a:cubicBezTo>
                    <a:pt x="234" y="0"/>
                    <a:pt x="117" y="8"/>
                    <a:pt x="1" y="25"/>
                  </a:cubicBezTo>
                  <a:cubicBezTo>
                    <a:pt x="67" y="125"/>
                    <a:pt x="134" y="192"/>
                    <a:pt x="234" y="259"/>
                  </a:cubicBezTo>
                  <a:cubicBezTo>
                    <a:pt x="368" y="259"/>
                    <a:pt x="534" y="259"/>
                    <a:pt x="701" y="292"/>
                  </a:cubicBezTo>
                  <a:cubicBezTo>
                    <a:pt x="1669" y="392"/>
                    <a:pt x="2502" y="959"/>
                    <a:pt x="2903" y="1726"/>
                  </a:cubicBezTo>
                  <a:cubicBezTo>
                    <a:pt x="3003" y="1760"/>
                    <a:pt x="3103" y="1760"/>
                    <a:pt x="3203" y="1793"/>
                  </a:cubicBezTo>
                  <a:cubicBezTo>
                    <a:pt x="2803" y="859"/>
                    <a:pt x="1869" y="159"/>
                    <a:pt x="735" y="25"/>
                  </a:cubicBezTo>
                  <a:cubicBezTo>
                    <a:pt x="601" y="8"/>
                    <a:pt x="476" y="0"/>
                    <a:pt x="3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8569032" y="2053311"/>
              <a:ext cx="35701" cy="69035"/>
            </a:xfrm>
            <a:custGeom>
              <a:avLst/>
              <a:gdLst/>
              <a:ahLst/>
              <a:cxnLst/>
              <a:rect l="l" t="t" r="r" b="b"/>
              <a:pathLst>
                <a:path w="2036" h="3937" extrusionOk="0">
                  <a:moveTo>
                    <a:pt x="501" y="0"/>
                  </a:moveTo>
                  <a:cubicBezTo>
                    <a:pt x="301" y="334"/>
                    <a:pt x="201" y="667"/>
                    <a:pt x="134" y="1068"/>
                  </a:cubicBezTo>
                  <a:cubicBezTo>
                    <a:pt x="1" y="2335"/>
                    <a:pt x="835" y="3503"/>
                    <a:pt x="2036" y="3936"/>
                  </a:cubicBezTo>
                  <a:cubicBezTo>
                    <a:pt x="2036" y="3870"/>
                    <a:pt x="2036" y="3770"/>
                    <a:pt x="2036" y="3669"/>
                  </a:cubicBezTo>
                  <a:cubicBezTo>
                    <a:pt x="968" y="3236"/>
                    <a:pt x="268" y="2202"/>
                    <a:pt x="401" y="1101"/>
                  </a:cubicBezTo>
                  <a:cubicBezTo>
                    <a:pt x="434" y="767"/>
                    <a:pt x="535" y="467"/>
                    <a:pt x="668" y="200"/>
                  </a:cubicBezTo>
                  <a:cubicBezTo>
                    <a:pt x="635" y="134"/>
                    <a:pt x="568" y="67"/>
                    <a:pt x="5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8525177" y="2036933"/>
              <a:ext cx="43873" cy="67282"/>
            </a:xfrm>
            <a:custGeom>
              <a:avLst/>
              <a:gdLst/>
              <a:ahLst/>
              <a:cxnLst/>
              <a:rect l="l" t="t" r="r" b="b"/>
              <a:pathLst>
                <a:path w="2502" h="3837" extrusionOk="0">
                  <a:moveTo>
                    <a:pt x="1901" y="0"/>
                  </a:moveTo>
                  <a:cubicBezTo>
                    <a:pt x="2135" y="434"/>
                    <a:pt x="2268" y="934"/>
                    <a:pt x="2202" y="1435"/>
                  </a:cubicBezTo>
                  <a:cubicBezTo>
                    <a:pt x="2068" y="2569"/>
                    <a:pt x="1168" y="3436"/>
                    <a:pt x="0" y="3636"/>
                  </a:cubicBezTo>
                  <a:cubicBezTo>
                    <a:pt x="67" y="3703"/>
                    <a:pt x="133" y="3770"/>
                    <a:pt x="167" y="3836"/>
                  </a:cubicBezTo>
                  <a:cubicBezTo>
                    <a:pt x="1368" y="3569"/>
                    <a:pt x="2335" y="2669"/>
                    <a:pt x="2435" y="1468"/>
                  </a:cubicBezTo>
                  <a:cubicBezTo>
                    <a:pt x="2502" y="1068"/>
                    <a:pt x="2435" y="667"/>
                    <a:pt x="2302" y="300"/>
                  </a:cubicBezTo>
                  <a:cubicBezTo>
                    <a:pt x="2168" y="200"/>
                    <a:pt x="2035" y="100"/>
                    <a:pt x="1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8512307" y="2020556"/>
              <a:ext cx="31019" cy="76049"/>
            </a:xfrm>
            <a:custGeom>
              <a:avLst/>
              <a:gdLst/>
              <a:ahLst/>
              <a:cxnLst/>
              <a:rect l="l" t="t" r="r" b="b"/>
              <a:pathLst>
                <a:path w="1769" h="4337" extrusionOk="0">
                  <a:moveTo>
                    <a:pt x="0" y="0"/>
                  </a:moveTo>
                  <a:cubicBezTo>
                    <a:pt x="934" y="467"/>
                    <a:pt x="1501" y="1435"/>
                    <a:pt x="1401" y="2469"/>
                  </a:cubicBezTo>
                  <a:cubicBezTo>
                    <a:pt x="1334" y="3136"/>
                    <a:pt x="968" y="3703"/>
                    <a:pt x="434" y="4136"/>
                  </a:cubicBezTo>
                  <a:cubicBezTo>
                    <a:pt x="467" y="4203"/>
                    <a:pt x="534" y="4270"/>
                    <a:pt x="567" y="4337"/>
                  </a:cubicBezTo>
                  <a:cubicBezTo>
                    <a:pt x="1168" y="3903"/>
                    <a:pt x="1568" y="3236"/>
                    <a:pt x="1668" y="2502"/>
                  </a:cubicBezTo>
                  <a:cubicBezTo>
                    <a:pt x="1768" y="1568"/>
                    <a:pt x="1334" y="667"/>
                    <a:pt x="634" y="100"/>
                  </a:cubicBezTo>
                  <a:cubicBezTo>
                    <a:pt x="400" y="34"/>
                    <a:pt x="167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8505275" y="2019960"/>
              <a:ext cx="98880" cy="122272"/>
            </a:xfrm>
            <a:custGeom>
              <a:avLst/>
              <a:gdLst/>
              <a:ahLst/>
              <a:cxnLst/>
              <a:rect l="l" t="t" r="r" b="b"/>
              <a:pathLst>
                <a:path w="5639" h="6973" extrusionOk="0">
                  <a:moveTo>
                    <a:pt x="1" y="1"/>
                  </a:moveTo>
                  <a:lnTo>
                    <a:pt x="1" y="68"/>
                  </a:lnTo>
                  <a:lnTo>
                    <a:pt x="5538" y="6939"/>
                  </a:lnTo>
                  <a:lnTo>
                    <a:pt x="5605" y="6972"/>
                  </a:lnTo>
                  <a:lnTo>
                    <a:pt x="5638" y="6939"/>
                  </a:lnTo>
                  <a:cubicBezTo>
                    <a:pt x="5638" y="6939"/>
                    <a:pt x="5638" y="6906"/>
                    <a:pt x="5638" y="6872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8075375" y="1838654"/>
              <a:ext cx="888498" cy="893759"/>
            </a:xfrm>
            <a:custGeom>
              <a:avLst/>
              <a:gdLst/>
              <a:ahLst/>
              <a:cxnLst/>
              <a:rect l="l" t="t" r="r" b="b"/>
              <a:pathLst>
                <a:path w="50670" h="50970" fill="none" extrusionOk="0">
                  <a:moveTo>
                    <a:pt x="25318" y="0"/>
                  </a:moveTo>
                  <a:cubicBezTo>
                    <a:pt x="39328" y="0"/>
                    <a:pt x="50670" y="11408"/>
                    <a:pt x="50670" y="25485"/>
                  </a:cubicBezTo>
                  <a:cubicBezTo>
                    <a:pt x="50670" y="39562"/>
                    <a:pt x="39328" y="50970"/>
                    <a:pt x="25318" y="50970"/>
                  </a:cubicBezTo>
                  <a:cubicBezTo>
                    <a:pt x="11342" y="50970"/>
                    <a:pt x="0" y="39562"/>
                    <a:pt x="0" y="25485"/>
                  </a:cubicBez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8026242" y="2131690"/>
              <a:ext cx="18" cy="48554"/>
            </a:xfrm>
            <a:custGeom>
              <a:avLst/>
              <a:gdLst/>
              <a:ahLst/>
              <a:cxnLst/>
              <a:rect l="l" t="t" r="r" b="b"/>
              <a:pathLst>
                <a:path w="1" h="2769" fill="none" extrusionOk="0">
                  <a:moveTo>
                    <a:pt x="0" y="0"/>
                  </a:moveTo>
                  <a:lnTo>
                    <a:pt x="0" y="27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8026242" y="2197777"/>
              <a:ext cx="18" cy="48572"/>
            </a:xfrm>
            <a:custGeom>
              <a:avLst/>
              <a:gdLst/>
              <a:ahLst/>
              <a:cxnLst/>
              <a:rect l="l" t="t" r="r" b="b"/>
              <a:pathLst>
                <a:path w="1" h="2770" fill="none" extrusionOk="0">
                  <a:moveTo>
                    <a:pt x="0" y="0"/>
                  </a:moveTo>
                  <a:lnTo>
                    <a:pt x="0" y="27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7970675" y="2189010"/>
              <a:ext cx="49151" cy="18"/>
            </a:xfrm>
            <a:custGeom>
              <a:avLst/>
              <a:gdLst/>
              <a:ahLst/>
              <a:cxnLst/>
              <a:rect l="l" t="t" r="r" b="b"/>
              <a:pathLst>
                <a:path w="2803" h="1" fill="none" extrusionOk="0">
                  <a:moveTo>
                    <a:pt x="0" y="0"/>
                  </a:moveTo>
                  <a:lnTo>
                    <a:pt x="2802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8036763" y="2189010"/>
              <a:ext cx="49151" cy="18"/>
            </a:xfrm>
            <a:custGeom>
              <a:avLst/>
              <a:gdLst/>
              <a:ahLst/>
              <a:cxnLst/>
              <a:rect l="l" t="t" r="r" b="b"/>
              <a:pathLst>
                <a:path w="2803" h="1" fill="none" extrusionOk="0">
                  <a:moveTo>
                    <a:pt x="1" y="0"/>
                  </a:moveTo>
                  <a:lnTo>
                    <a:pt x="2803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8099941" y="2004179"/>
              <a:ext cx="18" cy="48554"/>
            </a:xfrm>
            <a:custGeom>
              <a:avLst/>
              <a:gdLst/>
              <a:ahLst/>
              <a:cxnLst/>
              <a:rect l="l" t="t" r="r" b="b"/>
              <a:pathLst>
                <a:path w="1" h="2769" fill="none" extrusionOk="0">
                  <a:moveTo>
                    <a:pt x="0" y="0"/>
                  </a:moveTo>
                  <a:lnTo>
                    <a:pt x="0" y="27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8099941" y="2070267"/>
              <a:ext cx="18" cy="48572"/>
            </a:xfrm>
            <a:custGeom>
              <a:avLst/>
              <a:gdLst/>
              <a:ahLst/>
              <a:cxnLst/>
              <a:rect l="l" t="t" r="r" b="b"/>
              <a:pathLst>
                <a:path w="1" h="2770" fill="none" extrusionOk="0">
                  <a:moveTo>
                    <a:pt x="0" y="1"/>
                  </a:moveTo>
                  <a:lnTo>
                    <a:pt x="0" y="27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8044373" y="2061499"/>
              <a:ext cx="48572" cy="18"/>
            </a:xfrm>
            <a:custGeom>
              <a:avLst/>
              <a:gdLst/>
              <a:ahLst/>
              <a:cxnLst/>
              <a:rect l="l" t="t" r="r" b="b"/>
              <a:pathLst>
                <a:path w="2770" h="1" fill="none" extrusionOk="0">
                  <a:moveTo>
                    <a:pt x="0" y="0"/>
                  </a:moveTo>
                  <a:lnTo>
                    <a:pt x="2769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8110462" y="2061499"/>
              <a:ext cx="48572" cy="18"/>
            </a:xfrm>
            <a:custGeom>
              <a:avLst/>
              <a:gdLst/>
              <a:ahLst/>
              <a:cxnLst/>
              <a:rect l="l" t="t" r="r" b="b"/>
              <a:pathLst>
                <a:path w="2770" h="1" fill="none" extrusionOk="0">
                  <a:moveTo>
                    <a:pt x="1" y="0"/>
                  </a:moveTo>
                  <a:lnTo>
                    <a:pt x="2769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13"/>
          <p:cNvGrpSpPr/>
          <p:nvPr/>
        </p:nvGrpSpPr>
        <p:grpSpPr>
          <a:xfrm>
            <a:off x="348272" y="4237778"/>
            <a:ext cx="647873" cy="639417"/>
            <a:chOff x="8179612" y="58375"/>
            <a:chExt cx="511667" cy="504989"/>
          </a:xfrm>
        </p:grpSpPr>
        <p:sp>
          <p:nvSpPr>
            <p:cNvPr id="522" name="Google Shape;522;p13"/>
            <p:cNvSpPr/>
            <p:nvPr/>
          </p:nvSpPr>
          <p:spPr>
            <a:xfrm>
              <a:off x="8457175" y="287776"/>
              <a:ext cx="234104" cy="269552"/>
            </a:xfrm>
            <a:custGeom>
              <a:avLst/>
              <a:gdLst/>
              <a:ahLst/>
              <a:cxnLst/>
              <a:rect l="l" t="t" r="r" b="b"/>
              <a:pathLst>
                <a:path w="11676" h="13444" fill="none" extrusionOk="0">
                  <a:moveTo>
                    <a:pt x="0" y="3370"/>
                  </a:moveTo>
                  <a:lnTo>
                    <a:pt x="0" y="10108"/>
                  </a:lnTo>
                  <a:lnTo>
                    <a:pt x="5838" y="13444"/>
                  </a:lnTo>
                  <a:lnTo>
                    <a:pt x="11675" y="10108"/>
                  </a:lnTo>
                  <a:lnTo>
                    <a:pt x="11675" y="3370"/>
                  </a:lnTo>
                  <a:lnTo>
                    <a:pt x="5838" y="1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8179612" y="293812"/>
              <a:ext cx="233422" cy="269552"/>
            </a:xfrm>
            <a:custGeom>
              <a:avLst/>
              <a:gdLst/>
              <a:ahLst/>
              <a:cxnLst/>
              <a:rect l="l" t="t" r="r" b="b"/>
              <a:pathLst>
                <a:path w="11642" h="13444" fill="none" extrusionOk="0">
                  <a:moveTo>
                    <a:pt x="0" y="3369"/>
                  </a:moveTo>
                  <a:lnTo>
                    <a:pt x="0" y="10107"/>
                  </a:lnTo>
                  <a:lnTo>
                    <a:pt x="5838" y="13443"/>
                  </a:lnTo>
                  <a:lnTo>
                    <a:pt x="11642" y="10107"/>
                  </a:lnTo>
                  <a:lnTo>
                    <a:pt x="11642" y="3369"/>
                  </a:lnTo>
                  <a:lnTo>
                    <a:pt x="5838" y="0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8312709" y="58375"/>
              <a:ext cx="233422" cy="269552"/>
            </a:xfrm>
            <a:custGeom>
              <a:avLst/>
              <a:gdLst/>
              <a:ahLst/>
              <a:cxnLst/>
              <a:rect l="l" t="t" r="r" b="b"/>
              <a:pathLst>
                <a:path w="11642" h="13444" fill="none" extrusionOk="0">
                  <a:moveTo>
                    <a:pt x="0" y="3369"/>
                  </a:moveTo>
                  <a:lnTo>
                    <a:pt x="0" y="10074"/>
                  </a:lnTo>
                  <a:lnTo>
                    <a:pt x="5804" y="13443"/>
                  </a:lnTo>
                  <a:lnTo>
                    <a:pt x="11642" y="10074"/>
                  </a:lnTo>
                  <a:lnTo>
                    <a:pt x="11642" y="3369"/>
                  </a:lnTo>
                  <a:lnTo>
                    <a:pt x="5804" y="0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13"/>
          <p:cNvSpPr txBox="1">
            <a:spLocks noGrp="1"/>
          </p:cNvSpPr>
          <p:nvPr>
            <p:ph type="title" idx="13"/>
          </p:nvPr>
        </p:nvSpPr>
        <p:spPr>
          <a:xfrm>
            <a:off x="6015200" y="1631088"/>
            <a:ext cx="2305500" cy="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6" name="Google Shape;526;p13"/>
          <p:cNvSpPr txBox="1">
            <a:spLocks noGrp="1"/>
          </p:cNvSpPr>
          <p:nvPr>
            <p:ph type="title" idx="14"/>
          </p:nvPr>
        </p:nvSpPr>
        <p:spPr>
          <a:xfrm>
            <a:off x="6015224" y="31380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7" name="Google Shape;527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 ExtraBold"/>
              <a:buNone/>
              <a:defRPr sz="3000">
                <a:solidFill>
                  <a:schemeClr val="dk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 ExtraBold"/>
              <a:buNone/>
              <a:defRPr sz="3000">
                <a:solidFill>
                  <a:schemeClr val="dk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 ExtraBold"/>
              <a:buNone/>
              <a:defRPr sz="3000">
                <a:solidFill>
                  <a:schemeClr val="dk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 ExtraBold"/>
              <a:buNone/>
              <a:defRPr sz="3000">
                <a:solidFill>
                  <a:schemeClr val="dk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 ExtraBold"/>
              <a:buNone/>
              <a:defRPr sz="3000">
                <a:solidFill>
                  <a:schemeClr val="dk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 ExtraBold"/>
              <a:buNone/>
              <a:defRPr sz="3000">
                <a:solidFill>
                  <a:schemeClr val="dk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 ExtraBold"/>
              <a:buNone/>
              <a:defRPr sz="3000">
                <a:solidFill>
                  <a:schemeClr val="dk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 ExtraBold"/>
              <a:buNone/>
              <a:defRPr sz="3000">
                <a:solidFill>
                  <a:schemeClr val="dk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 ExtraBold"/>
              <a:buNone/>
              <a:defRPr sz="3000">
                <a:solidFill>
                  <a:schemeClr val="dk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ato"/>
              <a:buChar char="●"/>
              <a:defRPr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○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■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●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○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■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●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○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Lato"/>
              <a:buChar char="■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3" r:id="rId11"/>
    <p:sldLayoutId id="2147483665" r:id="rId12"/>
    <p:sldLayoutId id="2147483669" r:id="rId13"/>
    <p:sldLayoutId id="2147483674" r:id="rId14"/>
    <p:sldLayoutId id="2147483675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C:\Users\Jovana\Downloads\From-DNA-to-protein-3D.mp4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f_AvzBrusP04tMQ_dZJY9reoaKIRweCS/view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32"/>
          <p:cNvSpPr txBox="1">
            <a:spLocks noGrp="1"/>
          </p:cNvSpPr>
          <p:nvPr>
            <p:ph type="ctrTitle"/>
          </p:nvPr>
        </p:nvSpPr>
        <p:spPr>
          <a:xfrm>
            <a:off x="304800" y="1276350"/>
            <a:ext cx="5676175" cy="15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000" dirty="0" smtClean="0">
                <a:solidFill>
                  <a:schemeClr val="dk2"/>
                </a:solidFill>
              </a:rPr>
              <a:t>Kako sekvenciramo</a:t>
            </a:r>
            <a:r>
              <a:rPr lang="sr-Latn-RS" sz="4200" dirty="0" smtClean="0">
                <a:solidFill>
                  <a:schemeClr val="dk2"/>
                </a:solidFill>
              </a:rPr>
              <a:t/>
            </a:r>
            <a:br>
              <a:rPr lang="sr-Latn-RS" sz="4200" dirty="0" smtClean="0">
                <a:solidFill>
                  <a:schemeClr val="dk2"/>
                </a:solidFill>
              </a:rPr>
            </a:br>
            <a:r>
              <a:rPr lang="en" sz="4200" dirty="0" smtClean="0">
                <a:solidFill>
                  <a:schemeClr val="dk2"/>
                </a:solidFill>
              </a:rPr>
              <a:t> </a:t>
            </a:r>
            <a:r>
              <a:rPr lang="sr-Latn-RS" sz="6000" dirty="0" smtClean="0">
                <a:solidFill>
                  <a:schemeClr val="accent1"/>
                </a:solidFill>
              </a:rPr>
              <a:t>antibiotike?</a:t>
            </a:r>
            <a:endParaRPr sz="6000">
              <a:solidFill>
                <a:schemeClr val="accent1"/>
              </a:solidFill>
            </a:endParaRPr>
          </a:p>
        </p:txBody>
      </p:sp>
      <p:grpSp>
        <p:nvGrpSpPr>
          <p:cNvPr id="1244" name="Google Shape;1244;p32"/>
          <p:cNvGrpSpPr/>
          <p:nvPr/>
        </p:nvGrpSpPr>
        <p:grpSpPr>
          <a:xfrm>
            <a:off x="4511000" y="3188750"/>
            <a:ext cx="4575800" cy="1954750"/>
            <a:chOff x="4434800" y="3188750"/>
            <a:chExt cx="4575800" cy="1954750"/>
          </a:xfrm>
        </p:grpSpPr>
        <p:sp>
          <p:nvSpPr>
            <p:cNvPr id="1245" name="Google Shape;1245;p32"/>
            <p:cNvSpPr/>
            <p:nvPr/>
          </p:nvSpPr>
          <p:spPr>
            <a:xfrm>
              <a:off x="4434800" y="4075200"/>
              <a:ext cx="4575800" cy="1068300"/>
            </a:xfrm>
            <a:custGeom>
              <a:avLst/>
              <a:gdLst/>
              <a:ahLst/>
              <a:cxnLst/>
              <a:rect l="l" t="t" r="r" b="b"/>
              <a:pathLst>
                <a:path w="183032" h="42732" fill="none" extrusionOk="0">
                  <a:moveTo>
                    <a:pt x="1" y="42732"/>
                  </a:moveTo>
                  <a:lnTo>
                    <a:pt x="1" y="1"/>
                  </a:lnTo>
                  <a:lnTo>
                    <a:pt x="183031" y="1"/>
                  </a:lnTo>
                  <a:lnTo>
                    <a:pt x="183031" y="42732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4590750" y="4262850"/>
              <a:ext cx="4232200" cy="880650"/>
            </a:xfrm>
            <a:custGeom>
              <a:avLst/>
              <a:gdLst/>
              <a:ahLst/>
              <a:cxnLst/>
              <a:rect l="l" t="t" r="r" b="b"/>
              <a:pathLst>
                <a:path w="169288" h="35226" fill="none" extrusionOk="0">
                  <a:moveTo>
                    <a:pt x="0" y="35226"/>
                  </a:moveTo>
                  <a:lnTo>
                    <a:pt x="0" y="0"/>
                  </a:lnTo>
                  <a:lnTo>
                    <a:pt x="169288" y="0"/>
                  </a:lnTo>
                  <a:lnTo>
                    <a:pt x="169288" y="35226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2"/>
            <p:cNvSpPr/>
            <p:nvPr/>
          </p:nvSpPr>
          <p:spPr>
            <a:xfrm flipH="1">
              <a:off x="4575125" y="3364700"/>
              <a:ext cx="219350" cy="427000"/>
            </a:xfrm>
            <a:custGeom>
              <a:avLst/>
              <a:gdLst/>
              <a:ahLst/>
              <a:cxnLst/>
              <a:rect l="l" t="t" r="r" b="b"/>
              <a:pathLst>
                <a:path w="8774" h="17080" fill="none" extrusionOk="0">
                  <a:moveTo>
                    <a:pt x="8774" y="10208"/>
                  </a:moveTo>
                  <a:cubicBezTo>
                    <a:pt x="8774" y="12776"/>
                    <a:pt x="7806" y="15212"/>
                    <a:pt x="6172" y="17080"/>
                  </a:cubicBezTo>
                  <a:cubicBezTo>
                    <a:pt x="5972" y="16579"/>
                    <a:pt x="5605" y="16146"/>
                    <a:pt x="5138" y="15879"/>
                  </a:cubicBezTo>
                  <a:cubicBezTo>
                    <a:pt x="6439" y="14311"/>
                    <a:pt x="7206" y="12309"/>
                    <a:pt x="7206" y="10208"/>
                  </a:cubicBezTo>
                  <a:cubicBezTo>
                    <a:pt x="7206" y="5905"/>
                    <a:pt x="4104" y="2302"/>
                    <a:pt x="1" y="1535"/>
                  </a:cubicBezTo>
                  <a:cubicBezTo>
                    <a:pt x="168" y="1268"/>
                    <a:pt x="268" y="935"/>
                    <a:pt x="268" y="568"/>
                  </a:cubicBezTo>
                  <a:cubicBezTo>
                    <a:pt x="268" y="368"/>
                    <a:pt x="234" y="167"/>
                    <a:pt x="201" y="1"/>
                  </a:cubicBezTo>
                  <a:cubicBezTo>
                    <a:pt x="5038" y="868"/>
                    <a:pt x="8774" y="5104"/>
                    <a:pt x="8774" y="10208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2"/>
            <p:cNvSpPr/>
            <p:nvPr/>
          </p:nvSpPr>
          <p:spPr>
            <a:xfrm flipH="1">
              <a:off x="4744400" y="3799175"/>
              <a:ext cx="389475" cy="39225"/>
            </a:xfrm>
            <a:custGeom>
              <a:avLst/>
              <a:gdLst/>
              <a:ahLst/>
              <a:cxnLst/>
              <a:rect l="l" t="t" r="r" b="b"/>
              <a:pathLst>
                <a:path w="15579" h="1569" fill="none" extrusionOk="0">
                  <a:moveTo>
                    <a:pt x="15578" y="1569"/>
                  </a:moveTo>
                  <a:lnTo>
                    <a:pt x="0" y="1569"/>
                  </a:lnTo>
                  <a:lnTo>
                    <a:pt x="0" y="1"/>
                  </a:lnTo>
                  <a:lnTo>
                    <a:pt x="15345" y="1"/>
                  </a:lnTo>
                  <a:cubicBezTo>
                    <a:pt x="15311" y="168"/>
                    <a:pt x="15311" y="334"/>
                    <a:pt x="15311" y="468"/>
                  </a:cubicBezTo>
                  <a:cubicBezTo>
                    <a:pt x="15311" y="868"/>
                    <a:pt x="15411" y="1235"/>
                    <a:pt x="15578" y="1569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2"/>
            <p:cNvSpPr/>
            <p:nvPr/>
          </p:nvSpPr>
          <p:spPr>
            <a:xfrm flipH="1">
              <a:off x="4742750" y="3838375"/>
              <a:ext cx="1675" cy="2525"/>
            </a:xfrm>
            <a:custGeom>
              <a:avLst/>
              <a:gdLst/>
              <a:ahLst/>
              <a:cxnLst/>
              <a:rect l="l" t="t" r="r" b="b"/>
              <a:pathLst>
                <a:path w="67" h="101" fill="none" extrusionOk="0">
                  <a:moveTo>
                    <a:pt x="67" y="1"/>
                  </a:moveTo>
                  <a:lnTo>
                    <a:pt x="67" y="101"/>
                  </a:lnTo>
                  <a:cubicBezTo>
                    <a:pt x="34" y="67"/>
                    <a:pt x="34" y="34"/>
                    <a:pt x="0" y="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2"/>
            <p:cNvSpPr/>
            <p:nvPr/>
          </p:nvSpPr>
          <p:spPr>
            <a:xfrm flipH="1">
              <a:off x="4505900" y="3840875"/>
              <a:ext cx="630475" cy="220175"/>
            </a:xfrm>
            <a:custGeom>
              <a:avLst/>
              <a:gdLst/>
              <a:ahLst/>
              <a:cxnLst/>
              <a:rect l="l" t="t" r="r" b="b"/>
              <a:pathLst>
                <a:path w="25219" h="8807" fill="none" extrusionOk="0">
                  <a:moveTo>
                    <a:pt x="25218" y="5004"/>
                  </a:moveTo>
                  <a:lnTo>
                    <a:pt x="25218" y="8807"/>
                  </a:lnTo>
                  <a:lnTo>
                    <a:pt x="0" y="8807"/>
                  </a:lnTo>
                  <a:lnTo>
                    <a:pt x="0" y="5004"/>
                  </a:lnTo>
                  <a:lnTo>
                    <a:pt x="15745" y="5004"/>
                  </a:lnTo>
                  <a:lnTo>
                    <a:pt x="15745" y="1"/>
                  </a:lnTo>
                  <a:cubicBezTo>
                    <a:pt x="16145" y="668"/>
                    <a:pt x="16846" y="1101"/>
                    <a:pt x="17680" y="1101"/>
                  </a:cubicBezTo>
                  <a:cubicBezTo>
                    <a:pt x="18447" y="1101"/>
                    <a:pt x="19114" y="734"/>
                    <a:pt x="19548" y="167"/>
                  </a:cubicBezTo>
                  <a:lnTo>
                    <a:pt x="19548" y="5004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2"/>
            <p:cNvSpPr/>
            <p:nvPr/>
          </p:nvSpPr>
          <p:spPr>
            <a:xfrm flipH="1">
              <a:off x="4771925" y="3731625"/>
              <a:ext cx="279400" cy="27550"/>
            </a:xfrm>
            <a:custGeom>
              <a:avLst/>
              <a:gdLst/>
              <a:ahLst/>
              <a:cxnLst/>
              <a:rect l="l" t="t" r="r" b="b"/>
              <a:pathLst>
                <a:path w="11176" h="1102" fill="none" extrusionOk="0">
                  <a:moveTo>
                    <a:pt x="1" y="1"/>
                  </a:moveTo>
                  <a:lnTo>
                    <a:pt x="11175" y="1"/>
                  </a:lnTo>
                  <a:lnTo>
                    <a:pt x="11175" y="1102"/>
                  </a:lnTo>
                  <a:lnTo>
                    <a:pt x="1" y="1102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2"/>
            <p:cNvSpPr/>
            <p:nvPr/>
          </p:nvSpPr>
          <p:spPr>
            <a:xfrm flipH="1">
              <a:off x="4636825" y="3754150"/>
              <a:ext cx="114275" cy="114275"/>
            </a:xfrm>
            <a:custGeom>
              <a:avLst/>
              <a:gdLst/>
              <a:ahLst/>
              <a:cxnLst/>
              <a:rect l="l" t="t" r="r" b="b"/>
              <a:pathLst>
                <a:path w="4571" h="4571" extrusionOk="0">
                  <a:moveTo>
                    <a:pt x="2269" y="0"/>
                  </a:moveTo>
                  <a:cubicBezTo>
                    <a:pt x="1168" y="0"/>
                    <a:pt x="267" y="768"/>
                    <a:pt x="34" y="1802"/>
                  </a:cubicBezTo>
                  <a:cubicBezTo>
                    <a:pt x="0" y="1969"/>
                    <a:pt x="0" y="2135"/>
                    <a:pt x="0" y="2269"/>
                  </a:cubicBezTo>
                  <a:cubicBezTo>
                    <a:pt x="0" y="2669"/>
                    <a:pt x="100" y="3036"/>
                    <a:pt x="267" y="3370"/>
                  </a:cubicBezTo>
                  <a:lnTo>
                    <a:pt x="334" y="3370"/>
                  </a:lnTo>
                  <a:lnTo>
                    <a:pt x="334" y="3470"/>
                  </a:lnTo>
                  <a:cubicBezTo>
                    <a:pt x="734" y="4137"/>
                    <a:pt x="1435" y="4570"/>
                    <a:pt x="2269" y="4570"/>
                  </a:cubicBezTo>
                  <a:cubicBezTo>
                    <a:pt x="3036" y="4570"/>
                    <a:pt x="3703" y="4203"/>
                    <a:pt x="4137" y="3636"/>
                  </a:cubicBezTo>
                  <a:cubicBezTo>
                    <a:pt x="4404" y="3269"/>
                    <a:pt x="4570" y="2802"/>
                    <a:pt x="4570" y="2269"/>
                  </a:cubicBezTo>
                  <a:cubicBezTo>
                    <a:pt x="4570" y="2002"/>
                    <a:pt x="4537" y="1735"/>
                    <a:pt x="4437" y="1502"/>
                  </a:cubicBezTo>
                  <a:cubicBezTo>
                    <a:pt x="4237" y="1001"/>
                    <a:pt x="3870" y="568"/>
                    <a:pt x="3403" y="301"/>
                  </a:cubicBezTo>
                  <a:cubicBezTo>
                    <a:pt x="3069" y="101"/>
                    <a:pt x="2702" y="0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2"/>
            <p:cNvSpPr/>
            <p:nvPr/>
          </p:nvSpPr>
          <p:spPr>
            <a:xfrm flipH="1">
              <a:off x="4849475" y="3282975"/>
              <a:ext cx="114275" cy="301900"/>
            </a:xfrm>
            <a:custGeom>
              <a:avLst/>
              <a:gdLst/>
              <a:ahLst/>
              <a:cxnLst/>
              <a:rect l="l" t="t" r="r" b="b"/>
              <a:pathLst>
                <a:path w="4571" h="12076" fill="none" extrusionOk="0">
                  <a:moveTo>
                    <a:pt x="0" y="1"/>
                  </a:moveTo>
                  <a:lnTo>
                    <a:pt x="4570" y="1"/>
                  </a:lnTo>
                  <a:lnTo>
                    <a:pt x="4570" y="12076"/>
                  </a:lnTo>
                  <a:lnTo>
                    <a:pt x="0" y="12076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 flipH="1">
              <a:off x="4870325" y="3188750"/>
              <a:ext cx="72575" cy="94250"/>
            </a:xfrm>
            <a:custGeom>
              <a:avLst/>
              <a:gdLst/>
              <a:ahLst/>
              <a:cxnLst/>
              <a:rect l="l" t="t" r="r" b="b"/>
              <a:pathLst>
                <a:path w="2903" h="3770" fill="none" extrusionOk="0">
                  <a:moveTo>
                    <a:pt x="0" y="0"/>
                  </a:moveTo>
                  <a:lnTo>
                    <a:pt x="2902" y="0"/>
                  </a:lnTo>
                  <a:lnTo>
                    <a:pt x="2902" y="3770"/>
                  </a:lnTo>
                  <a:lnTo>
                    <a:pt x="0" y="3770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 flipH="1">
              <a:off x="4787775" y="3329675"/>
              <a:ext cx="97600" cy="97600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69" y="1"/>
                  </a:moveTo>
                  <a:cubicBezTo>
                    <a:pt x="868" y="1"/>
                    <a:pt x="1" y="868"/>
                    <a:pt x="1" y="1969"/>
                  </a:cubicBezTo>
                  <a:cubicBezTo>
                    <a:pt x="1" y="3003"/>
                    <a:pt x="801" y="3837"/>
                    <a:pt x="1836" y="3903"/>
                  </a:cubicBezTo>
                  <a:lnTo>
                    <a:pt x="1969" y="3903"/>
                  </a:lnTo>
                  <a:cubicBezTo>
                    <a:pt x="2669" y="3903"/>
                    <a:pt x="3303" y="3537"/>
                    <a:pt x="3637" y="2936"/>
                  </a:cubicBezTo>
                  <a:cubicBezTo>
                    <a:pt x="3804" y="2669"/>
                    <a:pt x="3904" y="2336"/>
                    <a:pt x="3904" y="1969"/>
                  </a:cubicBezTo>
                  <a:cubicBezTo>
                    <a:pt x="3904" y="1769"/>
                    <a:pt x="3870" y="1568"/>
                    <a:pt x="3837" y="1402"/>
                  </a:cubicBezTo>
                  <a:cubicBezTo>
                    <a:pt x="3704" y="1035"/>
                    <a:pt x="3503" y="735"/>
                    <a:pt x="3237" y="468"/>
                  </a:cubicBezTo>
                  <a:cubicBezTo>
                    <a:pt x="2903" y="201"/>
                    <a:pt x="2436" y="1"/>
                    <a:pt x="1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 flipH="1">
              <a:off x="4849475" y="3605700"/>
              <a:ext cx="114275" cy="62575"/>
            </a:xfrm>
            <a:custGeom>
              <a:avLst/>
              <a:gdLst/>
              <a:ahLst/>
              <a:cxnLst/>
              <a:rect l="l" t="t" r="r" b="b"/>
              <a:pathLst>
                <a:path w="4571" h="2503" fill="none" extrusionOk="0">
                  <a:moveTo>
                    <a:pt x="2302" y="2503"/>
                  </a:moveTo>
                  <a:lnTo>
                    <a:pt x="2302" y="2503"/>
                  </a:lnTo>
                  <a:cubicBezTo>
                    <a:pt x="1001" y="2503"/>
                    <a:pt x="0" y="1502"/>
                    <a:pt x="0" y="234"/>
                  </a:cubicBezTo>
                  <a:lnTo>
                    <a:pt x="0" y="1"/>
                  </a:lnTo>
                  <a:lnTo>
                    <a:pt x="4570" y="1"/>
                  </a:lnTo>
                  <a:lnTo>
                    <a:pt x="4570" y="234"/>
                  </a:lnTo>
                  <a:cubicBezTo>
                    <a:pt x="4570" y="1502"/>
                    <a:pt x="3570" y="2503"/>
                    <a:pt x="2302" y="250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2"/>
            <p:cNvSpPr/>
            <p:nvPr/>
          </p:nvSpPr>
          <p:spPr>
            <a:xfrm flipH="1">
              <a:off x="4891175" y="3666575"/>
              <a:ext cx="30875" cy="43400"/>
            </a:xfrm>
            <a:custGeom>
              <a:avLst/>
              <a:gdLst/>
              <a:ahLst/>
              <a:cxnLst/>
              <a:rect l="l" t="t" r="r" b="b"/>
              <a:pathLst>
                <a:path w="1235" h="1736" fill="none" extrusionOk="0">
                  <a:moveTo>
                    <a:pt x="1234" y="1"/>
                  </a:moveTo>
                  <a:lnTo>
                    <a:pt x="1234" y="1736"/>
                  </a:lnTo>
                  <a:lnTo>
                    <a:pt x="0" y="1736"/>
                  </a:ln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2"/>
            <p:cNvSpPr/>
            <p:nvPr/>
          </p:nvSpPr>
          <p:spPr>
            <a:xfrm>
              <a:off x="8047375" y="3528150"/>
              <a:ext cx="115950" cy="437000"/>
            </a:xfrm>
            <a:custGeom>
              <a:avLst/>
              <a:gdLst/>
              <a:ahLst/>
              <a:cxnLst/>
              <a:rect l="l" t="t" r="r" b="b"/>
              <a:pathLst>
                <a:path w="4638" h="17480" fill="none" extrusionOk="0">
                  <a:moveTo>
                    <a:pt x="2302" y="17480"/>
                  </a:moveTo>
                  <a:lnTo>
                    <a:pt x="2302" y="17480"/>
                  </a:lnTo>
                  <a:cubicBezTo>
                    <a:pt x="1035" y="17480"/>
                    <a:pt x="1" y="16446"/>
                    <a:pt x="1" y="15178"/>
                  </a:cubicBezTo>
                  <a:lnTo>
                    <a:pt x="1" y="1"/>
                  </a:lnTo>
                  <a:lnTo>
                    <a:pt x="4637" y="1"/>
                  </a:lnTo>
                  <a:lnTo>
                    <a:pt x="4637" y="15178"/>
                  </a:lnTo>
                  <a:cubicBezTo>
                    <a:pt x="4637" y="16446"/>
                    <a:pt x="3603" y="17480"/>
                    <a:pt x="2302" y="1748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8067400" y="3579850"/>
              <a:ext cx="73400" cy="354450"/>
            </a:xfrm>
            <a:custGeom>
              <a:avLst/>
              <a:gdLst/>
              <a:ahLst/>
              <a:cxnLst/>
              <a:rect l="l" t="t" r="r" b="b"/>
              <a:pathLst>
                <a:path w="2936" h="14178" extrusionOk="0">
                  <a:moveTo>
                    <a:pt x="0" y="1"/>
                  </a:moveTo>
                  <a:lnTo>
                    <a:pt x="0" y="12710"/>
                  </a:lnTo>
                  <a:cubicBezTo>
                    <a:pt x="0" y="13510"/>
                    <a:pt x="668" y="14178"/>
                    <a:pt x="1468" y="14178"/>
                  </a:cubicBezTo>
                  <a:cubicBezTo>
                    <a:pt x="2269" y="14178"/>
                    <a:pt x="2936" y="13510"/>
                    <a:pt x="2936" y="12710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2"/>
            <p:cNvSpPr/>
            <p:nvPr/>
          </p:nvSpPr>
          <p:spPr>
            <a:xfrm>
              <a:off x="8093250" y="36048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fill="none" extrusionOk="0">
                  <a:moveTo>
                    <a:pt x="968" y="1335"/>
                  </a:moveTo>
                  <a:cubicBezTo>
                    <a:pt x="634" y="1468"/>
                    <a:pt x="267" y="1301"/>
                    <a:pt x="134" y="968"/>
                  </a:cubicBezTo>
                  <a:cubicBezTo>
                    <a:pt x="0" y="634"/>
                    <a:pt x="167" y="234"/>
                    <a:pt x="501" y="101"/>
                  </a:cubicBezTo>
                  <a:cubicBezTo>
                    <a:pt x="834" y="1"/>
                    <a:pt x="1201" y="134"/>
                    <a:pt x="1335" y="468"/>
                  </a:cubicBezTo>
                  <a:cubicBezTo>
                    <a:pt x="1468" y="834"/>
                    <a:pt x="1301" y="1201"/>
                    <a:pt x="968" y="1335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2"/>
            <p:cNvSpPr/>
            <p:nvPr/>
          </p:nvSpPr>
          <p:spPr>
            <a:xfrm>
              <a:off x="8087400" y="3665425"/>
              <a:ext cx="36725" cy="32350"/>
            </a:xfrm>
            <a:custGeom>
              <a:avLst/>
              <a:gdLst/>
              <a:ahLst/>
              <a:cxnLst/>
              <a:rect l="l" t="t" r="r" b="b"/>
              <a:pathLst>
                <a:path w="1469" h="1294" extrusionOk="0">
                  <a:moveTo>
                    <a:pt x="738" y="1"/>
                  </a:moveTo>
                  <a:cubicBezTo>
                    <a:pt x="660" y="1"/>
                    <a:pt x="580" y="16"/>
                    <a:pt x="501" y="47"/>
                  </a:cubicBezTo>
                  <a:cubicBezTo>
                    <a:pt x="168" y="180"/>
                    <a:pt x="1" y="547"/>
                    <a:pt x="134" y="881"/>
                  </a:cubicBezTo>
                  <a:cubicBezTo>
                    <a:pt x="237" y="1136"/>
                    <a:pt x="476" y="1294"/>
                    <a:pt x="732" y="1294"/>
                  </a:cubicBezTo>
                  <a:cubicBezTo>
                    <a:pt x="810" y="1294"/>
                    <a:pt x="890" y="1279"/>
                    <a:pt x="968" y="1248"/>
                  </a:cubicBezTo>
                  <a:cubicBezTo>
                    <a:pt x="1302" y="1114"/>
                    <a:pt x="1469" y="747"/>
                    <a:pt x="1335" y="414"/>
                  </a:cubicBezTo>
                  <a:cubicBezTo>
                    <a:pt x="1233" y="159"/>
                    <a:pt x="994" y="1"/>
                    <a:pt x="7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2"/>
            <p:cNvSpPr/>
            <p:nvPr/>
          </p:nvSpPr>
          <p:spPr>
            <a:xfrm>
              <a:off x="8112425" y="383755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fill="none" extrusionOk="0">
                  <a:moveTo>
                    <a:pt x="568" y="767"/>
                  </a:moveTo>
                  <a:cubicBezTo>
                    <a:pt x="368" y="834"/>
                    <a:pt x="167" y="734"/>
                    <a:pt x="101" y="567"/>
                  </a:cubicBezTo>
                  <a:cubicBezTo>
                    <a:pt x="1" y="367"/>
                    <a:pt x="101" y="167"/>
                    <a:pt x="301" y="100"/>
                  </a:cubicBezTo>
                  <a:cubicBezTo>
                    <a:pt x="468" y="0"/>
                    <a:pt x="701" y="100"/>
                    <a:pt x="768" y="300"/>
                  </a:cubicBezTo>
                  <a:cubicBezTo>
                    <a:pt x="835" y="467"/>
                    <a:pt x="735" y="701"/>
                    <a:pt x="568" y="767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2"/>
            <p:cNvSpPr/>
            <p:nvPr/>
          </p:nvSpPr>
          <p:spPr>
            <a:xfrm>
              <a:off x="8081575" y="3765000"/>
              <a:ext cx="20050" cy="20025"/>
            </a:xfrm>
            <a:custGeom>
              <a:avLst/>
              <a:gdLst/>
              <a:ahLst/>
              <a:cxnLst/>
              <a:rect l="l" t="t" r="r" b="b"/>
              <a:pathLst>
                <a:path w="802" h="801" fill="none" extrusionOk="0">
                  <a:moveTo>
                    <a:pt x="534" y="734"/>
                  </a:moveTo>
                  <a:cubicBezTo>
                    <a:pt x="367" y="801"/>
                    <a:pt x="134" y="734"/>
                    <a:pt x="67" y="534"/>
                  </a:cubicBezTo>
                  <a:cubicBezTo>
                    <a:pt x="0" y="367"/>
                    <a:pt x="101" y="134"/>
                    <a:pt x="267" y="67"/>
                  </a:cubicBezTo>
                  <a:cubicBezTo>
                    <a:pt x="467" y="0"/>
                    <a:pt x="668" y="100"/>
                    <a:pt x="734" y="267"/>
                  </a:cubicBezTo>
                  <a:cubicBezTo>
                    <a:pt x="801" y="467"/>
                    <a:pt x="734" y="667"/>
                    <a:pt x="534" y="7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2"/>
            <p:cNvSpPr/>
            <p:nvPr/>
          </p:nvSpPr>
          <p:spPr>
            <a:xfrm>
              <a:off x="8087400" y="3873925"/>
              <a:ext cx="36725" cy="32350"/>
            </a:xfrm>
            <a:custGeom>
              <a:avLst/>
              <a:gdLst/>
              <a:ahLst/>
              <a:cxnLst/>
              <a:rect l="l" t="t" r="r" b="b"/>
              <a:pathLst>
                <a:path w="1469" h="1294" extrusionOk="0">
                  <a:moveTo>
                    <a:pt x="738" y="0"/>
                  </a:moveTo>
                  <a:cubicBezTo>
                    <a:pt x="660" y="0"/>
                    <a:pt x="580" y="15"/>
                    <a:pt x="501" y="46"/>
                  </a:cubicBezTo>
                  <a:cubicBezTo>
                    <a:pt x="168" y="180"/>
                    <a:pt x="1" y="547"/>
                    <a:pt x="134" y="880"/>
                  </a:cubicBezTo>
                  <a:cubicBezTo>
                    <a:pt x="237" y="1136"/>
                    <a:pt x="476" y="1293"/>
                    <a:pt x="732" y="1293"/>
                  </a:cubicBezTo>
                  <a:cubicBezTo>
                    <a:pt x="810" y="1293"/>
                    <a:pt x="890" y="1278"/>
                    <a:pt x="968" y="1247"/>
                  </a:cubicBezTo>
                  <a:cubicBezTo>
                    <a:pt x="1302" y="1114"/>
                    <a:pt x="1469" y="747"/>
                    <a:pt x="1335" y="413"/>
                  </a:cubicBezTo>
                  <a:cubicBezTo>
                    <a:pt x="1233" y="158"/>
                    <a:pt x="994" y="0"/>
                    <a:pt x="7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2"/>
            <p:cNvSpPr/>
            <p:nvPr/>
          </p:nvSpPr>
          <p:spPr>
            <a:xfrm>
              <a:off x="8075725" y="3802500"/>
              <a:ext cx="27550" cy="24225"/>
            </a:xfrm>
            <a:custGeom>
              <a:avLst/>
              <a:gdLst/>
              <a:ahLst/>
              <a:cxnLst/>
              <a:rect l="l" t="t" r="r" b="b"/>
              <a:pathLst>
                <a:path w="1102" h="969" extrusionOk="0">
                  <a:moveTo>
                    <a:pt x="549" y="1"/>
                  </a:moveTo>
                  <a:cubicBezTo>
                    <a:pt x="490" y="1"/>
                    <a:pt x="429" y="12"/>
                    <a:pt x="368" y="35"/>
                  </a:cubicBezTo>
                  <a:cubicBezTo>
                    <a:pt x="134" y="135"/>
                    <a:pt x="1" y="401"/>
                    <a:pt x="101" y="668"/>
                  </a:cubicBezTo>
                  <a:cubicBezTo>
                    <a:pt x="178" y="848"/>
                    <a:pt x="354" y="969"/>
                    <a:pt x="553" y="969"/>
                  </a:cubicBezTo>
                  <a:cubicBezTo>
                    <a:pt x="612" y="969"/>
                    <a:pt x="674" y="958"/>
                    <a:pt x="735" y="935"/>
                  </a:cubicBezTo>
                  <a:cubicBezTo>
                    <a:pt x="968" y="835"/>
                    <a:pt x="1102" y="535"/>
                    <a:pt x="1002" y="301"/>
                  </a:cubicBezTo>
                  <a:cubicBezTo>
                    <a:pt x="925" y="121"/>
                    <a:pt x="748" y="1"/>
                    <a:pt x="5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2"/>
            <p:cNvSpPr/>
            <p:nvPr/>
          </p:nvSpPr>
          <p:spPr>
            <a:xfrm>
              <a:off x="8107425" y="3719125"/>
              <a:ext cx="26700" cy="24225"/>
            </a:xfrm>
            <a:custGeom>
              <a:avLst/>
              <a:gdLst/>
              <a:ahLst/>
              <a:cxnLst/>
              <a:rect l="l" t="t" r="r" b="b"/>
              <a:pathLst>
                <a:path w="1068" h="969" extrusionOk="0">
                  <a:moveTo>
                    <a:pt x="535" y="0"/>
                  </a:moveTo>
                  <a:cubicBezTo>
                    <a:pt x="478" y="0"/>
                    <a:pt x="421" y="11"/>
                    <a:pt x="367" y="34"/>
                  </a:cubicBezTo>
                  <a:cubicBezTo>
                    <a:pt x="101" y="134"/>
                    <a:pt x="1" y="401"/>
                    <a:pt x="101" y="668"/>
                  </a:cubicBezTo>
                  <a:cubicBezTo>
                    <a:pt x="178" y="848"/>
                    <a:pt x="354" y="968"/>
                    <a:pt x="538" y="968"/>
                  </a:cubicBezTo>
                  <a:cubicBezTo>
                    <a:pt x="592" y="968"/>
                    <a:pt x="648" y="957"/>
                    <a:pt x="701" y="934"/>
                  </a:cubicBezTo>
                  <a:cubicBezTo>
                    <a:pt x="968" y="834"/>
                    <a:pt x="1068" y="534"/>
                    <a:pt x="968" y="301"/>
                  </a:cubicBezTo>
                  <a:cubicBezTo>
                    <a:pt x="917" y="121"/>
                    <a:pt x="726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2"/>
            <p:cNvSpPr/>
            <p:nvPr/>
          </p:nvSpPr>
          <p:spPr>
            <a:xfrm>
              <a:off x="8286725" y="3528150"/>
              <a:ext cx="115925" cy="437000"/>
            </a:xfrm>
            <a:custGeom>
              <a:avLst/>
              <a:gdLst/>
              <a:ahLst/>
              <a:cxnLst/>
              <a:rect l="l" t="t" r="r" b="b"/>
              <a:pathLst>
                <a:path w="4637" h="17480" fill="none" extrusionOk="0">
                  <a:moveTo>
                    <a:pt x="2335" y="17480"/>
                  </a:moveTo>
                  <a:lnTo>
                    <a:pt x="2335" y="17480"/>
                  </a:lnTo>
                  <a:cubicBezTo>
                    <a:pt x="1034" y="17480"/>
                    <a:pt x="0" y="16446"/>
                    <a:pt x="0" y="15178"/>
                  </a:cubicBezTo>
                  <a:lnTo>
                    <a:pt x="0" y="1"/>
                  </a:lnTo>
                  <a:lnTo>
                    <a:pt x="4637" y="1"/>
                  </a:lnTo>
                  <a:lnTo>
                    <a:pt x="4637" y="15178"/>
                  </a:lnTo>
                  <a:cubicBezTo>
                    <a:pt x="4637" y="16446"/>
                    <a:pt x="3603" y="17480"/>
                    <a:pt x="2335" y="1748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2"/>
            <p:cNvSpPr/>
            <p:nvPr/>
          </p:nvSpPr>
          <p:spPr>
            <a:xfrm>
              <a:off x="8307575" y="3788350"/>
              <a:ext cx="72575" cy="145950"/>
            </a:xfrm>
            <a:custGeom>
              <a:avLst/>
              <a:gdLst/>
              <a:ahLst/>
              <a:cxnLst/>
              <a:rect l="l" t="t" r="r" b="b"/>
              <a:pathLst>
                <a:path w="2903" h="5838" extrusionOk="0">
                  <a:moveTo>
                    <a:pt x="0" y="0"/>
                  </a:moveTo>
                  <a:lnTo>
                    <a:pt x="0" y="4370"/>
                  </a:lnTo>
                  <a:cubicBezTo>
                    <a:pt x="0" y="5170"/>
                    <a:pt x="634" y="5838"/>
                    <a:pt x="1435" y="5838"/>
                  </a:cubicBezTo>
                  <a:cubicBezTo>
                    <a:pt x="2235" y="5838"/>
                    <a:pt x="2902" y="5170"/>
                    <a:pt x="2902" y="4370"/>
                  </a:cubicBezTo>
                  <a:lnTo>
                    <a:pt x="29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2"/>
            <p:cNvSpPr/>
            <p:nvPr/>
          </p:nvSpPr>
          <p:spPr>
            <a:xfrm>
              <a:off x="8332575" y="36048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fill="none" extrusionOk="0">
                  <a:moveTo>
                    <a:pt x="1002" y="1335"/>
                  </a:moveTo>
                  <a:cubicBezTo>
                    <a:pt x="668" y="1468"/>
                    <a:pt x="268" y="1301"/>
                    <a:pt x="134" y="968"/>
                  </a:cubicBezTo>
                  <a:cubicBezTo>
                    <a:pt x="1" y="634"/>
                    <a:pt x="168" y="234"/>
                    <a:pt x="501" y="101"/>
                  </a:cubicBezTo>
                  <a:cubicBezTo>
                    <a:pt x="835" y="1"/>
                    <a:pt x="1235" y="134"/>
                    <a:pt x="1369" y="468"/>
                  </a:cubicBezTo>
                  <a:cubicBezTo>
                    <a:pt x="1469" y="834"/>
                    <a:pt x="1335" y="1201"/>
                    <a:pt x="1002" y="1335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2"/>
            <p:cNvSpPr/>
            <p:nvPr/>
          </p:nvSpPr>
          <p:spPr>
            <a:xfrm>
              <a:off x="8326750" y="3665425"/>
              <a:ext cx="36725" cy="32350"/>
            </a:xfrm>
            <a:custGeom>
              <a:avLst/>
              <a:gdLst/>
              <a:ahLst/>
              <a:cxnLst/>
              <a:rect l="l" t="t" r="r" b="b"/>
              <a:pathLst>
                <a:path w="1469" h="1294" extrusionOk="0">
                  <a:moveTo>
                    <a:pt x="738" y="1"/>
                  </a:moveTo>
                  <a:cubicBezTo>
                    <a:pt x="659" y="1"/>
                    <a:pt x="579" y="16"/>
                    <a:pt x="501" y="47"/>
                  </a:cubicBezTo>
                  <a:cubicBezTo>
                    <a:pt x="167" y="180"/>
                    <a:pt x="0" y="547"/>
                    <a:pt x="134" y="881"/>
                  </a:cubicBezTo>
                  <a:cubicBezTo>
                    <a:pt x="236" y="1136"/>
                    <a:pt x="475" y="1294"/>
                    <a:pt x="731" y="1294"/>
                  </a:cubicBezTo>
                  <a:cubicBezTo>
                    <a:pt x="810" y="1294"/>
                    <a:pt x="890" y="1279"/>
                    <a:pt x="968" y="1248"/>
                  </a:cubicBezTo>
                  <a:cubicBezTo>
                    <a:pt x="1301" y="1114"/>
                    <a:pt x="1468" y="747"/>
                    <a:pt x="1335" y="414"/>
                  </a:cubicBezTo>
                  <a:cubicBezTo>
                    <a:pt x="1233" y="159"/>
                    <a:pt x="994" y="1"/>
                    <a:pt x="7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2"/>
            <p:cNvSpPr/>
            <p:nvPr/>
          </p:nvSpPr>
          <p:spPr>
            <a:xfrm>
              <a:off x="8352600" y="3837550"/>
              <a:ext cx="20050" cy="20875"/>
            </a:xfrm>
            <a:custGeom>
              <a:avLst/>
              <a:gdLst/>
              <a:ahLst/>
              <a:cxnLst/>
              <a:rect l="l" t="t" r="r" b="b"/>
              <a:pathLst>
                <a:path w="802" h="835" fill="none" extrusionOk="0">
                  <a:moveTo>
                    <a:pt x="534" y="767"/>
                  </a:moveTo>
                  <a:cubicBezTo>
                    <a:pt x="367" y="834"/>
                    <a:pt x="134" y="734"/>
                    <a:pt x="67" y="567"/>
                  </a:cubicBezTo>
                  <a:cubicBezTo>
                    <a:pt x="1" y="367"/>
                    <a:pt x="101" y="167"/>
                    <a:pt x="267" y="100"/>
                  </a:cubicBezTo>
                  <a:cubicBezTo>
                    <a:pt x="468" y="0"/>
                    <a:pt x="668" y="100"/>
                    <a:pt x="734" y="300"/>
                  </a:cubicBezTo>
                  <a:cubicBezTo>
                    <a:pt x="801" y="467"/>
                    <a:pt x="734" y="701"/>
                    <a:pt x="534" y="767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2"/>
            <p:cNvSpPr/>
            <p:nvPr/>
          </p:nvSpPr>
          <p:spPr>
            <a:xfrm>
              <a:off x="8310900" y="3566525"/>
              <a:ext cx="20050" cy="20875"/>
            </a:xfrm>
            <a:custGeom>
              <a:avLst/>
              <a:gdLst/>
              <a:ahLst/>
              <a:cxnLst/>
              <a:rect l="l" t="t" r="r" b="b"/>
              <a:pathLst>
                <a:path w="802" h="835" fill="none" extrusionOk="0">
                  <a:moveTo>
                    <a:pt x="534" y="767"/>
                  </a:moveTo>
                  <a:cubicBezTo>
                    <a:pt x="368" y="834"/>
                    <a:pt x="134" y="734"/>
                    <a:pt x="67" y="567"/>
                  </a:cubicBezTo>
                  <a:cubicBezTo>
                    <a:pt x="1" y="367"/>
                    <a:pt x="101" y="167"/>
                    <a:pt x="268" y="100"/>
                  </a:cubicBezTo>
                  <a:cubicBezTo>
                    <a:pt x="468" y="0"/>
                    <a:pt x="668" y="100"/>
                    <a:pt x="735" y="300"/>
                  </a:cubicBezTo>
                  <a:cubicBezTo>
                    <a:pt x="801" y="467"/>
                    <a:pt x="735" y="701"/>
                    <a:pt x="534" y="767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2"/>
            <p:cNvSpPr/>
            <p:nvPr/>
          </p:nvSpPr>
          <p:spPr>
            <a:xfrm>
              <a:off x="8326750" y="3873925"/>
              <a:ext cx="36725" cy="32350"/>
            </a:xfrm>
            <a:custGeom>
              <a:avLst/>
              <a:gdLst/>
              <a:ahLst/>
              <a:cxnLst/>
              <a:rect l="l" t="t" r="r" b="b"/>
              <a:pathLst>
                <a:path w="1469" h="1294" extrusionOk="0">
                  <a:moveTo>
                    <a:pt x="738" y="0"/>
                  </a:moveTo>
                  <a:cubicBezTo>
                    <a:pt x="659" y="0"/>
                    <a:pt x="579" y="15"/>
                    <a:pt x="501" y="46"/>
                  </a:cubicBezTo>
                  <a:cubicBezTo>
                    <a:pt x="167" y="180"/>
                    <a:pt x="0" y="547"/>
                    <a:pt x="134" y="880"/>
                  </a:cubicBezTo>
                  <a:cubicBezTo>
                    <a:pt x="236" y="1136"/>
                    <a:pt x="475" y="1293"/>
                    <a:pt x="731" y="1293"/>
                  </a:cubicBezTo>
                  <a:cubicBezTo>
                    <a:pt x="810" y="1293"/>
                    <a:pt x="890" y="1278"/>
                    <a:pt x="968" y="1247"/>
                  </a:cubicBezTo>
                  <a:cubicBezTo>
                    <a:pt x="1301" y="1114"/>
                    <a:pt x="1468" y="747"/>
                    <a:pt x="1335" y="413"/>
                  </a:cubicBezTo>
                  <a:cubicBezTo>
                    <a:pt x="1233" y="158"/>
                    <a:pt x="994" y="0"/>
                    <a:pt x="7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2"/>
            <p:cNvSpPr/>
            <p:nvPr/>
          </p:nvSpPr>
          <p:spPr>
            <a:xfrm>
              <a:off x="8315900" y="3802500"/>
              <a:ext cx="26725" cy="24225"/>
            </a:xfrm>
            <a:custGeom>
              <a:avLst/>
              <a:gdLst/>
              <a:ahLst/>
              <a:cxnLst/>
              <a:rect l="l" t="t" r="r" b="b"/>
              <a:pathLst>
                <a:path w="1069" h="969" extrusionOk="0">
                  <a:moveTo>
                    <a:pt x="535" y="1"/>
                  </a:moveTo>
                  <a:cubicBezTo>
                    <a:pt x="478" y="1"/>
                    <a:pt x="421" y="12"/>
                    <a:pt x="368" y="35"/>
                  </a:cubicBezTo>
                  <a:cubicBezTo>
                    <a:pt x="101" y="135"/>
                    <a:pt x="1" y="401"/>
                    <a:pt x="101" y="668"/>
                  </a:cubicBezTo>
                  <a:cubicBezTo>
                    <a:pt x="178" y="848"/>
                    <a:pt x="354" y="969"/>
                    <a:pt x="538" y="969"/>
                  </a:cubicBezTo>
                  <a:cubicBezTo>
                    <a:pt x="593" y="969"/>
                    <a:pt x="648" y="958"/>
                    <a:pt x="701" y="935"/>
                  </a:cubicBezTo>
                  <a:cubicBezTo>
                    <a:pt x="968" y="835"/>
                    <a:pt x="1068" y="535"/>
                    <a:pt x="968" y="301"/>
                  </a:cubicBezTo>
                  <a:cubicBezTo>
                    <a:pt x="917" y="121"/>
                    <a:pt x="727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2"/>
            <p:cNvSpPr/>
            <p:nvPr/>
          </p:nvSpPr>
          <p:spPr>
            <a:xfrm>
              <a:off x="8346775" y="3719125"/>
              <a:ext cx="27525" cy="24225"/>
            </a:xfrm>
            <a:custGeom>
              <a:avLst/>
              <a:gdLst/>
              <a:ahLst/>
              <a:cxnLst/>
              <a:rect l="l" t="t" r="r" b="b"/>
              <a:pathLst>
                <a:path w="1101" h="969" extrusionOk="0">
                  <a:moveTo>
                    <a:pt x="549" y="0"/>
                  </a:moveTo>
                  <a:cubicBezTo>
                    <a:pt x="489" y="0"/>
                    <a:pt x="428" y="11"/>
                    <a:pt x="367" y="34"/>
                  </a:cubicBezTo>
                  <a:cubicBezTo>
                    <a:pt x="133" y="134"/>
                    <a:pt x="0" y="401"/>
                    <a:pt x="100" y="668"/>
                  </a:cubicBezTo>
                  <a:cubicBezTo>
                    <a:pt x="177" y="848"/>
                    <a:pt x="353" y="968"/>
                    <a:pt x="552" y="968"/>
                  </a:cubicBezTo>
                  <a:cubicBezTo>
                    <a:pt x="612" y="968"/>
                    <a:pt x="673" y="957"/>
                    <a:pt x="734" y="934"/>
                  </a:cubicBezTo>
                  <a:cubicBezTo>
                    <a:pt x="967" y="834"/>
                    <a:pt x="1101" y="534"/>
                    <a:pt x="1001" y="301"/>
                  </a:cubicBezTo>
                  <a:cubicBezTo>
                    <a:pt x="924" y="121"/>
                    <a:pt x="747" y="0"/>
                    <a:pt x="5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2"/>
            <p:cNvSpPr/>
            <p:nvPr/>
          </p:nvSpPr>
          <p:spPr>
            <a:xfrm>
              <a:off x="8526900" y="3528150"/>
              <a:ext cx="115925" cy="437000"/>
            </a:xfrm>
            <a:custGeom>
              <a:avLst/>
              <a:gdLst/>
              <a:ahLst/>
              <a:cxnLst/>
              <a:rect l="l" t="t" r="r" b="b"/>
              <a:pathLst>
                <a:path w="4637" h="17480" fill="none" extrusionOk="0">
                  <a:moveTo>
                    <a:pt x="2302" y="17480"/>
                  </a:moveTo>
                  <a:lnTo>
                    <a:pt x="2302" y="17480"/>
                  </a:lnTo>
                  <a:cubicBezTo>
                    <a:pt x="1034" y="17480"/>
                    <a:pt x="0" y="16446"/>
                    <a:pt x="0" y="15178"/>
                  </a:cubicBezTo>
                  <a:lnTo>
                    <a:pt x="0" y="1"/>
                  </a:lnTo>
                  <a:lnTo>
                    <a:pt x="4637" y="1"/>
                  </a:lnTo>
                  <a:lnTo>
                    <a:pt x="4637" y="15178"/>
                  </a:lnTo>
                  <a:cubicBezTo>
                    <a:pt x="4637" y="16446"/>
                    <a:pt x="3603" y="17480"/>
                    <a:pt x="2302" y="1748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2"/>
            <p:cNvSpPr/>
            <p:nvPr/>
          </p:nvSpPr>
          <p:spPr>
            <a:xfrm>
              <a:off x="8546900" y="3579850"/>
              <a:ext cx="73425" cy="354450"/>
            </a:xfrm>
            <a:custGeom>
              <a:avLst/>
              <a:gdLst/>
              <a:ahLst/>
              <a:cxnLst/>
              <a:rect l="l" t="t" r="r" b="b"/>
              <a:pathLst>
                <a:path w="2937" h="14178" extrusionOk="0">
                  <a:moveTo>
                    <a:pt x="1" y="1"/>
                  </a:moveTo>
                  <a:lnTo>
                    <a:pt x="1" y="12710"/>
                  </a:lnTo>
                  <a:cubicBezTo>
                    <a:pt x="1" y="13510"/>
                    <a:pt x="668" y="14178"/>
                    <a:pt x="1468" y="14178"/>
                  </a:cubicBezTo>
                  <a:cubicBezTo>
                    <a:pt x="2269" y="14178"/>
                    <a:pt x="2936" y="13510"/>
                    <a:pt x="2936" y="12710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2"/>
            <p:cNvSpPr/>
            <p:nvPr/>
          </p:nvSpPr>
          <p:spPr>
            <a:xfrm>
              <a:off x="8572750" y="36048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fill="none" extrusionOk="0">
                  <a:moveTo>
                    <a:pt x="968" y="1335"/>
                  </a:moveTo>
                  <a:cubicBezTo>
                    <a:pt x="635" y="1468"/>
                    <a:pt x="268" y="1301"/>
                    <a:pt x="134" y="968"/>
                  </a:cubicBezTo>
                  <a:cubicBezTo>
                    <a:pt x="1" y="634"/>
                    <a:pt x="168" y="234"/>
                    <a:pt x="501" y="101"/>
                  </a:cubicBezTo>
                  <a:cubicBezTo>
                    <a:pt x="835" y="1"/>
                    <a:pt x="1202" y="134"/>
                    <a:pt x="1335" y="468"/>
                  </a:cubicBezTo>
                  <a:cubicBezTo>
                    <a:pt x="1469" y="834"/>
                    <a:pt x="1302" y="1201"/>
                    <a:pt x="968" y="1335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2"/>
            <p:cNvSpPr/>
            <p:nvPr/>
          </p:nvSpPr>
          <p:spPr>
            <a:xfrm>
              <a:off x="8566925" y="3665425"/>
              <a:ext cx="36725" cy="32350"/>
            </a:xfrm>
            <a:custGeom>
              <a:avLst/>
              <a:gdLst/>
              <a:ahLst/>
              <a:cxnLst/>
              <a:rect l="l" t="t" r="r" b="b"/>
              <a:pathLst>
                <a:path w="1469" h="1294" extrusionOk="0">
                  <a:moveTo>
                    <a:pt x="737" y="1"/>
                  </a:moveTo>
                  <a:cubicBezTo>
                    <a:pt x="659" y="1"/>
                    <a:pt x="579" y="16"/>
                    <a:pt x="501" y="47"/>
                  </a:cubicBezTo>
                  <a:cubicBezTo>
                    <a:pt x="167" y="180"/>
                    <a:pt x="0" y="547"/>
                    <a:pt x="134" y="881"/>
                  </a:cubicBezTo>
                  <a:cubicBezTo>
                    <a:pt x="236" y="1136"/>
                    <a:pt x="475" y="1294"/>
                    <a:pt x="731" y="1294"/>
                  </a:cubicBezTo>
                  <a:cubicBezTo>
                    <a:pt x="809" y="1294"/>
                    <a:pt x="890" y="1279"/>
                    <a:pt x="968" y="1248"/>
                  </a:cubicBezTo>
                  <a:cubicBezTo>
                    <a:pt x="1301" y="1114"/>
                    <a:pt x="1468" y="747"/>
                    <a:pt x="1335" y="414"/>
                  </a:cubicBezTo>
                  <a:cubicBezTo>
                    <a:pt x="1232" y="159"/>
                    <a:pt x="993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8591950" y="3837550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fill="none" extrusionOk="0">
                  <a:moveTo>
                    <a:pt x="567" y="767"/>
                  </a:moveTo>
                  <a:cubicBezTo>
                    <a:pt x="367" y="834"/>
                    <a:pt x="167" y="734"/>
                    <a:pt x="100" y="567"/>
                  </a:cubicBezTo>
                  <a:cubicBezTo>
                    <a:pt x="0" y="367"/>
                    <a:pt x="100" y="167"/>
                    <a:pt x="300" y="100"/>
                  </a:cubicBezTo>
                  <a:cubicBezTo>
                    <a:pt x="467" y="0"/>
                    <a:pt x="701" y="100"/>
                    <a:pt x="767" y="300"/>
                  </a:cubicBezTo>
                  <a:cubicBezTo>
                    <a:pt x="834" y="467"/>
                    <a:pt x="734" y="701"/>
                    <a:pt x="567" y="767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2"/>
            <p:cNvSpPr/>
            <p:nvPr/>
          </p:nvSpPr>
          <p:spPr>
            <a:xfrm>
              <a:off x="8561075" y="3765000"/>
              <a:ext cx="20050" cy="20025"/>
            </a:xfrm>
            <a:custGeom>
              <a:avLst/>
              <a:gdLst/>
              <a:ahLst/>
              <a:cxnLst/>
              <a:rect l="l" t="t" r="r" b="b"/>
              <a:pathLst>
                <a:path w="802" h="801" fill="none" extrusionOk="0">
                  <a:moveTo>
                    <a:pt x="535" y="734"/>
                  </a:moveTo>
                  <a:cubicBezTo>
                    <a:pt x="368" y="801"/>
                    <a:pt x="134" y="734"/>
                    <a:pt x="68" y="534"/>
                  </a:cubicBezTo>
                  <a:cubicBezTo>
                    <a:pt x="1" y="367"/>
                    <a:pt x="101" y="134"/>
                    <a:pt x="268" y="67"/>
                  </a:cubicBezTo>
                  <a:cubicBezTo>
                    <a:pt x="468" y="0"/>
                    <a:pt x="668" y="100"/>
                    <a:pt x="735" y="267"/>
                  </a:cubicBezTo>
                  <a:cubicBezTo>
                    <a:pt x="801" y="467"/>
                    <a:pt x="735" y="667"/>
                    <a:pt x="535" y="7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2"/>
            <p:cNvSpPr/>
            <p:nvPr/>
          </p:nvSpPr>
          <p:spPr>
            <a:xfrm>
              <a:off x="8566925" y="3873925"/>
              <a:ext cx="36725" cy="32350"/>
            </a:xfrm>
            <a:custGeom>
              <a:avLst/>
              <a:gdLst/>
              <a:ahLst/>
              <a:cxnLst/>
              <a:rect l="l" t="t" r="r" b="b"/>
              <a:pathLst>
                <a:path w="1469" h="1294" extrusionOk="0">
                  <a:moveTo>
                    <a:pt x="737" y="0"/>
                  </a:moveTo>
                  <a:cubicBezTo>
                    <a:pt x="659" y="0"/>
                    <a:pt x="579" y="15"/>
                    <a:pt x="501" y="46"/>
                  </a:cubicBezTo>
                  <a:cubicBezTo>
                    <a:pt x="167" y="180"/>
                    <a:pt x="0" y="547"/>
                    <a:pt x="134" y="880"/>
                  </a:cubicBezTo>
                  <a:cubicBezTo>
                    <a:pt x="236" y="1136"/>
                    <a:pt x="475" y="1293"/>
                    <a:pt x="731" y="1293"/>
                  </a:cubicBezTo>
                  <a:cubicBezTo>
                    <a:pt x="809" y="1293"/>
                    <a:pt x="890" y="1278"/>
                    <a:pt x="968" y="1247"/>
                  </a:cubicBezTo>
                  <a:cubicBezTo>
                    <a:pt x="1301" y="1114"/>
                    <a:pt x="1468" y="747"/>
                    <a:pt x="1335" y="413"/>
                  </a:cubicBezTo>
                  <a:cubicBezTo>
                    <a:pt x="1232" y="158"/>
                    <a:pt x="993" y="0"/>
                    <a:pt x="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2"/>
            <p:cNvSpPr/>
            <p:nvPr/>
          </p:nvSpPr>
          <p:spPr>
            <a:xfrm>
              <a:off x="8555250" y="3802500"/>
              <a:ext cx="27550" cy="24225"/>
            </a:xfrm>
            <a:custGeom>
              <a:avLst/>
              <a:gdLst/>
              <a:ahLst/>
              <a:cxnLst/>
              <a:rect l="l" t="t" r="r" b="b"/>
              <a:pathLst>
                <a:path w="1102" h="969" extrusionOk="0">
                  <a:moveTo>
                    <a:pt x="549" y="1"/>
                  </a:moveTo>
                  <a:cubicBezTo>
                    <a:pt x="490" y="1"/>
                    <a:pt x="428" y="12"/>
                    <a:pt x="367" y="35"/>
                  </a:cubicBezTo>
                  <a:cubicBezTo>
                    <a:pt x="134" y="135"/>
                    <a:pt x="0" y="401"/>
                    <a:pt x="100" y="668"/>
                  </a:cubicBezTo>
                  <a:cubicBezTo>
                    <a:pt x="178" y="848"/>
                    <a:pt x="354" y="969"/>
                    <a:pt x="553" y="969"/>
                  </a:cubicBezTo>
                  <a:cubicBezTo>
                    <a:pt x="612" y="969"/>
                    <a:pt x="673" y="958"/>
                    <a:pt x="734" y="935"/>
                  </a:cubicBezTo>
                  <a:cubicBezTo>
                    <a:pt x="968" y="835"/>
                    <a:pt x="1101" y="535"/>
                    <a:pt x="1001" y="301"/>
                  </a:cubicBezTo>
                  <a:cubicBezTo>
                    <a:pt x="924" y="121"/>
                    <a:pt x="748" y="1"/>
                    <a:pt x="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2"/>
            <p:cNvSpPr/>
            <p:nvPr/>
          </p:nvSpPr>
          <p:spPr>
            <a:xfrm>
              <a:off x="8586925" y="3719125"/>
              <a:ext cx="26725" cy="24225"/>
            </a:xfrm>
            <a:custGeom>
              <a:avLst/>
              <a:gdLst/>
              <a:ahLst/>
              <a:cxnLst/>
              <a:rect l="l" t="t" r="r" b="b"/>
              <a:pathLst>
                <a:path w="1069" h="969" extrusionOk="0">
                  <a:moveTo>
                    <a:pt x="535" y="0"/>
                  </a:moveTo>
                  <a:cubicBezTo>
                    <a:pt x="478" y="0"/>
                    <a:pt x="421" y="11"/>
                    <a:pt x="368" y="34"/>
                  </a:cubicBezTo>
                  <a:cubicBezTo>
                    <a:pt x="101" y="134"/>
                    <a:pt x="1" y="401"/>
                    <a:pt x="101" y="668"/>
                  </a:cubicBezTo>
                  <a:cubicBezTo>
                    <a:pt x="178" y="848"/>
                    <a:pt x="354" y="968"/>
                    <a:pt x="538" y="968"/>
                  </a:cubicBezTo>
                  <a:cubicBezTo>
                    <a:pt x="593" y="968"/>
                    <a:pt x="648" y="957"/>
                    <a:pt x="701" y="934"/>
                  </a:cubicBezTo>
                  <a:cubicBezTo>
                    <a:pt x="968" y="834"/>
                    <a:pt x="1068" y="534"/>
                    <a:pt x="968" y="301"/>
                  </a:cubicBezTo>
                  <a:cubicBezTo>
                    <a:pt x="917" y="121"/>
                    <a:pt x="727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2"/>
            <p:cNvSpPr/>
            <p:nvPr/>
          </p:nvSpPr>
          <p:spPr>
            <a:xfrm>
              <a:off x="7807200" y="3528150"/>
              <a:ext cx="115950" cy="437000"/>
            </a:xfrm>
            <a:custGeom>
              <a:avLst/>
              <a:gdLst/>
              <a:ahLst/>
              <a:cxnLst/>
              <a:rect l="l" t="t" r="r" b="b"/>
              <a:pathLst>
                <a:path w="4638" h="17480" fill="none" extrusionOk="0">
                  <a:moveTo>
                    <a:pt x="2336" y="17480"/>
                  </a:moveTo>
                  <a:lnTo>
                    <a:pt x="2336" y="17480"/>
                  </a:lnTo>
                  <a:cubicBezTo>
                    <a:pt x="1035" y="17480"/>
                    <a:pt x="1" y="16446"/>
                    <a:pt x="1" y="15178"/>
                  </a:cubicBezTo>
                  <a:lnTo>
                    <a:pt x="1" y="1"/>
                  </a:lnTo>
                  <a:lnTo>
                    <a:pt x="4638" y="1"/>
                  </a:lnTo>
                  <a:lnTo>
                    <a:pt x="4638" y="15178"/>
                  </a:lnTo>
                  <a:cubicBezTo>
                    <a:pt x="4638" y="16446"/>
                    <a:pt x="3604" y="17480"/>
                    <a:pt x="2336" y="1748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2"/>
            <p:cNvSpPr/>
            <p:nvPr/>
          </p:nvSpPr>
          <p:spPr>
            <a:xfrm>
              <a:off x="7827225" y="3685775"/>
              <a:ext cx="76750" cy="250200"/>
            </a:xfrm>
            <a:custGeom>
              <a:avLst/>
              <a:gdLst/>
              <a:ahLst/>
              <a:cxnLst/>
              <a:rect l="l" t="t" r="r" b="b"/>
              <a:pathLst>
                <a:path w="3070" h="10008" extrusionOk="0">
                  <a:moveTo>
                    <a:pt x="1" y="0"/>
                  </a:moveTo>
                  <a:lnTo>
                    <a:pt x="1" y="8473"/>
                  </a:lnTo>
                  <a:cubicBezTo>
                    <a:pt x="1" y="9340"/>
                    <a:pt x="668" y="10007"/>
                    <a:pt x="1535" y="10007"/>
                  </a:cubicBezTo>
                  <a:cubicBezTo>
                    <a:pt x="2369" y="10007"/>
                    <a:pt x="3069" y="9340"/>
                    <a:pt x="3069" y="8473"/>
                  </a:cubicBez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2"/>
            <p:cNvSpPr/>
            <p:nvPr/>
          </p:nvSpPr>
          <p:spPr>
            <a:xfrm>
              <a:off x="7846400" y="3739150"/>
              <a:ext cx="30875" cy="31700"/>
            </a:xfrm>
            <a:custGeom>
              <a:avLst/>
              <a:gdLst/>
              <a:ahLst/>
              <a:cxnLst/>
              <a:rect l="l" t="t" r="r" b="b"/>
              <a:pathLst>
                <a:path w="1235" h="1268" fill="none" extrusionOk="0">
                  <a:moveTo>
                    <a:pt x="34" y="600"/>
                  </a:moveTo>
                  <a:cubicBezTo>
                    <a:pt x="67" y="267"/>
                    <a:pt x="334" y="0"/>
                    <a:pt x="668" y="33"/>
                  </a:cubicBezTo>
                  <a:cubicBezTo>
                    <a:pt x="1001" y="67"/>
                    <a:pt x="1235" y="367"/>
                    <a:pt x="1235" y="701"/>
                  </a:cubicBezTo>
                  <a:cubicBezTo>
                    <a:pt x="1202" y="1034"/>
                    <a:pt x="901" y="1268"/>
                    <a:pt x="568" y="1234"/>
                  </a:cubicBezTo>
                  <a:cubicBezTo>
                    <a:pt x="234" y="1201"/>
                    <a:pt x="1" y="934"/>
                    <a:pt x="34" y="600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2"/>
            <p:cNvSpPr/>
            <p:nvPr/>
          </p:nvSpPr>
          <p:spPr>
            <a:xfrm>
              <a:off x="7825550" y="3634900"/>
              <a:ext cx="30900" cy="31700"/>
            </a:xfrm>
            <a:custGeom>
              <a:avLst/>
              <a:gdLst/>
              <a:ahLst/>
              <a:cxnLst/>
              <a:rect l="l" t="t" r="r" b="b"/>
              <a:pathLst>
                <a:path w="1236" h="1268" fill="none" extrusionOk="0">
                  <a:moveTo>
                    <a:pt x="34" y="601"/>
                  </a:moveTo>
                  <a:cubicBezTo>
                    <a:pt x="68" y="267"/>
                    <a:pt x="334" y="0"/>
                    <a:pt x="668" y="34"/>
                  </a:cubicBezTo>
                  <a:cubicBezTo>
                    <a:pt x="1002" y="67"/>
                    <a:pt x="1235" y="367"/>
                    <a:pt x="1235" y="701"/>
                  </a:cubicBezTo>
                  <a:cubicBezTo>
                    <a:pt x="1202" y="1034"/>
                    <a:pt x="901" y="1268"/>
                    <a:pt x="568" y="1235"/>
                  </a:cubicBezTo>
                  <a:cubicBezTo>
                    <a:pt x="234" y="1201"/>
                    <a:pt x="1" y="934"/>
                    <a:pt x="34" y="601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2"/>
            <p:cNvSpPr/>
            <p:nvPr/>
          </p:nvSpPr>
          <p:spPr>
            <a:xfrm>
              <a:off x="7864750" y="3699875"/>
              <a:ext cx="30875" cy="30125"/>
            </a:xfrm>
            <a:custGeom>
              <a:avLst/>
              <a:gdLst/>
              <a:ahLst/>
              <a:cxnLst/>
              <a:rect l="l" t="t" r="r" b="b"/>
              <a:pathLst>
                <a:path w="1235" h="1205" extrusionOk="0">
                  <a:moveTo>
                    <a:pt x="605" y="0"/>
                  </a:moveTo>
                  <a:cubicBezTo>
                    <a:pt x="301" y="0"/>
                    <a:pt x="65" y="225"/>
                    <a:pt x="34" y="537"/>
                  </a:cubicBezTo>
                  <a:cubicBezTo>
                    <a:pt x="1" y="871"/>
                    <a:pt x="234" y="1171"/>
                    <a:pt x="568" y="1204"/>
                  </a:cubicBezTo>
                  <a:cubicBezTo>
                    <a:pt x="901" y="1204"/>
                    <a:pt x="1201" y="971"/>
                    <a:pt x="1235" y="637"/>
                  </a:cubicBezTo>
                  <a:cubicBezTo>
                    <a:pt x="1235" y="303"/>
                    <a:pt x="1001" y="37"/>
                    <a:pt x="668" y="3"/>
                  </a:cubicBezTo>
                  <a:cubicBezTo>
                    <a:pt x="647" y="1"/>
                    <a:pt x="626" y="0"/>
                    <a:pt x="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2"/>
            <p:cNvSpPr/>
            <p:nvPr/>
          </p:nvSpPr>
          <p:spPr>
            <a:xfrm>
              <a:off x="7844750" y="3817525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fill="none" extrusionOk="0">
                  <a:moveTo>
                    <a:pt x="701" y="167"/>
                  </a:moveTo>
                  <a:cubicBezTo>
                    <a:pt x="834" y="334"/>
                    <a:pt x="834" y="568"/>
                    <a:pt x="667" y="701"/>
                  </a:cubicBezTo>
                  <a:cubicBezTo>
                    <a:pt x="500" y="835"/>
                    <a:pt x="267" y="835"/>
                    <a:pt x="133" y="668"/>
                  </a:cubicBezTo>
                  <a:cubicBezTo>
                    <a:pt x="0" y="501"/>
                    <a:pt x="33" y="267"/>
                    <a:pt x="200" y="134"/>
                  </a:cubicBezTo>
                  <a:cubicBezTo>
                    <a:pt x="334" y="1"/>
                    <a:pt x="567" y="34"/>
                    <a:pt x="701" y="167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2"/>
            <p:cNvSpPr/>
            <p:nvPr/>
          </p:nvSpPr>
          <p:spPr>
            <a:xfrm>
              <a:off x="7876425" y="3599050"/>
              <a:ext cx="20875" cy="20850"/>
            </a:xfrm>
            <a:custGeom>
              <a:avLst/>
              <a:gdLst/>
              <a:ahLst/>
              <a:cxnLst/>
              <a:rect l="l" t="t" r="r" b="b"/>
              <a:pathLst>
                <a:path w="835" h="834" fill="none" extrusionOk="0">
                  <a:moveTo>
                    <a:pt x="701" y="167"/>
                  </a:moveTo>
                  <a:cubicBezTo>
                    <a:pt x="835" y="334"/>
                    <a:pt x="801" y="567"/>
                    <a:pt x="668" y="701"/>
                  </a:cubicBezTo>
                  <a:cubicBezTo>
                    <a:pt x="501" y="834"/>
                    <a:pt x="267" y="801"/>
                    <a:pt x="134" y="634"/>
                  </a:cubicBezTo>
                  <a:cubicBezTo>
                    <a:pt x="1" y="500"/>
                    <a:pt x="1" y="267"/>
                    <a:pt x="167" y="133"/>
                  </a:cubicBezTo>
                  <a:cubicBezTo>
                    <a:pt x="334" y="0"/>
                    <a:pt x="568" y="0"/>
                    <a:pt x="701" y="167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2"/>
            <p:cNvSpPr/>
            <p:nvPr/>
          </p:nvSpPr>
          <p:spPr>
            <a:xfrm>
              <a:off x="7862250" y="3845100"/>
              <a:ext cx="33375" cy="29875"/>
            </a:xfrm>
            <a:custGeom>
              <a:avLst/>
              <a:gdLst/>
              <a:ahLst/>
              <a:cxnLst/>
              <a:rect l="l" t="t" r="r" b="b"/>
              <a:pathLst>
                <a:path w="1335" h="1195" extrusionOk="0">
                  <a:moveTo>
                    <a:pt x="660" y="0"/>
                  </a:moveTo>
                  <a:cubicBezTo>
                    <a:pt x="523" y="0"/>
                    <a:pt x="386" y="43"/>
                    <a:pt x="267" y="132"/>
                  </a:cubicBezTo>
                  <a:cubicBezTo>
                    <a:pt x="34" y="332"/>
                    <a:pt x="1" y="732"/>
                    <a:pt x="201" y="966"/>
                  </a:cubicBezTo>
                  <a:cubicBezTo>
                    <a:pt x="334" y="1118"/>
                    <a:pt x="511" y="1194"/>
                    <a:pt x="688" y="1194"/>
                  </a:cubicBezTo>
                  <a:cubicBezTo>
                    <a:pt x="821" y="1194"/>
                    <a:pt x="954" y="1152"/>
                    <a:pt x="1068" y="1066"/>
                  </a:cubicBezTo>
                  <a:cubicBezTo>
                    <a:pt x="1301" y="832"/>
                    <a:pt x="1335" y="465"/>
                    <a:pt x="1135" y="199"/>
                  </a:cubicBezTo>
                  <a:cubicBezTo>
                    <a:pt x="1005" y="68"/>
                    <a:pt x="833" y="0"/>
                    <a:pt x="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2"/>
            <p:cNvSpPr/>
            <p:nvPr/>
          </p:nvSpPr>
          <p:spPr>
            <a:xfrm>
              <a:off x="7871425" y="3785675"/>
              <a:ext cx="25875" cy="22875"/>
            </a:xfrm>
            <a:custGeom>
              <a:avLst/>
              <a:gdLst/>
              <a:ahLst/>
              <a:cxnLst/>
              <a:rect l="l" t="t" r="r" b="b"/>
              <a:pathLst>
                <a:path w="1035" h="915" extrusionOk="0">
                  <a:moveTo>
                    <a:pt x="503" y="0"/>
                  </a:moveTo>
                  <a:cubicBezTo>
                    <a:pt x="403" y="0"/>
                    <a:pt x="306" y="35"/>
                    <a:pt x="234" y="107"/>
                  </a:cubicBezTo>
                  <a:cubicBezTo>
                    <a:pt x="34" y="274"/>
                    <a:pt x="0" y="541"/>
                    <a:pt x="167" y="741"/>
                  </a:cubicBezTo>
                  <a:cubicBezTo>
                    <a:pt x="262" y="855"/>
                    <a:pt x="389" y="914"/>
                    <a:pt x="518" y="914"/>
                  </a:cubicBezTo>
                  <a:cubicBezTo>
                    <a:pt x="616" y="914"/>
                    <a:pt x="715" y="880"/>
                    <a:pt x="801" y="808"/>
                  </a:cubicBezTo>
                  <a:cubicBezTo>
                    <a:pt x="1001" y="641"/>
                    <a:pt x="1035" y="341"/>
                    <a:pt x="868" y="174"/>
                  </a:cubicBezTo>
                  <a:cubicBezTo>
                    <a:pt x="773" y="60"/>
                    <a:pt x="635" y="0"/>
                    <a:pt x="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2"/>
            <p:cNvSpPr/>
            <p:nvPr/>
          </p:nvSpPr>
          <p:spPr>
            <a:xfrm>
              <a:off x="7829725" y="3556350"/>
              <a:ext cx="25875" cy="22875"/>
            </a:xfrm>
            <a:custGeom>
              <a:avLst/>
              <a:gdLst/>
              <a:ahLst/>
              <a:cxnLst/>
              <a:rect l="l" t="t" r="r" b="b"/>
              <a:pathLst>
                <a:path w="1035" h="915" extrusionOk="0">
                  <a:moveTo>
                    <a:pt x="504" y="0"/>
                  </a:moveTo>
                  <a:cubicBezTo>
                    <a:pt x="403" y="0"/>
                    <a:pt x="306" y="35"/>
                    <a:pt x="234" y="107"/>
                  </a:cubicBezTo>
                  <a:cubicBezTo>
                    <a:pt x="34" y="274"/>
                    <a:pt x="1" y="541"/>
                    <a:pt x="167" y="741"/>
                  </a:cubicBezTo>
                  <a:cubicBezTo>
                    <a:pt x="262" y="854"/>
                    <a:pt x="389" y="914"/>
                    <a:pt x="518" y="914"/>
                  </a:cubicBezTo>
                  <a:cubicBezTo>
                    <a:pt x="616" y="914"/>
                    <a:pt x="715" y="879"/>
                    <a:pt x="801" y="807"/>
                  </a:cubicBezTo>
                  <a:cubicBezTo>
                    <a:pt x="1001" y="641"/>
                    <a:pt x="1035" y="340"/>
                    <a:pt x="868" y="174"/>
                  </a:cubicBezTo>
                  <a:cubicBezTo>
                    <a:pt x="773" y="60"/>
                    <a:pt x="636" y="0"/>
                    <a:pt x="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2"/>
            <p:cNvSpPr/>
            <p:nvPr/>
          </p:nvSpPr>
          <p:spPr>
            <a:xfrm>
              <a:off x="7840575" y="3889900"/>
              <a:ext cx="25025" cy="22900"/>
            </a:xfrm>
            <a:custGeom>
              <a:avLst/>
              <a:gdLst/>
              <a:ahLst/>
              <a:cxnLst/>
              <a:rect l="l" t="t" r="r" b="b"/>
              <a:pathLst>
                <a:path w="1001" h="916" extrusionOk="0">
                  <a:moveTo>
                    <a:pt x="494" y="1"/>
                  </a:moveTo>
                  <a:cubicBezTo>
                    <a:pt x="392" y="1"/>
                    <a:pt x="287" y="36"/>
                    <a:pt x="200" y="108"/>
                  </a:cubicBezTo>
                  <a:cubicBezTo>
                    <a:pt x="0" y="275"/>
                    <a:pt x="0" y="541"/>
                    <a:pt x="134" y="742"/>
                  </a:cubicBezTo>
                  <a:cubicBezTo>
                    <a:pt x="228" y="855"/>
                    <a:pt x="366" y="915"/>
                    <a:pt x="504" y="915"/>
                  </a:cubicBezTo>
                  <a:cubicBezTo>
                    <a:pt x="609" y="915"/>
                    <a:pt x="714" y="880"/>
                    <a:pt x="801" y="808"/>
                  </a:cubicBezTo>
                  <a:cubicBezTo>
                    <a:pt x="968" y="641"/>
                    <a:pt x="1001" y="341"/>
                    <a:pt x="834" y="174"/>
                  </a:cubicBezTo>
                  <a:cubicBezTo>
                    <a:pt x="758" y="61"/>
                    <a:pt x="629" y="1"/>
                    <a:pt x="4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2"/>
            <p:cNvSpPr/>
            <p:nvPr/>
          </p:nvSpPr>
          <p:spPr>
            <a:xfrm>
              <a:off x="7728825" y="3746650"/>
              <a:ext cx="993225" cy="310250"/>
            </a:xfrm>
            <a:custGeom>
              <a:avLst/>
              <a:gdLst/>
              <a:ahLst/>
              <a:cxnLst/>
              <a:rect l="l" t="t" r="r" b="b"/>
              <a:pathLst>
                <a:path w="39729" h="12410" fill="none" extrusionOk="0">
                  <a:moveTo>
                    <a:pt x="0" y="0"/>
                  </a:moveTo>
                  <a:lnTo>
                    <a:pt x="39729" y="0"/>
                  </a:lnTo>
                  <a:lnTo>
                    <a:pt x="39729" y="12409"/>
                  </a:lnTo>
                  <a:lnTo>
                    <a:pt x="0" y="12409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2"/>
            <p:cNvSpPr/>
            <p:nvPr/>
          </p:nvSpPr>
          <p:spPr>
            <a:xfrm>
              <a:off x="8320075" y="3296325"/>
              <a:ext cx="90100" cy="90075"/>
            </a:xfrm>
            <a:custGeom>
              <a:avLst/>
              <a:gdLst/>
              <a:ahLst/>
              <a:cxnLst/>
              <a:rect l="l" t="t" r="r" b="b"/>
              <a:pathLst>
                <a:path w="3604" h="3603" fill="none" extrusionOk="0">
                  <a:moveTo>
                    <a:pt x="3603" y="1802"/>
                  </a:moveTo>
                  <a:cubicBezTo>
                    <a:pt x="3603" y="2802"/>
                    <a:pt x="2803" y="3603"/>
                    <a:pt x="1802" y="3603"/>
                  </a:cubicBezTo>
                  <a:cubicBezTo>
                    <a:pt x="801" y="3603"/>
                    <a:pt x="1" y="2802"/>
                    <a:pt x="1" y="1802"/>
                  </a:cubicBezTo>
                  <a:cubicBezTo>
                    <a:pt x="1" y="801"/>
                    <a:pt x="801" y="0"/>
                    <a:pt x="1802" y="0"/>
                  </a:cubicBezTo>
                  <a:cubicBezTo>
                    <a:pt x="2803" y="0"/>
                    <a:pt x="3603" y="801"/>
                    <a:pt x="3603" y="1802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2"/>
            <p:cNvSpPr/>
            <p:nvPr/>
          </p:nvSpPr>
          <p:spPr>
            <a:xfrm>
              <a:off x="7944800" y="3931775"/>
              <a:ext cx="90100" cy="90925"/>
            </a:xfrm>
            <a:custGeom>
              <a:avLst/>
              <a:gdLst/>
              <a:ahLst/>
              <a:cxnLst/>
              <a:rect l="l" t="t" r="r" b="b"/>
              <a:pathLst>
                <a:path w="3604" h="3637" fill="none" extrusionOk="0">
                  <a:moveTo>
                    <a:pt x="3603" y="1835"/>
                  </a:moveTo>
                  <a:cubicBezTo>
                    <a:pt x="3603" y="2836"/>
                    <a:pt x="2803" y="3636"/>
                    <a:pt x="1802" y="3636"/>
                  </a:cubicBezTo>
                  <a:cubicBezTo>
                    <a:pt x="801" y="3636"/>
                    <a:pt x="1" y="2836"/>
                    <a:pt x="1" y="1835"/>
                  </a:cubicBezTo>
                  <a:cubicBezTo>
                    <a:pt x="1" y="834"/>
                    <a:pt x="801" y="1"/>
                    <a:pt x="1802" y="1"/>
                  </a:cubicBezTo>
                  <a:cubicBezTo>
                    <a:pt x="2803" y="1"/>
                    <a:pt x="3603" y="834"/>
                    <a:pt x="3603" y="1835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2"/>
            <p:cNvSpPr/>
            <p:nvPr/>
          </p:nvSpPr>
          <p:spPr>
            <a:xfrm>
              <a:off x="8079900" y="3425575"/>
              <a:ext cx="45075" cy="44225"/>
            </a:xfrm>
            <a:custGeom>
              <a:avLst/>
              <a:gdLst/>
              <a:ahLst/>
              <a:cxnLst/>
              <a:rect l="l" t="t" r="r" b="b"/>
              <a:pathLst>
                <a:path w="1803" h="1769" fill="none" extrusionOk="0">
                  <a:moveTo>
                    <a:pt x="1802" y="901"/>
                  </a:moveTo>
                  <a:cubicBezTo>
                    <a:pt x="1802" y="1402"/>
                    <a:pt x="1402" y="1769"/>
                    <a:pt x="901" y="1769"/>
                  </a:cubicBezTo>
                  <a:cubicBezTo>
                    <a:pt x="401" y="1769"/>
                    <a:pt x="1" y="1402"/>
                    <a:pt x="1" y="901"/>
                  </a:cubicBezTo>
                  <a:cubicBezTo>
                    <a:pt x="1" y="401"/>
                    <a:pt x="401" y="1"/>
                    <a:pt x="901" y="1"/>
                  </a:cubicBezTo>
                  <a:cubicBezTo>
                    <a:pt x="1402" y="1"/>
                    <a:pt x="1802" y="401"/>
                    <a:pt x="1802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2"/>
            <p:cNvSpPr/>
            <p:nvPr/>
          </p:nvSpPr>
          <p:spPr>
            <a:xfrm>
              <a:off x="8445175" y="3644075"/>
              <a:ext cx="44225" cy="45050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768" y="901"/>
                  </a:moveTo>
                  <a:cubicBezTo>
                    <a:pt x="1768" y="1401"/>
                    <a:pt x="1368" y="1802"/>
                    <a:pt x="867" y="1802"/>
                  </a:cubicBezTo>
                  <a:cubicBezTo>
                    <a:pt x="400" y="1802"/>
                    <a:pt x="0" y="1401"/>
                    <a:pt x="0" y="901"/>
                  </a:cubicBezTo>
                  <a:cubicBezTo>
                    <a:pt x="0" y="434"/>
                    <a:pt x="400" y="34"/>
                    <a:pt x="867" y="34"/>
                  </a:cubicBezTo>
                  <a:cubicBezTo>
                    <a:pt x="1368" y="0"/>
                    <a:pt x="1768" y="401"/>
                    <a:pt x="1768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2"/>
            <p:cNvSpPr/>
            <p:nvPr/>
          </p:nvSpPr>
          <p:spPr>
            <a:xfrm>
              <a:off x="8174150" y="3821700"/>
              <a:ext cx="44225" cy="44225"/>
            </a:xfrm>
            <a:custGeom>
              <a:avLst/>
              <a:gdLst/>
              <a:ahLst/>
              <a:cxnLst/>
              <a:rect l="l" t="t" r="r" b="b"/>
              <a:pathLst>
                <a:path w="1769" h="1769" fill="none" extrusionOk="0">
                  <a:moveTo>
                    <a:pt x="1768" y="901"/>
                  </a:moveTo>
                  <a:cubicBezTo>
                    <a:pt x="1768" y="1401"/>
                    <a:pt x="1368" y="1768"/>
                    <a:pt x="867" y="1768"/>
                  </a:cubicBezTo>
                  <a:cubicBezTo>
                    <a:pt x="400" y="1768"/>
                    <a:pt x="0" y="1401"/>
                    <a:pt x="0" y="901"/>
                  </a:cubicBezTo>
                  <a:cubicBezTo>
                    <a:pt x="0" y="401"/>
                    <a:pt x="400" y="0"/>
                    <a:pt x="867" y="0"/>
                  </a:cubicBezTo>
                  <a:cubicBezTo>
                    <a:pt x="1368" y="0"/>
                    <a:pt x="1768" y="401"/>
                    <a:pt x="1768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2"/>
            <p:cNvSpPr/>
            <p:nvPr/>
          </p:nvSpPr>
          <p:spPr>
            <a:xfrm>
              <a:off x="7736325" y="3435600"/>
              <a:ext cx="44225" cy="45050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769" y="901"/>
                  </a:moveTo>
                  <a:cubicBezTo>
                    <a:pt x="1769" y="1401"/>
                    <a:pt x="1368" y="1801"/>
                    <a:pt x="868" y="1801"/>
                  </a:cubicBezTo>
                  <a:cubicBezTo>
                    <a:pt x="401" y="1801"/>
                    <a:pt x="1" y="1401"/>
                    <a:pt x="1" y="901"/>
                  </a:cubicBezTo>
                  <a:cubicBezTo>
                    <a:pt x="1" y="434"/>
                    <a:pt x="401" y="33"/>
                    <a:pt x="868" y="33"/>
                  </a:cubicBezTo>
                  <a:cubicBezTo>
                    <a:pt x="1368" y="0"/>
                    <a:pt x="1769" y="400"/>
                    <a:pt x="1769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2"/>
            <p:cNvSpPr/>
            <p:nvPr/>
          </p:nvSpPr>
          <p:spPr>
            <a:xfrm>
              <a:off x="7886425" y="3350525"/>
              <a:ext cx="45075" cy="45050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402"/>
                    <a:pt x="401" y="1802"/>
                    <a:pt x="902" y="1802"/>
                  </a:cubicBezTo>
                  <a:cubicBezTo>
                    <a:pt x="1402" y="1802"/>
                    <a:pt x="1802" y="1402"/>
                    <a:pt x="1802" y="901"/>
                  </a:cubicBezTo>
                  <a:cubicBezTo>
                    <a:pt x="1802" y="401"/>
                    <a:pt x="1402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2"/>
            <p:cNvSpPr/>
            <p:nvPr/>
          </p:nvSpPr>
          <p:spPr>
            <a:xfrm>
              <a:off x="7966500" y="3476450"/>
              <a:ext cx="45875" cy="45050"/>
            </a:xfrm>
            <a:custGeom>
              <a:avLst/>
              <a:gdLst/>
              <a:ahLst/>
              <a:cxnLst/>
              <a:rect l="l" t="t" r="r" b="b"/>
              <a:pathLst>
                <a:path w="1835" h="1802" extrusionOk="0">
                  <a:moveTo>
                    <a:pt x="934" y="1"/>
                  </a:moveTo>
                  <a:cubicBezTo>
                    <a:pt x="434" y="1"/>
                    <a:pt x="0" y="401"/>
                    <a:pt x="0" y="901"/>
                  </a:cubicBezTo>
                  <a:cubicBezTo>
                    <a:pt x="0" y="1402"/>
                    <a:pt x="434" y="1802"/>
                    <a:pt x="934" y="1802"/>
                  </a:cubicBezTo>
                  <a:cubicBezTo>
                    <a:pt x="1401" y="1802"/>
                    <a:pt x="1835" y="1402"/>
                    <a:pt x="1835" y="901"/>
                  </a:cubicBezTo>
                  <a:cubicBezTo>
                    <a:pt x="1835" y="401"/>
                    <a:pt x="1401" y="1"/>
                    <a:pt x="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8227500" y="3768325"/>
              <a:ext cx="34225" cy="33375"/>
            </a:xfrm>
            <a:custGeom>
              <a:avLst/>
              <a:gdLst/>
              <a:ahLst/>
              <a:cxnLst/>
              <a:rect l="l" t="t" r="r" b="b"/>
              <a:pathLst>
                <a:path w="1369" h="1335" extrusionOk="0">
                  <a:moveTo>
                    <a:pt x="668" y="1"/>
                  </a:moveTo>
                  <a:cubicBezTo>
                    <a:pt x="301" y="1"/>
                    <a:pt x="1" y="301"/>
                    <a:pt x="1" y="668"/>
                  </a:cubicBezTo>
                  <a:cubicBezTo>
                    <a:pt x="1" y="1035"/>
                    <a:pt x="301" y="1335"/>
                    <a:pt x="668" y="1335"/>
                  </a:cubicBezTo>
                  <a:cubicBezTo>
                    <a:pt x="1035" y="1335"/>
                    <a:pt x="1369" y="1035"/>
                    <a:pt x="1369" y="668"/>
                  </a:cubicBezTo>
                  <a:cubicBezTo>
                    <a:pt x="1369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7717150" y="3632400"/>
              <a:ext cx="33375" cy="34200"/>
            </a:xfrm>
            <a:custGeom>
              <a:avLst/>
              <a:gdLst/>
              <a:ahLst/>
              <a:cxnLst/>
              <a:rect l="l" t="t" r="r" b="b"/>
              <a:pathLst>
                <a:path w="1335" h="1368" extrusionOk="0">
                  <a:moveTo>
                    <a:pt x="668" y="0"/>
                  </a:moveTo>
                  <a:cubicBezTo>
                    <a:pt x="301" y="0"/>
                    <a:pt x="0" y="301"/>
                    <a:pt x="0" y="701"/>
                  </a:cubicBezTo>
                  <a:cubicBezTo>
                    <a:pt x="0" y="1068"/>
                    <a:pt x="301" y="1368"/>
                    <a:pt x="668" y="1368"/>
                  </a:cubicBezTo>
                  <a:cubicBezTo>
                    <a:pt x="1034" y="1368"/>
                    <a:pt x="1335" y="1068"/>
                    <a:pt x="1335" y="701"/>
                  </a:cubicBezTo>
                  <a:cubicBezTo>
                    <a:pt x="1335" y="301"/>
                    <a:pt x="1034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8477700" y="3518150"/>
              <a:ext cx="34200" cy="33375"/>
            </a:xfrm>
            <a:custGeom>
              <a:avLst/>
              <a:gdLst/>
              <a:ahLst/>
              <a:cxnLst/>
              <a:rect l="l" t="t" r="r" b="b"/>
              <a:pathLst>
                <a:path w="1368" h="1335" extrusionOk="0">
                  <a:moveTo>
                    <a:pt x="667" y="0"/>
                  </a:moveTo>
                  <a:cubicBezTo>
                    <a:pt x="300" y="0"/>
                    <a:pt x="0" y="301"/>
                    <a:pt x="0" y="668"/>
                  </a:cubicBezTo>
                  <a:cubicBezTo>
                    <a:pt x="0" y="1034"/>
                    <a:pt x="300" y="1335"/>
                    <a:pt x="667" y="1335"/>
                  </a:cubicBezTo>
                  <a:cubicBezTo>
                    <a:pt x="1034" y="1335"/>
                    <a:pt x="1368" y="1034"/>
                    <a:pt x="1368" y="668"/>
                  </a:cubicBezTo>
                  <a:cubicBezTo>
                    <a:pt x="1368" y="301"/>
                    <a:pt x="1034" y="0"/>
                    <a:pt x="66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8644475" y="34447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8" y="1"/>
                  </a:moveTo>
                  <a:cubicBezTo>
                    <a:pt x="301" y="1"/>
                    <a:pt x="1" y="301"/>
                    <a:pt x="1" y="701"/>
                  </a:cubicBezTo>
                  <a:cubicBezTo>
                    <a:pt x="1" y="1068"/>
                    <a:pt x="301" y="1369"/>
                    <a:pt x="668" y="1369"/>
                  </a:cubicBezTo>
                  <a:cubicBezTo>
                    <a:pt x="1035" y="1369"/>
                    <a:pt x="1368" y="1068"/>
                    <a:pt x="1368" y="701"/>
                  </a:cubicBezTo>
                  <a:cubicBezTo>
                    <a:pt x="1368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2"/>
            <p:cNvSpPr/>
            <p:nvPr/>
          </p:nvSpPr>
          <p:spPr>
            <a:xfrm>
              <a:off x="8174975" y="3269625"/>
              <a:ext cx="85075" cy="85100"/>
            </a:xfrm>
            <a:custGeom>
              <a:avLst/>
              <a:gdLst/>
              <a:ahLst/>
              <a:cxnLst/>
              <a:rect l="l" t="t" r="r" b="b"/>
              <a:pathLst>
                <a:path w="3403" h="3404" extrusionOk="0">
                  <a:moveTo>
                    <a:pt x="1702" y="1"/>
                  </a:moveTo>
                  <a:cubicBezTo>
                    <a:pt x="768" y="1"/>
                    <a:pt x="0" y="768"/>
                    <a:pt x="0" y="1702"/>
                  </a:cubicBezTo>
                  <a:cubicBezTo>
                    <a:pt x="0" y="2636"/>
                    <a:pt x="768" y="3403"/>
                    <a:pt x="1702" y="3403"/>
                  </a:cubicBezTo>
                  <a:cubicBezTo>
                    <a:pt x="2636" y="3403"/>
                    <a:pt x="3403" y="2636"/>
                    <a:pt x="3403" y="1702"/>
                  </a:cubicBezTo>
                  <a:cubicBezTo>
                    <a:pt x="3403" y="768"/>
                    <a:pt x="2636" y="1"/>
                    <a:pt x="1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5784925" y="5137650"/>
              <a:ext cx="630475" cy="5850"/>
            </a:xfrm>
            <a:custGeom>
              <a:avLst/>
              <a:gdLst/>
              <a:ahLst/>
              <a:cxnLst/>
              <a:rect l="l" t="t" r="r" b="b"/>
              <a:pathLst>
                <a:path w="25219" h="234" extrusionOk="0">
                  <a:moveTo>
                    <a:pt x="68" y="0"/>
                  </a:moveTo>
                  <a:cubicBezTo>
                    <a:pt x="34" y="100"/>
                    <a:pt x="34" y="167"/>
                    <a:pt x="1" y="234"/>
                  </a:cubicBezTo>
                  <a:lnTo>
                    <a:pt x="25219" y="234"/>
                  </a:lnTo>
                  <a:cubicBezTo>
                    <a:pt x="25219" y="167"/>
                    <a:pt x="25219" y="100"/>
                    <a:pt x="25219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32"/>
          <p:cNvGrpSpPr/>
          <p:nvPr/>
        </p:nvGrpSpPr>
        <p:grpSpPr>
          <a:xfrm>
            <a:off x="3104467" y="3807802"/>
            <a:ext cx="514193" cy="626666"/>
            <a:chOff x="5244392" y="2287907"/>
            <a:chExt cx="365350" cy="445233"/>
          </a:xfrm>
        </p:grpSpPr>
        <p:sp>
          <p:nvSpPr>
            <p:cNvPr id="1312" name="Google Shape;1312;p32"/>
            <p:cNvSpPr/>
            <p:nvPr/>
          </p:nvSpPr>
          <p:spPr>
            <a:xfrm flipH="1">
              <a:off x="5516073" y="2287907"/>
              <a:ext cx="28" cy="81727"/>
            </a:xfrm>
            <a:custGeom>
              <a:avLst/>
              <a:gdLst/>
              <a:ahLst/>
              <a:cxnLst/>
              <a:rect l="l" t="t" r="r" b="b"/>
              <a:pathLst>
                <a:path w="1" h="2970" fill="none" extrusionOk="0">
                  <a:moveTo>
                    <a:pt x="0" y="1"/>
                  </a:moveTo>
                  <a:lnTo>
                    <a:pt x="0" y="297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2"/>
            <p:cNvSpPr/>
            <p:nvPr/>
          </p:nvSpPr>
          <p:spPr>
            <a:xfrm flipH="1">
              <a:off x="5516073" y="2398995"/>
              <a:ext cx="28" cy="81699"/>
            </a:xfrm>
            <a:custGeom>
              <a:avLst/>
              <a:gdLst/>
              <a:ahLst/>
              <a:cxnLst/>
              <a:rect l="l" t="t" r="r" b="b"/>
              <a:pathLst>
                <a:path w="1" h="2969" fill="none" extrusionOk="0">
                  <a:moveTo>
                    <a:pt x="0" y="0"/>
                  </a:moveTo>
                  <a:lnTo>
                    <a:pt x="0" y="29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2"/>
            <p:cNvSpPr/>
            <p:nvPr/>
          </p:nvSpPr>
          <p:spPr>
            <a:xfrm flipH="1">
              <a:off x="5528015" y="2381659"/>
              <a:ext cx="81727" cy="28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0"/>
                  </a:moveTo>
                  <a:lnTo>
                    <a:pt x="2969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2"/>
            <p:cNvSpPr/>
            <p:nvPr/>
          </p:nvSpPr>
          <p:spPr>
            <a:xfrm flipH="1">
              <a:off x="5416955" y="2384301"/>
              <a:ext cx="81727" cy="28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0"/>
                  </a:moveTo>
                  <a:lnTo>
                    <a:pt x="2970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2"/>
            <p:cNvSpPr/>
            <p:nvPr/>
          </p:nvSpPr>
          <p:spPr>
            <a:xfrm flipH="1">
              <a:off x="5344446" y="2540353"/>
              <a:ext cx="28" cy="81699"/>
            </a:xfrm>
            <a:custGeom>
              <a:avLst/>
              <a:gdLst/>
              <a:ahLst/>
              <a:cxnLst/>
              <a:rect l="l" t="t" r="r" b="b"/>
              <a:pathLst>
                <a:path w="1" h="2969" fill="none" extrusionOk="0">
                  <a:moveTo>
                    <a:pt x="1" y="0"/>
                  </a:moveTo>
                  <a:lnTo>
                    <a:pt x="1" y="29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2"/>
            <p:cNvSpPr/>
            <p:nvPr/>
          </p:nvSpPr>
          <p:spPr>
            <a:xfrm flipH="1">
              <a:off x="5344446" y="2651413"/>
              <a:ext cx="28" cy="81727"/>
            </a:xfrm>
            <a:custGeom>
              <a:avLst/>
              <a:gdLst/>
              <a:ahLst/>
              <a:cxnLst/>
              <a:rect l="l" t="t" r="r" b="b"/>
              <a:pathLst>
                <a:path w="1" h="2970" fill="none" extrusionOk="0">
                  <a:moveTo>
                    <a:pt x="1" y="0"/>
                  </a:moveTo>
                  <a:lnTo>
                    <a:pt x="1" y="29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2"/>
            <p:cNvSpPr/>
            <p:nvPr/>
          </p:nvSpPr>
          <p:spPr>
            <a:xfrm flipH="1">
              <a:off x="5355453" y="2636719"/>
              <a:ext cx="81727" cy="28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1"/>
                  </a:moveTo>
                  <a:lnTo>
                    <a:pt x="297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2"/>
            <p:cNvSpPr/>
            <p:nvPr/>
          </p:nvSpPr>
          <p:spPr>
            <a:xfrm flipH="1">
              <a:off x="5244392" y="2636719"/>
              <a:ext cx="81727" cy="28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1"/>
                  </a:moveTo>
                  <a:lnTo>
                    <a:pt x="297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0" name="Google Shape;1320;p32"/>
          <p:cNvGrpSpPr/>
          <p:nvPr/>
        </p:nvGrpSpPr>
        <p:grpSpPr>
          <a:xfrm>
            <a:off x="5167878" y="1056974"/>
            <a:ext cx="2568318" cy="4084725"/>
            <a:chOff x="5091678" y="1056974"/>
            <a:chExt cx="2568318" cy="4084725"/>
          </a:xfrm>
        </p:grpSpPr>
        <p:sp>
          <p:nvSpPr>
            <p:cNvPr id="1321" name="Google Shape;1321;p32"/>
            <p:cNvSpPr/>
            <p:nvPr/>
          </p:nvSpPr>
          <p:spPr>
            <a:xfrm>
              <a:off x="6040785" y="1651792"/>
              <a:ext cx="581995" cy="631554"/>
            </a:xfrm>
            <a:custGeom>
              <a:avLst/>
              <a:gdLst/>
              <a:ahLst/>
              <a:cxnLst/>
              <a:rect l="l" t="t" r="r" b="b"/>
              <a:pathLst>
                <a:path w="21150" h="22951" extrusionOk="0">
                  <a:moveTo>
                    <a:pt x="10575" y="0"/>
                  </a:moveTo>
                  <a:cubicBezTo>
                    <a:pt x="4737" y="0"/>
                    <a:pt x="1" y="5137"/>
                    <a:pt x="1" y="11475"/>
                  </a:cubicBezTo>
                  <a:cubicBezTo>
                    <a:pt x="1" y="17813"/>
                    <a:pt x="4737" y="22950"/>
                    <a:pt x="10575" y="22950"/>
                  </a:cubicBezTo>
                  <a:cubicBezTo>
                    <a:pt x="16412" y="22950"/>
                    <a:pt x="21149" y="17813"/>
                    <a:pt x="21149" y="11475"/>
                  </a:cubicBezTo>
                  <a:cubicBezTo>
                    <a:pt x="21149" y="5137"/>
                    <a:pt x="16412" y="0"/>
                    <a:pt x="10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2"/>
            <p:cNvSpPr/>
            <p:nvPr/>
          </p:nvSpPr>
          <p:spPr>
            <a:xfrm>
              <a:off x="6091279" y="1056974"/>
              <a:ext cx="493857" cy="619639"/>
            </a:xfrm>
            <a:custGeom>
              <a:avLst/>
              <a:gdLst/>
              <a:ahLst/>
              <a:cxnLst/>
              <a:rect l="l" t="t" r="r" b="b"/>
              <a:pathLst>
                <a:path w="17947" h="22518" extrusionOk="0">
                  <a:moveTo>
                    <a:pt x="8973" y="1"/>
                  </a:moveTo>
                  <a:cubicBezTo>
                    <a:pt x="7039" y="1"/>
                    <a:pt x="5237" y="768"/>
                    <a:pt x="3803" y="2069"/>
                  </a:cubicBezTo>
                  <a:cubicBezTo>
                    <a:pt x="3670" y="2169"/>
                    <a:pt x="3569" y="2269"/>
                    <a:pt x="3436" y="2403"/>
                  </a:cubicBezTo>
                  <a:cubicBezTo>
                    <a:pt x="3269" y="2569"/>
                    <a:pt x="3102" y="2736"/>
                    <a:pt x="2969" y="2936"/>
                  </a:cubicBezTo>
                  <a:cubicBezTo>
                    <a:pt x="2836" y="3036"/>
                    <a:pt x="2736" y="3170"/>
                    <a:pt x="2635" y="3303"/>
                  </a:cubicBezTo>
                  <a:cubicBezTo>
                    <a:pt x="1001" y="5338"/>
                    <a:pt x="0" y="8140"/>
                    <a:pt x="0" y="11276"/>
                  </a:cubicBezTo>
                  <a:cubicBezTo>
                    <a:pt x="0" y="15045"/>
                    <a:pt x="1501" y="18414"/>
                    <a:pt x="3770" y="20449"/>
                  </a:cubicBezTo>
                  <a:cubicBezTo>
                    <a:pt x="3903" y="20549"/>
                    <a:pt x="4036" y="20649"/>
                    <a:pt x="4170" y="20749"/>
                  </a:cubicBezTo>
                  <a:cubicBezTo>
                    <a:pt x="5571" y="21883"/>
                    <a:pt x="7205" y="22517"/>
                    <a:pt x="8973" y="22517"/>
                  </a:cubicBezTo>
                  <a:cubicBezTo>
                    <a:pt x="10174" y="22517"/>
                    <a:pt x="11308" y="22217"/>
                    <a:pt x="12376" y="21683"/>
                  </a:cubicBezTo>
                  <a:cubicBezTo>
                    <a:pt x="12543" y="21583"/>
                    <a:pt x="12743" y="21483"/>
                    <a:pt x="12943" y="21350"/>
                  </a:cubicBezTo>
                  <a:cubicBezTo>
                    <a:pt x="13210" y="21183"/>
                    <a:pt x="13510" y="20983"/>
                    <a:pt x="13777" y="20749"/>
                  </a:cubicBezTo>
                  <a:cubicBezTo>
                    <a:pt x="13910" y="20649"/>
                    <a:pt x="14044" y="20549"/>
                    <a:pt x="14144" y="20449"/>
                  </a:cubicBezTo>
                  <a:cubicBezTo>
                    <a:pt x="16445" y="18414"/>
                    <a:pt x="17946" y="15045"/>
                    <a:pt x="17946" y="11276"/>
                  </a:cubicBezTo>
                  <a:cubicBezTo>
                    <a:pt x="17946" y="8907"/>
                    <a:pt x="17346" y="6706"/>
                    <a:pt x="16379" y="4904"/>
                  </a:cubicBezTo>
                  <a:cubicBezTo>
                    <a:pt x="16279" y="4738"/>
                    <a:pt x="16212" y="4604"/>
                    <a:pt x="16112" y="4437"/>
                  </a:cubicBezTo>
                  <a:cubicBezTo>
                    <a:pt x="15411" y="3270"/>
                    <a:pt x="14511" y="2269"/>
                    <a:pt x="13477" y="1535"/>
                  </a:cubicBezTo>
                  <a:cubicBezTo>
                    <a:pt x="13376" y="1435"/>
                    <a:pt x="13243" y="1369"/>
                    <a:pt x="13110" y="1269"/>
                  </a:cubicBezTo>
                  <a:cubicBezTo>
                    <a:pt x="12743" y="1035"/>
                    <a:pt x="12342" y="802"/>
                    <a:pt x="11909" y="635"/>
                  </a:cubicBezTo>
                  <a:cubicBezTo>
                    <a:pt x="11775" y="568"/>
                    <a:pt x="11642" y="501"/>
                    <a:pt x="11475" y="435"/>
                  </a:cubicBezTo>
                  <a:cubicBezTo>
                    <a:pt x="10675" y="168"/>
                    <a:pt x="9841" y="1"/>
                    <a:pt x="8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2"/>
            <p:cNvSpPr/>
            <p:nvPr/>
          </p:nvSpPr>
          <p:spPr>
            <a:xfrm>
              <a:off x="6188581" y="2273220"/>
              <a:ext cx="266204" cy="440610"/>
            </a:xfrm>
            <a:custGeom>
              <a:avLst/>
              <a:gdLst/>
              <a:ahLst/>
              <a:cxnLst/>
              <a:rect l="l" t="t" r="r" b="b"/>
              <a:pathLst>
                <a:path w="9674" h="16012" extrusionOk="0">
                  <a:moveTo>
                    <a:pt x="0" y="0"/>
                  </a:moveTo>
                  <a:lnTo>
                    <a:pt x="0" y="16012"/>
                  </a:lnTo>
                  <a:lnTo>
                    <a:pt x="9674" y="16012"/>
                  </a:lnTo>
                  <a:lnTo>
                    <a:pt x="9674" y="0"/>
                  </a:lnTo>
                  <a:close/>
                </a:path>
              </a:pathLst>
            </a:custGeom>
            <a:solidFill>
              <a:srgbClr val="FAB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2"/>
            <p:cNvSpPr/>
            <p:nvPr/>
          </p:nvSpPr>
          <p:spPr>
            <a:xfrm>
              <a:off x="6188581" y="2274128"/>
              <a:ext cx="266204" cy="224928"/>
            </a:xfrm>
            <a:custGeom>
              <a:avLst/>
              <a:gdLst/>
              <a:ahLst/>
              <a:cxnLst/>
              <a:rect l="l" t="t" r="r" b="b"/>
              <a:pathLst>
                <a:path w="9674" h="8174" extrusionOk="0">
                  <a:moveTo>
                    <a:pt x="0" y="1"/>
                  </a:moveTo>
                  <a:lnTo>
                    <a:pt x="0" y="8173"/>
                  </a:lnTo>
                  <a:lnTo>
                    <a:pt x="9674" y="2636"/>
                  </a:lnTo>
                  <a:lnTo>
                    <a:pt x="9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2"/>
            <p:cNvSpPr/>
            <p:nvPr/>
          </p:nvSpPr>
          <p:spPr>
            <a:xfrm>
              <a:off x="6116981" y="1828042"/>
              <a:ext cx="421348" cy="564522"/>
            </a:xfrm>
            <a:custGeom>
              <a:avLst/>
              <a:gdLst/>
              <a:ahLst/>
              <a:cxnLst/>
              <a:rect l="l" t="t" r="r" b="b"/>
              <a:pathLst>
                <a:path w="15312" h="20515" extrusionOk="0">
                  <a:moveTo>
                    <a:pt x="7639" y="0"/>
                  </a:moveTo>
                  <a:cubicBezTo>
                    <a:pt x="3436" y="0"/>
                    <a:pt x="0" y="4570"/>
                    <a:pt x="0" y="10241"/>
                  </a:cubicBezTo>
                  <a:cubicBezTo>
                    <a:pt x="0" y="11608"/>
                    <a:pt x="200" y="12909"/>
                    <a:pt x="567" y="14110"/>
                  </a:cubicBezTo>
                  <a:cubicBezTo>
                    <a:pt x="1068" y="15778"/>
                    <a:pt x="1902" y="17246"/>
                    <a:pt x="2969" y="18347"/>
                  </a:cubicBezTo>
                  <a:cubicBezTo>
                    <a:pt x="4237" y="19714"/>
                    <a:pt x="5871" y="20515"/>
                    <a:pt x="7639" y="20515"/>
                  </a:cubicBezTo>
                  <a:cubicBezTo>
                    <a:pt x="9374" y="20515"/>
                    <a:pt x="10975" y="19748"/>
                    <a:pt x="12276" y="18413"/>
                  </a:cubicBezTo>
                  <a:cubicBezTo>
                    <a:pt x="13310" y="17346"/>
                    <a:pt x="14144" y="15945"/>
                    <a:pt x="14677" y="14277"/>
                  </a:cubicBezTo>
                  <a:cubicBezTo>
                    <a:pt x="15078" y="13043"/>
                    <a:pt x="15311" y="11675"/>
                    <a:pt x="15311" y="10241"/>
                  </a:cubicBezTo>
                  <a:cubicBezTo>
                    <a:pt x="15311" y="4570"/>
                    <a:pt x="11875" y="0"/>
                    <a:pt x="7639" y="0"/>
                  </a:cubicBezTo>
                  <a:close/>
                </a:path>
              </a:pathLst>
            </a:custGeom>
            <a:solidFill>
              <a:srgbClr val="FAB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6488714" y="2037450"/>
              <a:ext cx="165270" cy="180597"/>
            </a:xfrm>
            <a:custGeom>
              <a:avLst/>
              <a:gdLst/>
              <a:ahLst/>
              <a:cxnLst/>
              <a:rect l="l" t="t" r="r" b="b"/>
              <a:pathLst>
                <a:path w="6006" h="6563" extrusionOk="0">
                  <a:moveTo>
                    <a:pt x="3538" y="0"/>
                  </a:moveTo>
                  <a:cubicBezTo>
                    <a:pt x="2417" y="0"/>
                    <a:pt x="1252" y="932"/>
                    <a:pt x="701" y="2364"/>
                  </a:cubicBezTo>
                  <a:cubicBezTo>
                    <a:pt x="1" y="4132"/>
                    <a:pt x="501" y="5933"/>
                    <a:pt x="1769" y="6433"/>
                  </a:cubicBezTo>
                  <a:cubicBezTo>
                    <a:pt x="1989" y="6521"/>
                    <a:pt x="2220" y="6562"/>
                    <a:pt x="2454" y="6562"/>
                  </a:cubicBezTo>
                  <a:cubicBezTo>
                    <a:pt x="3566" y="6562"/>
                    <a:pt x="4754" y="5625"/>
                    <a:pt x="5305" y="4165"/>
                  </a:cubicBezTo>
                  <a:cubicBezTo>
                    <a:pt x="6005" y="2431"/>
                    <a:pt x="5505" y="629"/>
                    <a:pt x="4237" y="129"/>
                  </a:cubicBezTo>
                  <a:cubicBezTo>
                    <a:pt x="4010" y="42"/>
                    <a:pt x="3775" y="0"/>
                    <a:pt x="3538" y="0"/>
                  </a:cubicBezTo>
                  <a:close/>
                </a:path>
              </a:pathLst>
            </a:custGeom>
            <a:solidFill>
              <a:srgbClr val="FAB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6278536" y="2260369"/>
              <a:ext cx="94550" cy="25179"/>
            </a:xfrm>
            <a:custGeom>
              <a:avLst/>
              <a:gdLst/>
              <a:ahLst/>
              <a:cxnLst/>
              <a:rect l="l" t="t" r="r" b="b"/>
              <a:pathLst>
                <a:path w="3436" h="915" extrusionOk="0">
                  <a:moveTo>
                    <a:pt x="1735" y="0"/>
                  </a:moveTo>
                  <a:cubicBezTo>
                    <a:pt x="1168" y="234"/>
                    <a:pt x="567" y="467"/>
                    <a:pt x="0" y="701"/>
                  </a:cubicBezTo>
                  <a:cubicBezTo>
                    <a:pt x="434" y="801"/>
                    <a:pt x="1001" y="868"/>
                    <a:pt x="1701" y="901"/>
                  </a:cubicBezTo>
                  <a:cubicBezTo>
                    <a:pt x="1880" y="910"/>
                    <a:pt x="2054" y="914"/>
                    <a:pt x="2222" y="914"/>
                  </a:cubicBezTo>
                  <a:cubicBezTo>
                    <a:pt x="2681" y="914"/>
                    <a:pt x="3094" y="883"/>
                    <a:pt x="3436" y="834"/>
                  </a:cubicBezTo>
                  <a:cubicBezTo>
                    <a:pt x="2869" y="567"/>
                    <a:pt x="2302" y="301"/>
                    <a:pt x="1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2"/>
            <p:cNvSpPr/>
            <p:nvPr/>
          </p:nvSpPr>
          <p:spPr>
            <a:xfrm>
              <a:off x="6278536" y="2276880"/>
              <a:ext cx="93642" cy="38139"/>
            </a:xfrm>
            <a:custGeom>
              <a:avLst/>
              <a:gdLst/>
              <a:ahLst/>
              <a:cxnLst/>
              <a:rect l="l" t="t" r="r" b="b"/>
              <a:pathLst>
                <a:path w="3403" h="1386" extrusionOk="0">
                  <a:moveTo>
                    <a:pt x="0" y="1"/>
                  </a:moveTo>
                  <a:lnTo>
                    <a:pt x="0" y="1"/>
                  </a:lnTo>
                  <a:cubicBezTo>
                    <a:pt x="267" y="334"/>
                    <a:pt x="500" y="668"/>
                    <a:pt x="767" y="1001"/>
                  </a:cubicBezTo>
                  <a:cubicBezTo>
                    <a:pt x="1044" y="1261"/>
                    <a:pt x="1374" y="1385"/>
                    <a:pt x="1702" y="1385"/>
                  </a:cubicBezTo>
                  <a:cubicBezTo>
                    <a:pt x="2007" y="1385"/>
                    <a:pt x="2311" y="1277"/>
                    <a:pt x="2569" y="1068"/>
                  </a:cubicBezTo>
                  <a:cubicBezTo>
                    <a:pt x="2869" y="768"/>
                    <a:pt x="3136" y="468"/>
                    <a:pt x="3403" y="168"/>
                  </a:cubicBezTo>
                  <a:lnTo>
                    <a:pt x="3403" y="168"/>
                  </a:lnTo>
                  <a:cubicBezTo>
                    <a:pt x="3027" y="254"/>
                    <a:pt x="2551" y="341"/>
                    <a:pt x="1997" y="341"/>
                  </a:cubicBezTo>
                  <a:cubicBezTo>
                    <a:pt x="1912" y="341"/>
                    <a:pt x="1824" y="339"/>
                    <a:pt x="1735" y="334"/>
                  </a:cubicBezTo>
                  <a:cubicBezTo>
                    <a:pt x="1001" y="301"/>
                    <a:pt x="434" y="16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2"/>
            <p:cNvSpPr/>
            <p:nvPr/>
          </p:nvSpPr>
          <p:spPr>
            <a:xfrm>
              <a:off x="6258338" y="2267716"/>
              <a:ext cx="133130" cy="19290"/>
            </a:xfrm>
            <a:custGeom>
              <a:avLst/>
              <a:gdLst/>
              <a:ahLst/>
              <a:cxnLst/>
              <a:rect l="l" t="t" r="r" b="b"/>
              <a:pathLst>
                <a:path w="4838" h="701" fill="none" extrusionOk="0">
                  <a:moveTo>
                    <a:pt x="0" y="0"/>
                  </a:moveTo>
                  <a:cubicBezTo>
                    <a:pt x="467" y="267"/>
                    <a:pt x="1268" y="601"/>
                    <a:pt x="2269" y="667"/>
                  </a:cubicBezTo>
                  <a:cubicBezTo>
                    <a:pt x="3403" y="701"/>
                    <a:pt x="4303" y="400"/>
                    <a:pt x="4837" y="167"/>
                  </a:cubicBezTo>
                </a:path>
              </a:pathLst>
            </a:custGeom>
            <a:noFill/>
            <a:ln w="2500" cap="flat" cmpd="sng">
              <a:solidFill>
                <a:srgbClr val="1D1D1B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2"/>
            <p:cNvSpPr/>
            <p:nvPr/>
          </p:nvSpPr>
          <p:spPr>
            <a:xfrm>
              <a:off x="6195901" y="2103409"/>
              <a:ext cx="73472" cy="20225"/>
            </a:xfrm>
            <a:custGeom>
              <a:avLst/>
              <a:gdLst/>
              <a:ahLst/>
              <a:cxnLst/>
              <a:rect l="l" t="t" r="r" b="b"/>
              <a:pathLst>
                <a:path w="2670" h="735" fill="none" extrusionOk="0">
                  <a:moveTo>
                    <a:pt x="1" y="667"/>
                  </a:moveTo>
                  <a:cubicBezTo>
                    <a:pt x="68" y="601"/>
                    <a:pt x="535" y="0"/>
                    <a:pt x="1369" y="34"/>
                  </a:cubicBezTo>
                  <a:cubicBezTo>
                    <a:pt x="2169" y="67"/>
                    <a:pt x="2636" y="667"/>
                    <a:pt x="2670" y="734"/>
                  </a:cubicBezTo>
                </a:path>
              </a:pathLst>
            </a:custGeom>
            <a:noFill/>
            <a:ln w="2500" cap="flat" cmpd="sng">
              <a:solidFill>
                <a:srgbClr val="222F3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2"/>
            <p:cNvSpPr/>
            <p:nvPr/>
          </p:nvSpPr>
          <p:spPr>
            <a:xfrm>
              <a:off x="6221602" y="2103299"/>
              <a:ext cx="24821" cy="23995"/>
            </a:xfrm>
            <a:custGeom>
              <a:avLst/>
              <a:gdLst/>
              <a:ahLst/>
              <a:cxnLst/>
              <a:rect l="l" t="t" r="r" b="b"/>
              <a:pathLst>
                <a:path w="902" h="872" extrusionOk="0">
                  <a:moveTo>
                    <a:pt x="417" y="1"/>
                  </a:moveTo>
                  <a:cubicBezTo>
                    <a:pt x="206" y="1"/>
                    <a:pt x="32" y="188"/>
                    <a:pt x="1" y="404"/>
                  </a:cubicBezTo>
                  <a:cubicBezTo>
                    <a:pt x="1" y="671"/>
                    <a:pt x="201" y="871"/>
                    <a:pt x="435" y="871"/>
                  </a:cubicBezTo>
                  <a:cubicBezTo>
                    <a:pt x="668" y="871"/>
                    <a:pt x="868" y="671"/>
                    <a:pt x="902" y="438"/>
                  </a:cubicBezTo>
                  <a:cubicBezTo>
                    <a:pt x="902" y="204"/>
                    <a:pt x="701" y="4"/>
                    <a:pt x="468" y="4"/>
                  </a:cubicBezTo>
                  <a:cubicBezTo>
                    <a:pt x="451" y="2"/>
                    <a:pt x="434" y="1"/>
                    <a:pt x="417" y="1"/>
                  </a:cubicBezTo>
                  <a:close/>
                </a:path>
              </a:pathLst>
            </a:custGeom>
            <a:solidFill>
              <a:srgbClr val="222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6382249" y="2108913"/>
              <a:ext cx="73472" cy="20225"/>
            </a:xfrm>
            <a:custGeom>
              <a:avLst/>
              <a:gdLst/>
              <a:ahLst/>
              <a:cxnLst/>
              <a:rect l="l" t="t" r="r" b="b"/>
              <a:pathLst>
                <a:path w="2670" h="735" fill="none" extrusionOk="0">
                  <a:moveTo>
                    <a:pt x="0" y="667"/>
                  </a:moveTo>
                  <a:cubicBezTo>
                    <a:pt x="67" y="601"/>
                    <a:pt x="534" y="0"/>
                    <a:pt x="1368" y="34"/>
                  </a:cubicBezTo>
                  <a:cubicBezTo>
                    <a:pt x="2169" y="67"/>
                    <a:pt x="2602" y="667"/>
                    <a:pt x="2669" y="734"/>
                  </a:cubicBezTo>
                </a:path>
              </a:pathLst>
            </a:custGeom>
            <a:noFill/>
            <a:ln w="2500" cap="flat" cmpd="sng">
              <a:solidFill>
                <a:srgbClr val="222F3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6407951" y="2108913"/>
              <a:ext cx="24821" cy="23885"/>
            </a:xfrm>
            <a:custGeom>
              <a:avLst/>
              <a:gdLst/>
              <a:ahLst/>
              <a:cxnLst/>
              <a:rect l="l" t="t" r="r" b="b"/>
              <a:pathLst>
                <a:path w="902" h="868" extrusionOk="0">
                  <a:moveTo>
                    <a:pt x="467" y="0"/>
                  </a:moveTo>
                  <a:cubicBezTo>
                    <a:pt x="201" y="0"/>
                    <a:pt x="0" y="167"/>
                    <a:pt x="0" y="434"/>
                  </a:cubicBezTo>
                  <a:cubicBezTo>
                    <a:pt x="0" y="667"/>
                    <a:pt x="201" y="868"/>
                    <a:pt x="434" y="868"/>
                  </a:cubicBezTo>
                  <a:cubicBezTo>
                    <a:pt x="668" y="868"/>
                    <a:pt x="868" y="701"/>
                    <a:pt x="901" y="434"/>
                  </a:cubicBezTo>
                  <a:cubicBezTo>
                    <a:pt x="901" y="200"/>
                    <a:pt x="701" y="0"/>
                    <a:pt x="467" y="0"/>
                  </a:cubicBezTo>
                  <a:close/>
                </a:path>
              </a:pathLst>
            </a:custGeom>
            <a:solidFill>
              <a:srgbClr val="222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2"/>
            <p:cNvSpPr/>
            <p:nvPr/>
          </p:nvSpPr>
          <p:spPr>
            <a:xfrm>
              <a:off x="6161944" y="2031809"/>
              <a:ext cx="129470" cy="25729"/>
            </a:xfrm>
            <a:custGeom>
              <a:avLst/>
              <a:gdLst/>
              <a:ahLst/>
              <a:cxnLst/>
              <a:rect l="l" t="t" r="r" b="b"/>
              <a:pathLst>
                <a:path w="4705" h="935" extrusionOk="0">
                  <a:moveTo>
                    <a:pt x="468" y="0"/>
                  </a:moveTo>
                  <a:cubicBezTo>
                    <a:pt x="234" y="0"/>
                    <a:pt x="1" y="234"/>
                    <a:pt x="34" y="467"/>
                  </a:cubicBezTo>
                  <a:cubicBezTo>
                    <a:pt x="34" y="734"/>
                    <a:pt x="234" y="934"/>
                    <a:pt x="501" y="934"/>
                  </a:cubicBezTo>
                  <a:lnTo>
                    <a:pt x="4237" y="934"/>
                  </a:lnTo>
                  <a:cubicBezTo>
                    <a:pt x="4471" y="934"/>
                    <a:pt x="4704" y="701"/>
                    <a:pt x="4704" y="434"/>
                  </a:cubicBezTo>
                  <a:cubicBezTo>
                    <a:pt x="4671" y="200"/>
                    <a:pt x="4471" y="0"/>
                    <a:pt x="4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2"/>
            <p:cNvSpPr/>
            <p:nvPr/>
          </p:nvSpPr>
          <p:spPr>
            <a:xfrm>
              <a:off x="6293036" y="2084120"/>
              <a:ext cx="57869" cy="134038"/>
            </a:xfrm>
            <a:custGeom>
              <a:avLst/>
              <a:gdLst/>
              <a:ahLst/>
              <a:cxnLst/>
              <a:rect l="l" t="t" r="r" b="b"/>
              <a:pathLst>
                <a:path w="2103" h="4871" extrusionOk="0">
                  <a:moveTo>
                    <a:pt x="1068" y="1"/>
                  </a:moveTo>
                  <a:lnTo>
                    <a:pt x="1" y="4871"/>
                  </a:lnTo>
                  <a:lnTo>
                    <a:pt x="2102" y="487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2"/>
            <p:cNvSpPr/>
            <p:nvPr/>
          </p:nvSpPr>
          <p:spPr>
            <a:xfrm>
              <a:off x="6252091" y="2024214"/>
              <a:ext cx="23445" cy="33709"/>
            </a:xfrm>
            <a:custGeom>
              <a:avLst/>
              <a:gdLst/>
              <a:ahLst/>
              <a:cxnLst/>
              <a:rect l="l" t="t" r="r" b="b"/>
              <a:pathLst>
                <a:path w="852" h="1225" extrusionOk="0">
                  <a:moveTo>
                    <a:pt x="41" y="0"/>
                  </a:moveTo>
                  <a:cubicBezTo>
                    <a:pt x="16" y="0"/>
                    <a:pt x="0" y="43"/>
                    <a:pt x="27" y="43"/>
                  </a:cubicBezTo>
                  <a:cubicBezTo>
                    <a:pt x="427" y="310"/>
                    <a:pt x="694" y="743"/>
                    <a:pt x="794" y="1210"/>
                  </a:cubicBezTo>
                  <a:cubicBezTo>
                    <a:pt x="794" y="1220"/>
                    <a:pt x="800" y="1224"/>
                    <a:pt x="807" y="1224"/>
                  </a:cubicBezTo>
                  <a:cubicBezTo>
                    <a:pt x="825" y="1224"/>
                    <a:pt x="851" y="1201"/>
                    <a:pt x="828" y="1177"/>
                  </a:cubicBezTo>
                  <a:cubicBezTo>
                    <a:pt x="761" y="710"/>
                    <a:pt x="461" y="276"/>
                    <a:pt x="60" y="9"/>
                  </a:cubicBezTo>
                  <a:cubicBezTo>
                    <a:pt x="54" y="3"/>
                    <a:pt x="47" y="0"/>
                    <a:pt x="41" y="0"/>
                  </a:cubicBezTo>
                  <a:close/>
                </a:path>
              </a:pathLst>
            </a:custGeom>
            <a:solidFill>
              <a:srgbClr val="3A3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2"/>
            <p:cNvSpPr/>
            <p:nvPr/>
          </p:nvSpPr>
          <p:spPr>
            <a:xfrm>
              <a:off x="6232802" y="2027874"/>
              <a:ext cx="17309" cy="27600"/>
            </a:xfrm>
            <a:custGeom>
              <a:avLst/>
              <a:gdLst/>
              <a:ahLst/>
              <a:cxnLst/>
              <a:rect l="l" t="t" r="r" b="b"/>
              <a:pathLst>
                <a:path w="629" h="1003" extrusionOk="0">
                  <a:moveTo>
                    <a:pt x="42" y="1"/>
                  </a:moveTo>
                  <a:cubicBezTo>
                    <a:pt x="17" y="1"/>
                    <a:pt x="1" y="50"/>
                    <a:pt x="28" y="77"/>
                  </a:cubicBezTo>
                  <a:cubicBezTo>
                    <a:pt x="361" y="243"/>
                    <a:pt x="495" y="644"/>
                    <a:pt x="561" y="977"/>
                  </a:cubicBezTo>
                  <a:cubicBezTo>
                    <a:pt x="578" y="994"/>
                    <a:pt x="595" y="1002"/>
                    <a:pt x="607" y="1002"/>
                  </a:cubicBezTo>
                  <a:cubicBezTo>
                    <a:pt x="620" y="1002"/>
                    <a:pt x="628" y="994"/>
                    <a:pt x="628" y="977"/>
                  </a:cubicBezTo>
                  <a:cubicBezTo>
                    <a:pt x="528" y="610"/>
                    <a:pt x="395" y="210"/>
                    <a:pt x="61" y="10"/>
                  </a:cubicBezTo>
                  <a:cubicBezTo>
                    <a:pt x="55" y="4"/>
                    <a:pt x="48" y="1"/>
                    <a:pt x="42" y="1"/>
                  </a:cubicBezTo>
                  <a:close/>
                </a:path>
              </a:pathLst>
            </a:custGeom>
            <a:solidFill>
              <a:srgbClr val="3A3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2"/>
            <p:cNvSpPr/>
            <p:nvPr/>
          </p:nvSpPr>
          <p:spPr>
            <a:xfrm>
              <a:off x="6205092" y="2026305"/>
              <a:ext cx="24821" cy="30682"/>
            </a:xfrm>
            <a:custGeom>
              <a:avLst/>
              <a:gdLst/>
              <a:ahLst/>
              <a:cxnLst/>
              <a:rect l="l" t="t" r="r" b="b"/>
              <a:pathLst>
                <a:path w="902" h="1115" extrusionOk="0">
                  <a:moveTo>
                    <a:pt x="34" y="0"/>
                  </a:moveTo>
                  <a:cubicBezTo>
                    <a:pt x="1" y="0"/>
                    <a:pt x="1" y="67"/>
                    <a:pt x="34" y="67"/>
                  </a:cubicBezTo>
                  <a:cubicBezTo>
                    <a:pt x="101" y="67"/>
                    <a:pt x="134" y="100"/>
                    <a:pt x="167" y="134"/>
                  </a:cubicBezTo>
                  <a:cubicBezTo>
                    <a:pt x="234" y="167"/>
                    <a:pt x="267" y="234"/>
                    <a:pt x="301" y="267"/>
                  </a:cubicBezTo>
                  <a:cubicBezTo>
                    <a:pt x="367" y="334"/>
                    <a:pt x="434" y="434"/>
                    <a:pt x="501" y="534"/>
                  </a:cubicBezTo>
                  <a:cubicBezTo>
                    <a:pt x="634" y="701"/>
                    <a:pt x="734" y="901"/>
                    <a:pt x="834" y="1101"/>
                  </a:cubicBezTo>
                  <a:cubicBezTo>
                    <a:pt x="844" y="1111"/>
                    <a:pt x="854" y="1115"/>
                    <a:pt x="863" y="1115"/>
                  </a:cubicBezTo>
                  <a:cubicBezTo>
                    <a:pt x="885" y="1115"/>
                    <a:pt x="901" y="1091"/>
                    <a:pt x="901" y="1068"/>
                  </a:cubicBezTo>
                  <a:cubicBezTo>
                    <a:pt x="801" y="834"/>
                    <a:pt x="668" y="634"/>
                    <a:pt x="534" y="434"/>
                  </a:cubicBezTo>
                  <a:cubicBezTo>
                    <a:pt x="468" y="334"/>
                    <a:pt x="367" y="267"/>
                    <a:pt x="301" y="167"/>
                  </a:cubicBezTo>
                  <a:cubicBezTo>
                    <a:pt x="234" y="100"/>
                    <a:pt x="167" y="0"/>
                    <a:pt x="34" y="0"/>
                  </a:cubicBezTo>
                  <a:close/>
                </a:path>
              </a:pathLst>
            </a:custGeom>
            <a:solidFill>
              <a:srgbClr val="3A3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2"/>
            <p:cNvSpPr/>
            <p:nvPr/>
          </p:nvSpPr>
          <p:spPr>
            <a:xfrm>
              <a:off x="6189682" y="2033377"/>
              <a:ext cx="19097" cy="24546"/>
            </a:xfrm>
            <a:custGeom>
              <a:avLst/>
              <a:gdLst/>
              <a:ahLst/>
              <a:cxnLst/>
              <a:rect l="l" t="t" r="r" b="b"/>
              <a:pathLst>
                <a:path w="694" h="892" extrusionOk="0">
                  <a:moveTo>
                    <a:pt x="41" y="1"/>
                  </a:moveTo>
                  <a:cubicBezTo>
                    <a:pt x="16" y="1"/>
                    <a:pt x="0" y="43"/>
                    <a:pt x="27" y="43"/>
                  </a:cubicBezTo>
                  <a:cubicBezTo>
                    <a:pt x="327" y="244"/>
                    <a:pt x="494" y="577"/>
                    <a:pt x="627" y="877"/>
                  </a:cubicBezTo>
                  <a:cubicBezTo>
                    <a:pt x="637" y="887"/>
                    <a:pt x="647" y="891"/>
                    <a:pt x="656" y="891"/>
                  </a:cubicBezTo>
                  <a:cubicBezTo>
                    <a:pt x="677" y="891"/>
                    <a:pt x="694" y="868"/>
                    <a:pt x="694" y="844"/>
                  </a:cubicBezTo>
                  <a:cubicBezTo>
                    <a:pt x="527" y="510"/>
                    <a:pt x="360" y="177"/>
                    <a:pt x="60" y="10"/>
                  </a:cubicBezTo>
                  <a:cubicBezTo>
                    <a:pt x="54" y="3"/>
                    <a:pt x="47" y="1"/>
                    <a:pt x="41" y="1"/>
                  </a:cubicBezTo>
                  <a:close/>
                </a:path>
              </a:pathLst>
            </a:custGeom>
            <a:solidFill>
              <a:srgbClr val="3A3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2"/>
            <p:cNvSpPr/>
            <p:nvPr/>
          </p:nvSpPr>
          <p:spPr>
            <a:xfrm>
              <a:off x="6165631" y="2036019"/>
              <a:ext cx="16538" cy="21904"/>
            </a:xfrm>
            <a:custGeom>
              <a:avLst/>
              <a:gdLst/>
              <a:ahLst/>
              <a:cxnLst/>
              <a:rect l="l" t="t" r="r" b="b"/>
              <a:pathLst>
                <a:path w="601" h="796" extrusionOk="0">
                  <a:moveTo>
                    <a:pt x="38" y="0"/>
                  </a:moveTo>
                  <a:cubicBezTo>
                    <a:pt x="17" y="0"/>
                    <a:pt x="0" y="24"/>
                    <a:pt x="0" y="47"/>
                  </a:cubicBezTo>
                  <a:cubicBezTo>
                    <a:pt x="234" y="248"/>
                    <a:pt x="400" y="514"/>
                    <a:pt x="534" y="781"/>
                  </a:cubicBezTo>
                  <a:cubicBezTo>
                    <a:pt x="544" y="791"/>
                    <a:pt x="553" y="795"/>
                    <a:pt x="562" y="795"/>
                  </a:cubicBezTo>
                  <a:cubicBezTo>
                    <a:pt x="584" y="795"/>
                    <a:pt x="601" y="772"/>
                    <a:pt x="601" y="748"/>
                  </a:cubicBezTo>
                  <a:cubicBezTo>
                    <a:pt x="467" y="481"/>
                    <a:pt x="267" y="214"/>
                    <a:pt x="67" y="14"/>
                  </a:cubicBezTo>
                  <a:cubicBezTo>
                    <a:pt x="57" y="4"/>
                    <a:pt x="47" y="0"/>
                    <a:pt x="38" y="0"/>
                  </a:cubicBezTo>
                  <a:close/>
                </a:path>
              </a:pathLst>
            </a:custGeom>
            <a:solidFill>
              <a:srgbClr val="3A3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2"/>
            <p:cNvSpPr/>
            <p:nvPr/>
          </p:nvSpPr>
          <p:spPr>
            <a:xfrm>
              <a:off x="6275784" y="2021325"/>
              <a:ext cx="11943" cy="33902"/>
            </a:xfrm>
            <a:custGeom>
              <a:avLst/>
              <a:gdLst/>
              <a:ahLst/>
              <a:cxnLst/>
              <a:rect l="l" t="t" r="r" b="b"/>
              <a:pathLst>
                <a:path w="434" h="1232" extrusionOk="0">
                  <a:moveTo>
                    <a:pt x="38" y="1"/>
                  </a:moveTo>
                  <a:cubicBezTo>
                    <a:pt x="17" y="1"/>
                    <a:pt x="0" y="24"/>
                    <a:pt x="0" y="48"/>
                  </a:cubicBezTo>
                  <a:cubicBezTo>
                    <a:pt x="234" y="381"/>
                    <a:pt x="367" y="782"/>
                    <a:pt x="334" y="1182"/>
                  </a:cubicBezTo>
                  <a:cubicBezTo>
                    <a:pt x="334" y="1215"/>
                    <a:pt x="350" y="1232"/>
                    <a:pt x="367" y="1232"/>
                  </a:cubicBezTo>
                  <a:cubicBezTo>
                    <a:pt x="384" y="1232"/>
                    <a:pt x="400" y="1215"/>
                    <a:pt x="400" y="1182"/>
                  </a:cubicBezTo>
                  <a:cubicBezTo>
                    <a:pt x="434" y="782"/>
                    <a:pt x="300" y="348"/>
                    <a:pt x="67" y="14"/>
                  </a:cubicBezTo>
                  <a:cubicBezTo>
                    <a:pt x="57" y="5"/>
                    <a:pt x="47" y="1"/>
                    <a:pt x="38" y="1"/>
                  </a:cubicBezTo>
                  <a:close/>
                </a:path>
              </a:pathLst>
            </a:custGeom>
            <a:solidFill>
              <a:srgbClr val="3A3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2"/>
            <p:cNvSpPr/>
            <p:nvPr/>
          </p:nvSpPr>
          <p:spPr>
            <a:xfrm>
              <a:off x="6378589" y="2031809"/>
              <a:ext cx="129442" cy="25729"/>
            </a:xfrm>
            <a:custGeom>
              <a:avLst/>
              <a:gdLst/>
              <a:ahLst/>
              <a:cxnLst/>
              <a:rect l="l" t="t" r="r" b="b"/>
              <a:pathLst>
                <a:path w="4704" h="935" extrusionOk="0">
                  <a:moveTo>
                    <a:pt x="500" y="0"/>
                  </a:moveTo>
                  <a:cubicBezTo>
                    <a:pt x="234" y="0"/>
                    <a:pt x="33" y="200"/>
                    <a:pt x="0" y="434"/>
                  </a:cubicBezTo>
                  <a:cubicBezTo>
                    <a:pt x="0" y="701"/>
                    <a:pt x="234" y="934"/>
                    <a:pt x="467" y="934"/>
                  </a:cubicBezTo>
                  <a:lnTo>
                    <a:pt x="4203" y="934"/>
                  </a:lnTo>
                  <a:cubicBezTo>
                    <a:pt x="4470" y="934"/>
                    <a:pt x="4670" y="734"/>
                    <a:pt x="4703" y="467"/>
                  </a:cubicBezTo>
                  <a:cubicBezTo>
                    <a:pt x="4703" y="234"/>
                    <a:pt x="4470" y="0"/>
                    <a:pt x="4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2"/>
            <p:cNvSpPr/>
            <p:nvPr/>
          </p:nvSpPr>
          <p:spPr>
            <a:xfrm>
              <a:off x="6394439" y="2024214"/>
              <a:ext cx="23445" cy="33709"/>
            </a:xfrm>
            <a:custGeom>
              <a:avLst/>
              <a:gdLst/>
              <a:ahLst/>
              <a:cxnLst/>
              <a:rect l="l" t="t" r="r" b="b"/>
              <a:pathLst>
                <a:path w="852" h="1225" extrusionOk="0">
                  <a:moveTo>
                    <a:pt x="811" y="0"/>
                  </a:moveTo>
                  <a:cubicBezTo>
                    <a:pt x="805" y="0"/>
                    <a:pt x="798" y="3"/>
                    <a:pt x="792" y="9"/>
                  </a:cubicBezTo>
                  <a:cubicBezTo>
                    <a:pt x="391" y="276"/>
                    <a:pt x="91" y="710"/>
                    <a:pt x="24" y="1177"/>
                  </a:cubicBezTo>
                  <a:cubicBezTo>
                    <a:pt x="1" y="1201"/>
                    <a:pt x="27" y="1224"/>
                    <a:pt x="45" y="1224"/>
                  </a:cubicBezTo>
                  <a:cubicBezTo>
                    <a:pt x="52" y="1224"/>
                    <a:pt x="58" y="1220"/>
                    <a:pt x="58" y="1210"/>
                  </a:cubicBezTo>
                  <a:cubicBezTo>
                    <a:pt x="158" y="743"/>
                    <a:pt x="425" y="310"/>
                    <a:pt x="825" y="43"/>
                  </a:cubicBezTo>
                  <a:cubicBezTo>
                    <a:pt x="852" y="43"/>
                    <a:pt x="836" y="0"/>
                    <a:pt x="811" y="0"/>
                  </a:cubicBezTo>
                  <a:close/>
                </a:path>
              </a:pathLst>
            </a:custGeom>
            <a:solidFill>
              <a:srgbClr val="3A3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2"/>
            <p:cNvSpPr/>
            <p:nvPr/>
          </p:nvSpPr>
          <p:spPr>
            <a:xfrm>
              <a:off x="6419893" y="2027874"/>
              <a:ext cx="17281" cy="27600"/>
            </a:xfrm>
            <a:custGeom>
              <a:avLst/>
              <a:gdLst/>
              <a:ahLst/>
              <a:cxnLst/>
              <a:rect l="l" t="t" r="r" b="b"/>
              <a:pathLst>
                <a:path w="628" h="1003" extrusionOk="0">
                  <a:moveTo>
                    <a:pt x="586" y="1"/>
                  </a:moveTo>
                  <a:cubicBezTo>
                    <a:pt x="580" y="1"/>
                    <a:pt x="574" y="4"/>
                    <a:pt x="567" y="10"/>
                  </a:cubicBezTo>
                  <a:cubicBezTo>
                    <a:pt x="234" y="210"/>
                    <a:pt x="100" y="610"/>
                    <a:pt x="0" y="977"/>
                  </a:cubicBezTo>
                  <a:cubicBezTo>
                    <a:pt x="0" y="994"/>
                    <a:pt x="8" y="1002"/>
                    <a:pt x="21" y="1002"/>
                  </a:cubicBezTo>
                  <a:cubicBezTo>
                    <a:pt x="33" y="1002"/>
                    <a:pt x="50" y="994"/>
                    <a:pt x="67" y="977"/>
                  </a:cubicBezTo>
                  <a:cubicBezTo>
                    <a:pt x="134" y="644"/>
                    <a:pt x="267" y="243"/>
                    <a:pt x="601" y="77"/>
                  </a:cubicBezTo>
                  <a:cubicBezTo>
                    <a:pt x="628" y="50"/>
                    <a:pt x="611" y="1"/>
                    <a:pt x="586" y="1"/>
                  </a:cubicBezTo>
                  <a:close/>
                </a:path>
              </a:pathLst>
            </a:custGeom>
            <a:solidFill>
              <a:srgbClr val="3A3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2"/>
            <p:cNvSpPr/>
            <p:nvPr/>
          </p:nvSpPr>
          <p:spPr>
            <a:xfrm>
              <a:off x="6440064" y="2026305"/>
              <a:ext cx="24821" cy="30682"/>
            </a:xfrm>
            <a:custGeom>
              <a:avLst/>
              <a:gdLst/>
              <a:ahLst/>
              <a:cxnLst/>
              <a:rect l="l" t="t" r="r" b="b"/>
              <a:pathLst>
                <a:path w="902" h="1115" extrusionOk="0">
                  <a:moveTo>
                    <a:pt x="868" y="0"/>
                  </a:moveTo>
                  <a:cubicBezTo>
                    <a:pt x="768" y="0"/>
                    <a:pt x="668" y="100"/>
                    <a:pt x="601" y="167"/>
                  </a:cubicBezTo>
                  <a:cubicBezTo>
                    <a:pt x="535" y="267"/>
                    <a:pt x="468" y="334"/>
                    <a:pt x="368" y="434"/>
                  </a:cubicBezTo>
                  <a:cubicBezTo>
                    <a:pt x="234" y="634"/>
                    <a:pt x="101" y="834"/>
                    <a:pt x="1" y="1068"/>
                  </a:cubicBezTo>
                  <a:cubicBezTo>
                    <a:pt x="1" y="1091"/>
                    <a:pt x="18" y="1115"/>
                    <a:pt x="39" y="1115"/>
                  </a:cubicBezTo>
                  <a:cubicBezTo>
                    <a:pt x="48" y="1115"/>
                    <a:pt x="58" y="1111"/>
                    <a:pt x="68" y="1101"/>
                  </a:cubicBezTo>
                  <a:cubicBezTo>
                    <a:pt x="168" y="901"/>
                    <a:pt x="268" y="701"/>
                    <a:pt x="401" y="534"/>
                  </a:cubicBezTo>
                  <a:cubicBezTo>
                    <a:pt x="468" y="434"/>
                    <a:pt x="535" y="334"/>
                    <a:pt x="601" y="267"/>
                  </a:cubicBezTo>
                  <a:cubicBezTo>
                    <a:pt x="635" y="234"/>
                    <a:pt x="668" y="200"/>
                    <a:pt x="701" y="134"/>
                  </a:cubicBezTo>
                  <a:cubicBezTo>
                    <a:pt x="768" y="100"/>
                    <a:pt x="802" y="67"/>
                    <a:pt x="868" y="67"/>
                  </a:cubicBezTo>
                  <a:cubicBezTo>
                    <a:pt x="902" y="67"/>
                    <a:pt x="902" y="0"/>
                    <a:pt x="868" y="0"/>
                  </a:cubicBezTo>
                  <a:close/>
                </a:path>
              </a:pathLst>
            </a:custGeom>
            <a:solidFill>
              <a:srgbClr val="3A3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2"/>
            <p:cNvSpPr/>
            <p:nvPr/>
          </p:nvSpPr>
          <p:spPr>
            <a:xfrm>
              <a:off x="6460261" y="2033377"/>
              <a:ext cx="20033" cy="24160"/>
            </a:xfrm>
            <a:custGeom>
              <a:avLst/>
              <a:gdLst/>
              <a:ahLst/>
              <a:cxnLst/>
              <a:rect l="l" t="t" r="r" b="b"/>
              <a:pathLst>
                <a:path w="728" h="878" extrusionOk="0">
                  <a:moveTo>
                    <a:pt x="687" y="1"/>
                  </a:moveTo>
                  <a:cubicBezTo>
                    <a:pt x="681" y="1"/>
                    <a:pt x="675" y="3"/>
                    <a:pt x="668" y="10"/>
                  </a:cubicBezTo>
                  <a:cubicBezTo>
                    <a:pt x="368" y="210"/>
                    <a:pt x="201" y="510"/>
                    <a:pt x="34" y="844"/>
                  </a:cubicBezTo>
                  <a:cubicBezTo>
                    <a:pt x="1" y="877"/>
                    <a:pt x="68" y="877"/>
                    <a:pt x="101" y="877"/>
                  </a:cubicBezTo>
                  <a:cubicBezTo>
                    <a:pt x="234" y="577"/>
                    <a:pt x="401" y="244"/>
                    <a:pt x="701" y="43"/>
                  </a:cubicBezTo>
                  <a:cubicBezTo>
                    <a:pt x="728" y="43"/>
                    <a:pt x="712" y="1"/>
                    <a:pt x="687" y="1"/>
                  </a:cubicBezTo>
                  <a:close/>
                </a:path>
              </a:pathLst>
            </a:custGeom>
            <a:solidFill>
              <a:srgbClr val="3A3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2"/>
            <p:cNvSpPr/>
            <p:nvPr/>
          </p:nvSpPr>
          <p:spPr>
            <a:xfrm>
              <a:off x="6487806" y="2036019"/>
              <a:ext cx="16538" cy="21904"/>
            </a:xfrm>
            <a:custGeom>
              <a:avLst/>
              <a:gdLst/>
              <a:ahLst/>
              <a:cxnLst/>
              <a:rect l="l" t="t" r="r" b="b"/>
              <a:pathLst>
                <a:path w="601" h="796" extrusionOk="0">
                  <a:moveTo>
                    <a:pt x="563" y="0"/>
                  </a:moveTo>
                  <a:cubicBezTo>
                    <a:pt x="554" y="0"/>
                    <a:pt x="544" y="4"/>
                    <a:pt x="534" y="14"/>
                  </a:cubicBezTo>
                  <a:cubicBezTo>
                    <a:pt x="334" y="214"/>
                    <a:pt x="134" y="481"/>
                    <a:pt x="1" y="748"/>
                  </a:cubicBezTo>
                  <a:cubicBezTo>
                    <a:pt x="1" y="772"/>
                    <a:pt x="17" y="795"/>
                    <a:pt x="39" y="795"/>
                  </a:cubicBezTo>
                  <a:cubicBezTo>
                    <a:pt x="48" y="795"/>
                    <a:pt x="57" y="791"/>
                    <a:pt x="67" y="781"/>
                  </a:cubicBezTo>
                  <a:cubicBezTo>
                    <a:pt x="201" y="514"/>
                    <a:pt x="367" y="248"/>
                    <a:pt x="601" y="47"/>
                  </a:cubicBezTo>
                  <a:cubicBezTo>
                    <a:pt x="601" y="24"/>
                    <a:pt x="584" y="0"/>
                    <a:pt x="563" y="0"/>
                  </a:cubicBezTo>
                  <a:close/>
                </a:path>
              </a:pathLst>
            </a:custGeom>
            <a:solidFill>
              <a:srgbClr val="3A3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2"/>
            <p:cNvSpPr/>
            <p:nvPr/>
          </p:nvSpPr>
          <p:spPr>
            <a:xfrm>
              <a:off x="6382249" y="2021325"/>
              <a:ext cx="11970" cy="33902"/>
            </a:xfrm>
            <a:custGeom>
              <a:avLst/>
              <a:gdLst/>
              <a:ahLst/>
              <a:cxnLst/>
              <a:rect l="l" t="t" r="r" b="b"/>
              <a:pathLst>
                <a:path w="435" h="1232" extrusionOk="0">
                  <a:moveTo>
                    <a:pt x="396" y="1"/>
                  </a:moveTo>
                  <a:cubicBezTo>
                    <a:pt x="387" y="1"/>
                    <a:pt x="377" y="5"/>
                    <a:pt x="367" y="14"/>
                  </a:cubicBezTo>
                  <a:cubicBezTo>
                    <a:pt x="134" y="348"/>
                    <a:pt x="0" y="782"/>
                    <a:pt x="34" y="1182"/>
                  </a:cubicBezTo>
                  <a:cubicBezTo>
                    <a:pt x="34" y="1215"/>
                    <a:pt x="51" y="1232"/>
                    <a:pt x="67" y="1232"/>
                  </a:cubicBezTo>
                  <a:cubicBezTo>
                    <a:pt x="84" y="1232"/>
                    <a:pt x="101" y="1215"/>
                    <a:pt x="101" y="1182"/>
                  </a:cubicBezTo>
                  <a:cubicBezTo>
                    <a:pt x="67" y="782"/>
                    <a:pt x="201" y="381"/>
                    <a:pt x="434" y="48"/>
                  </a:cubicBezTo>
                  <a:cubicBezTo>
                    <a:pt x="434" y="24"/>
                    <a:pt x="417" y="1"/>
                    <a:pt x="396" y="1"/>
                  </a:cubicBezTo>
                  <a:close/>
                </a:path>
              </a:pathLst>
            </a:custGeom>
            <a:solidFill>
              <a:srgbClr val="3A3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2"/>
            <p:cNvSpPr/>
            <p:nvPr/>
          </p:nvSpPr>
          <p:spPr>
            <a:xfrm>
              <a:off x="6132583" y="2206215"/>
              <a:ext cx="111088" cy="126691"/>
            </a:xfrm>
            <a:custGeom>
              <a:avLst/>
              <a:gdLst/>
              <a:ahLst/>
              <a:cxnLst/>
              <a:rect l="l" t="t" r="r" b="b"/>
              <a:pathLst>
                <a:path w="4037" h="4604" extrusionOk="0">
                  <a:moveTo>
                    <a:pt x="1401" y="0"/>
                  </a:moveTo>
                  <a:cubicBezTo>
                    <a:pt x="901" y="0"/>
                    <a:pt x="401" y="134"/>
                    <a:pt x="0" y="367"/>
                  </a:cubicBezTo>
                  <a:cubicBezTo>
                    <a:pt x="501" y="2035"/>
                    <a:pt x="1335" y="3503"/>
                    <a:pt x="2402" y="4604"/>
                  </a:cubicBezTo>
                  <a:cubicBezTo>
                    <a:pt x="3336" y="4237"/>
                    <a:pt x="4037" y="3369"/>
                    <a:pt x="4037" y="2369"/>
                  </a:cubicBezTo>
                  <a:cubicBezTo>
                    <a:pt x="4037" y="1068"/>
                    <a:pt x="2869" y="0"/>
                    <a:pt x="1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2"/>
            <p:cNvSpPr/>
            <p:nvPr/>
          </p:nvSpPr>
          <p:spPr>
            <a:xfrm>
              <a:off x="6402447" y="2206215"/>
              <a:ext cx="118435" cy="128534"/>
            </a:xfrm>
            <a:custGeom>
              <a:avLst/>
              <a:gdLst/>
              <a:ahLst/>
              <a:cxnLst/>
              <a:rect l="l" t="t" r="r" b="b"/>
              <a:pathLst>
                <a:path w="4304" h="4671" extrusionOk="0">
                  <a:moveTo>
                    <a:pt x="2636" y="0"/>
                  </a:moveTo>
                  <a:cubicBezTo>
                    <a:pt x="1168" y="0"/>
                    <a:pt x="0" y="1068"/>
                    <a:pt x="0" y="2369"/>
                  </a:cubicBezTo>
                  <a:cubicBezTo>
                    <a:pt x="0" y="3469"/>
                    <a:pt x="801" y="4403"/>
                    <a:pt x="1902" y="4670"/>
                  </a:cubicBezTo>
                  <a:cubicBezTo>
                    <a:pt x="2936" y="3603"/>
                    <a:pt x="3770" y="2202"/>
                    <a:pt x="4303" y="534"/>
                  </a:cubicBezTo>
                  <a:cubicBezTo>
                    <a:pt x="3836" y="200"/>
                    <a:pt x="3269" y="0"/>
                    <a:pt x="2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2"/>
            <p:cNvSpPr/>
            <p:nvPr/>
          </p:nvSpPr>
          <p:spPr>
            <a:xfrm>
              <a:off x="6205092" y="1807844"/>
              <a:ext cx="257041" cy="157895"/>
            </a:xfrm>
            <a:custGeom>
              <a:avLst/>
              <a:gdLst/>
              <a:ahLst/>
              <a:cxnLst/>
              <a:rect l="l" t="t" r="r" b="b"/>
              <a:pathLst>
                <a:path w="9341" h="5738" extrusionOk="0">
                  <a:moveTo>
                    <a:pt x="4671" y="0"/>
                  </a:moveTo>
                  <a:cubicBezTo>
                    <a:pt x="2235" y="0"/>
                    <a:pt x="234" y="2502"/>
                    <a:pt x="1" y="5738"/>
                  </a:cubicBezTo>
                  <a:lnTo>
                    <a:pt x="9341" y="5738"/>
                  </a:lnTo>
                  <a:cubicBezTo>
                    <a:pt x="9107" y="2502"/>
                    <a:pt x="7106" y="0"/>
                    <a:pt x="4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2"/>
            <p:cNvSpPr/>
            <p:nvPr/>
          </p:nvSpPr>
          <p:spPr>
            <a:xfrm>
              <a:off x="6329938" y="2069425"/>
              <a:ext cx="196447" cy="148732"/>
            </a:xfrm>
            <a:custGeom>
              <a:avLst/>
              <a:gdLst/>
              <a:ahLst/>
              <a:cxnLst/>
              <a:rect l="l" t="t" r="r" b="b"/>
              <a:pathLst>
                <a:path w="7139" h="5405" extrusionOk="0">
                  <a:moveTo>
                    <a:pt x="0" y="1"/>
                  </a:moveTo>
                  <a:lnTo>
                    <a:pt x="0" y="2703"/>
                  </a:lnTo>
                  <a:cubicBezTo>
                    <a:pt x="0" y="4204"/>
                    <a:pt x="1201" y="5405"/>
                    <a:pt x="2702" y="5405"/>
                  </a:cubicBezTo>
                  <a:lnTo>
                    <a:pt x="4437" y="5405"/>
                  </a:lnTo>
                  <a:cubicBezTo>
                    <a:pt x="5938" y="5405"/>
                    <a:pt x="7139" y="4204"/>
                    <a:pt x="7139" y="2703"/>
                  </a:cubicBez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2"/>
            <p:cNvSpPr/>
            <p:nvPr/>
          </p:nvSpPr>
          <p:spPr>
            <a:xfrm>
              <a:off x="6163788" y="1137765"/>
              <a:ext cx="79883" cy="490197"/>
            </a:xfrm>
            <a:custGeom>
              <a:avLst/>
              <a:gdLst/>
              <a:ahLst/>
              <a:cxnLst/>
              <a:rect l="l" t="t" r="r" b="b"/>
              <a:pathLst>
                <a:path w="2903" h="17814" extrusionOk="0">
                  <a:moveTo>
                    <a:pt x="334" y="0"/>
                  </a:moveTo>
                  <a:cubicBezTo>
                    <a:pt x="201" y="100"/>
                    <a:pt x="101" y="234"/>
                    <a:pt x="0" y="367"/>
                  </a:cubicBezTo>
                  <a:cubicBezTo>
                    <a:pt x="1435" y="2069"/>
                    <a:pt x="2436" y="5771"/>
                    <a:pt x="2436" y="9941"/>
                  </a:cubicBezTo>
                  <a:cubicBezTo>
                    <a:pt x="2436" y="12876"/>
                    <a:pt x="1935" y="15578"/>
                    <a:pt x="1135" y="17513"/>
                  </a:cubicBezTo>
                  <a:cubicBezTo>
                    <a:pt x="1268" y="17613"/>
                    <a:pt x="1401" y="17713"/>
                    <a:pt x="1535" y="17813"/>
                  </a:cubicBezTo>
                  <a:cubicBezTo>
                    <a:pt x="2369" y="15845"/>
                    <a:pt x="2869" y="13043"/>
                    <a:pt x="2869" y="9941"/>
                  </a:cubicBezTo>
                  <a:cubicBezTo>
                    <a:pt x="2903" y="5504"/>
                    <a:pt x="1868" y="1768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2"/>
            <p:cNvSpPr/>
            <p:nvPr/>
          </p:nvSpPr>
          <p:spPr>
            <a:xfrm>
              <a:off x="6418958" y="1179069"/>
              <a:ext cx="122123" cy="448893"/>
            </a:xfrm>
            <a:custGeom>
              <a:avLst/>
              <a:gdLst/>
              <a:ahLst/>
              <a:cxnLst/>
              <a:rect l="l" t="t" r="r" b="b"/>
              <a:pathLst>
                <a:path w="4438" h="16313" extrusionOk="0">
                  <a:moveTo>
                    <a:pt x="4204" y="0"/>
                  </a:moveTo>
                  <a:cubicBezTo>
                    <a:pt x="3603" y="901"/>
                    <a:pt x="3070" y="1835"/>
                    <a:pt x="2603" y="2836"/>
                  </a:cubicBezTo>
                  <a:cubicBezTo>
                    <a:pt x="168" y="7973"/>
                    <a:pt x="1" y="13277"/>
                    <a:pt x="1869" y="16312"/>
                  </a:cubicBezTo>
                  <a:cubicBezTo>
                    <a:pt x="2002" y="16212"/>
                    <a:pt x="2102" y="16112"/>
                    <a:pt x="2236" y="16012"/>
                  </a:cubicBezTo>
                  <a:cubicBezTo>
                    <a:pt x="468" y="13110"/>
                    <a:pt x="668" y="8006"/>
                    <a:pt x="3003" y="3036"/>
                  </a:cubicBezTo>
                  <a:cubicBezTo>
                    <a:pt x="3437" y="2135"/>
                    <a:pt x="3937" y="1268"/>
                    <a:pt x="4437" y="467"/>
                  </a:cubicBezTo>
                  <a:cubicBezTo>
                    <a:pt x="4371" y="301"/>
                    <a:pt x="4270" y="167"/>
                    <a:pt x="4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2"/>
            <p:cNvSpPr/>
            <p:nvPr/>
          </p:nvSpPr>
          <p:spPr>
            <a:xfrm>
              <a:off x="6284039" y="1091866"/>
              <a:ext cx="178093" cy="561797"/>
            </a:xfrm>
            <a:custGeom>
              <a:avLst/>
              <a:gdLst/>
              <a:ahLst/>
              <a:cxnLst/>
              <a:rect l="l" t="t" r="r" b="b"/>
              <a:pathLst>
                <a:path w="6472" h="20416" extrusionOk="0">
                  <a:moveTo>
                    <a:pt x="6105" y="1"/>
                  </a:moveTo>
                  <a:cubicBezTo>
                    <a:pt x="5004" y="1301"/>
                    <a:pt x="3970" y="2869"/>
                    <a:pt x="3169" y="4637"/>
                  </a:cubicBezTo>
                  <a:cubicBezTo>
                    <a:pt x="0" y="11309"/>
                    <a:pt x="701" y="18280"/>
                    <a:pt x="4704" y="20182"/>
                  </a:cubicBezTo>
                  <a:cubicBezTo>
                    <a:pt x="4904" y="20282"/>
                    <a:pt x="5137" y="20348"/>
                    <a:pt x="5371" y="20415"/>
                  </a:cubicBezTo>
                  <a:cubicBezTo>
                    <a:pt x="5538" y="20315"/>
                    <a:pt x="5738" y="20215"/>
                    <a:pt x="5938" y="20115"/>
                  </a:cubicBezTo>
                  <a:cubicBezTo>
                    <a:pt x="5571" y="20015"/>
                    <a:pt x="5204" y="19915"/>
                    <a:pt x="4904" y="19748"/>
                  </a:cubicBezTo>
                  <a:cubicBezTo>
                    <a:pt x="1101" y="17947"/>
                    <a:pt x="534" y="11275"/>
                    <a:pt x="3569" y="4804"/>
                  </a:cubicBezTo>
                  <a:cubicBezTo>
                    <a:pt x="4370" y="3103"/>
                    <a:pt x="5371" y="1568"/>
                    <a:pt x="6472" y="267"/>
                  </a:cubicBezTo>
                  <a:cubicBezTo>
                    <a:pt x="6338" y="167"/>
                    <a:pt x="6238" y="101"/>
                    <a:pt x="6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2"/>
            <p:cNvSpPr/>
            <p:nvPr/>
          </p:nvSpPr>
          <p:spPr>
            <a:xfrm>
              <a:off x="6185829" y="1068916"/>
              <a:ext cx="233156" cy="114775"/>
            </a:xfrm>
            <a:custGeom>
              <a:avLst/>
              <a:gdLst/>
              <a:ahLst/>
              <a:cxnLst/>
              <a:rect l="l" t="t" r="r" b="b"/>
              <a:pathLst>
                <a:path w="8473" h="4171" extrusionOk="0">
                  <a:moveTo>
                    <a:pt x="8039" y="1"/>
                  </a:moveTo>
                  <a:cubicBezTo>
                    <a:pt x="7806" y="2102"/>
                    <a:pt x="6071" y="3703"/>
                    <a:pt x="3936" y="3703"/>
                  </a:cubicBezTo>
                  <a:cubicBezTo>
                    <a:pt x="2402" y="3703"/>
                    <a:pt x="1067" y="2869"/>
                    <a:pt x="367" y="1635"/>
                  </a:cubicBezTo>
                  <a:cubicBezTo>
                    <a:pt x="234" y="1735"/>
                    <a:pt x="133" y="1835"/>
                    <a:pt x="0" y="1969"/>
                  </a:cubicBezTo>
                  <a:cubicBezTo>
                    <a:pt x="834" y="3270"/>
                    <a:pt x="2268" y="4170"/>
                    <a:pt x="3936" y="4170"/>
                  </a:cubicBezTo>
                  <a:cubicBezTo>
                    <a:pt x="6238" y="4170"/>
                    <a:pt x="8173" y="2436"/>
                    <a:pt x="8473" y="201"/>
                  </a:cubicBezTo>
                  <a:cubicBezTo>
                    <a:pt x="8339" y="134"/>
                    <a:pt x="8173" y="67"/>
                    <a:pt x="8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2"/>
            <p:cNvSpPr/>
            <p:nvPr/>
          </p:nvSpPr>
          <p:spPr>
            <a:xfrm>
              <a:off x="6566754" y="2067609"/>
              <a:ext cx="55090" cy="92734"/>
            </a:xfrm>
            <a:custGeom>
              <a:avLst/>
              <a:gdLst/>
              <a:ahLst/>
              <a:cxnLst/>
              <a:rect l="l" t="t" r="r" b="b"/>
              <a:pathLst>
                <a:path w="2002" h="3370" fill="none" extrusionOk="0">
                  <a:moveTo>
                    <a:pt x="0" y="67"/>
                  </a:moveTo>
                  <a:cubicBezTo>
                    <a:pt x="167" y="34"/>
                    <a:pt x="934" y="0"/>
                    <a:pt x="1435" y="534"/>
                  </a:cubicBezTo>
                  <a:cubicBezTo>
                    <a:pt x="2002" y="1168"/>
                    <a:pt x="1968" y="2402"/>
                    <a:pt x="1101" y="3369"/>
                  </a:cubicBezTo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2"/>
            <p:cNvSpPr/>
            <p:nvPr/>
          </p:nvSpPr>
          <p:spPr>
            <a:xfrm>
              <a:off x="5983878" y="2037450"/>
              <a:ext cx="165243" cy="180597"/>
            </a:xfrm>
            <a:custGeom>
              <a:avLst/>
              <a:gdLst/>
              <a:ahLst/>
              <a:cxnLst/>
              <a:rect l="l" t="t" r="r" b="b"/>
              <a:pathLst>
                <a:path w="6005" h="6563" extrusionOk="0">
                  <a:moveTo>
                    <a:pt x="2467" y="0"/>
                  </a:moveTo>
                  <a:cubicBezTo>
                    <a:pt x="2230" y="0"/>
                    <a:pt x="1995" y="42"/>
                    <a:pt x="1768" y="129"/>
                  </a:cubicBezTo>
                  <a:cubicBezTo>
                    <a:pt x="501" y="629"/>
                    <a:pt x="0" y="2431"/>
                    <a:pt x="701" y="4165"/>
                  </a:cubicBezTo>
                  <a:cubicBezTo>
                    <a:pt x="1252" y="5625"/>
                    <a:pt x="2440" y="6562"/>
                    <a:pt x="3551" y="6562"/>
                  </a:cubicBezTo>
                  <a:cubicBezTo>
                    <a:pt x="3785" y="6562"/>
                    <a:pt x="4016" y="6521"/>
                    <a:pt x="4237" y="6433"/>
                  </a:cubicBezTo>
                  <a:cubicBezTo>
                    <a:pt x="5504" y="5933"/>
                    <a:pt x="6005" y="4132"/>
                    <a:pt x="5304" y="2364"/>
                  </a:cubicBezTo>
                  <a:cubicBezTo>
                    <a:pt x="4753" y="932"/>
                    <a:pt x="3589" y="0"/>
                    <a:pt x="2467" y="0"/>
                  </a:cubicBezTo>
                  <a:close/>
                </a:path>
              </a:pathLst>
            </a:custGeom>
            <a:solidFill>
              <a:srgbClr val="FAB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2"/>
            <p:cNvSpPr/>
            <p:nvPr/>
          </p:nvSpPr>
          <p:spPr>
            <a:xfrm>
              <a:off x="6015991" y="2067609"/>
              <a:ext cx="55118" cy="92734"/>
            </a:xfrm>
            <a:custGeom>
              <a:avLst/>
              <a:gdLst/>
              <a:ahLst/>
              <a:cxnLst/>
              <a:rect l="l" t="t" r="r" b="b"/>
              <a:pathLst>
                <a:path w="2003" h="3370" fill="none" extrusionOk="0">
                  <a:moveTo>
                    <a:pt x="2002" y="67"/>
                  </a:moveTo>
                  <a:cubicBezTo>
                    <a:pt x="1836" y="34"/>
                    <a:pt x="1068" y="0"/>
                    <a:pt x="568" y="534"/>
                  </a:cubicBezTo>
                  <a:cubicBezTo>
                    <a:pt x="1" y="1168"/>
                    <a:pt x="34" y="2402"/>
                    <a:pt x="902" y="3369"/>
                  </a:cubicBezTo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2"/>
            <p:cNvSpPr/>
            <p:nvPr/>
          </p:nvSpPr>
          <p:spPr>
            <a:xfrm>
              <a:off x="6117889" y="2069425"/>
              <a:ext cx="197383" cy="148732"/>
            </a:xfrm>
            <a:custGeom>
              <a:avLst/>
              <a:gdLst/>
              <a:ahLst/>
              <a:cxnLst/>
              <a:rect l="l" t="t" r="r" b="b"/>
              <a:pathLst>
                <a:path w="7173" h="5405" extrusionOk="0">
                  <a:moveTo>
                    <a:pt x="1" y="1"/>
                  </a:moveTo>
                  <a:lnTo>
                    <a:pt x="1" y="2703"/>
                  </a:lnTo>
                  <a:cubicBezTo>
                    <a:pt x="1" y="4204"/>
                    <a:pt x="1235" y="5405"/>
                    <a:pt x="2736" y="5405"/>
                  </a:cubicBezTo>
                  <a:lnTo>
                    <a:pt x="4437" y="5405"/>
                  </a:lnTo>
                  <a:cubicBezTo>
                    <a:pt x="5938" y="5405"/>
                    <a:pt x="7172" y="4204"/>
                    <a:pt x="7172" y="2703"/>
                  </a:cubicBezTo>
                  <a:lnTo>
                    <a:pt x="71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2"/>
            <p:cNvSpPr/>
            <p:nvPr/>
          </p:nvSpPr>
          <p:spPr>
            <a:xfrm>
              <a:off x="6110541" y="2039156"/>
              <a:ext cx="423192" cy="37644"/>
            </a:xfrm>
            <a:custGeom>
              <a:avLst/>
              <a:gdLst/>
              <a:ahLst/>
              <a:cxnLst/>
              <a:rect l="l" t="t" r="r" b="b"/>
              <a:pathLst>
                <a:path w="15379" h="1368" extrusionOk="0">
                  <a:moveTo>
                    <a:pt x="1" y="0"/>
                  </a:moveTo>
                  <a:lnTo>
                    <a:pt x="1" y="1368"/>
                  </a:lnTo>
                  <a:lnTo>
                    <a:pt x="15378" y="1368"/>
                  </a:lnTo>
                  <a:lnTo>
                    <a:pt x="15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2"/>
            <p:cNvSpPr/>
            <p:nvPr/>
          </p:nvSpPr>
          <p:spPr>
            <a:xfrm>
              <a:off x="5596515" y="3620697"/>
              <a:ext cx="1458593" cy="1521002"/>
            </a:xfrm>
            <a:custGeom>
              <a:avLst/>
              <a:gdLst/>
              <a:ahLst/>
              <a:cxnLst/>
              <a:rect l="l" t="t" r="r" b="b"/>
              <a:pathLst>
                <a:path w="53006" h="55274" extrusionOk="0">
                  <a:moveTo>
                    <a:pt x="12076" y="1"/>
                  </a:moveTo>
                  <a:lnTo>
                    <a:pt x="12076" y="14978"/>
                  </a:lnTo>
                  <a:cubicBezTo>
                    <a:pt x="11275" y="15879"/>
                    <a:pt x="10542" y="16779"/>
                    <a:pt x="9874" y="17647"/>
                  </a:cubicBezTo>
                  <a:cubicBezTo>
                    <a:pt x="9741" y="17813"/>
                    <a:pt x="9608" y="17980"/>
                    <a:pt x="9474" y="18147"/>
                  </a:cubicBezTo>
                  <a:cubicBezTo>
                    <a:pt x="9341" y="18314"/>
                    <a:pt x="9207" y="18481"/>
                    <a:pt x="9107" y="18647"/>
                  </a:cubicBezTo>
                  <a:cubicBezTo>
                    <a:pt x="8740" y="19148"/>
                    <a:pt x="8407" y="19615"/>
                    <a:pt x="8107" y="20082"/>
                  </a:cubicBezTo>
                  <a:cubicBezTo>
                    <a:pt x="7239" y="21349"/>
                    <a:pt x="6472" y="22584"/>
                    <a:pt x="5838" y="23784"/>
                  </a:cubicBezTo>
                  <a:cubicBezTo>
                    <a:pt x="5772" y="23884"/>
                    <a:pt x="5705" y="23985"/>
                    <a:pt x="5671" y="24085"/>
                  </a:cubicBezTo>
                  <a:cubicBezTo>
                    <a:pt x="5305" y="24752"/>
                    <a:pt x="4971" y="25419"/>
                    <a:pt x="4671" y="26053"/>
                  </a:cubicBezTo>
                  <a:cubicBezTo>
                    <a:pt x="3637" y="28188"/>
                    <a:pt x="2970" y="30089"/>
                    <a:pt x="2469" y="31623"/>
                  </a:cubicBezTo>
                  <a:cubicBezTo>
                    <a:pt x="1935" y="33358"/>
                    <a:pt x="1569" y="34992"/>
                    <a:pt x="1302" y="36760"/>
                  </a:cubicBezTo>
                  <a:cubicBezTo>
                    <a:pt x="1202" y="37394"/>
                    <a:pt x="1102" y="38028"/>
                    <a:pt x="1035" y="38695"/>
                  </a:cubicBezTo>
                  <a:cubicBezTo>
                    <a:pt x="1001" y="38862"/>
                    <a:pt x="968" y="39029"/>
                    <a:pt x="968" y="39195"/>
                  </a:cubicBezTo>
                  <a:cubicBezTo>
                    <a:pt x="768" y="40930"/>
                    <a:pt x="635" y="42798"/>
                    <a:pt x="501" y="45000"/>
                  </a:cubicBezTo>
                  <a:cubicBezTo>
                    <a:pt x="468" y="45100"/>
                    <a:pt x="468" y="45200"/>
                    <a:pt x="468" y="45300"/>
                  </a:cubicBezTo>
                  <a:cubicBezTo>
                    <a:pt x="434" y="46000"/>
                    <a:pt x="401" y="46701"/>
                    <a:pt x="334" y="47435"/>
                  </a:cubicBezTo>
                  <a:cubicBezTo>
                    <a:pt x="334" y="47668"/>
                    <a:pt x="334" y="47902"/>
                    <a:pt x="301" y="48135"/>
                  </a:cubicBezTo>
                  <a:cubicBezTo>
                    <a:pt x="301" y="48369"/>
                    <a:pt x="268" y="48635"/>
                    <a:pt x="268" y="48902"/>
                  </a:cubicBezTo>
                  <a:cubicBezTo>
                    <a:pt x="201" y="49770"/>
                    <a:pt x="168" y="50604"/>
                    <a:pt x="134" y="51471"/>
                  </a:cubicBezTo>
                  <a:cubicBezTo>
                    <a:pt x="101" y="51738"/>
                    <a:pt x="101" y="51971"/>
                    <a:pt x="101" y="52238"/>
                  </a:cubicBezTo>
                  <a:cubicBezTo>
                    <a:pt x="67" y="53272"/>
                    <a:pt x="34" y="54306"/>
                    <a:pt x="1" y="55274"/>
                  </a:cubicBezTo>
                  <a:lnTo>
                    <a:pt x="24985" y="55274"/>
                  </a:lnTo>
                  <a:lnTo>
                    <a:pt x="24985" y="37194"/>
                  </a:lnTo>
                  <a:lnTo>
                    <a:pt x="27987" y="37194"/>
                  </a:lnTo>
                  <a:lnTo>
                    <a:pt x="27987" y="55274"/>
                  </a:lnTo>
                  <a:lnTo>
                    <a:pt x="53005" y="55274"/>
                  </a:lnTo>
                  <a:cubicBezTo>
                    <a:pt x="52939" y="53272"/>
                    <a:pt x="52872" y="51137"/>
                    <a:pt x="52738" y="48902"/>
                  </a:cubicBezTo>
                  <a:cubicBezTo>
                    <a:pt x="52672" y="47735"/>
                    <a:pt x="52605" y="46634"/>
                    <a:pt x="52538" y="45633"/>
                  </a:cubicBezTo>
                  <a:cubicBezTo>
                    <a:pt x="52538" y="45533"/>
                    <a:pt x="52538" y="45400"/>
                    <a:pt x="52505" y="45300"/>
                  </a:cubicBezTo>
                  <a:cubicBezTo>
                    <a:pt x="52305" y="41831"/>
                    <a:pt x="52071" y="39129"/>
                    <a:pt x="51704" y="36694"/>
                  </a:cubicBezTo>
                  <a:cubicBezTo>
                    <a:pt x="51404" y="34959"/>
                    <a:pt x="51037" y="33325"/>
                    <a:pt x="50503" y="31623"/>
                  </a:cubicBezTo>
                  <a:cubicBezTo>
                    <a:pt x="50170" y="30589"/>
                    <a:pt x="49770" y="29388"/>
                    <a:pt x="49236" y="28087"/>
                  </a:cubicBezTo>
                  <a:cubicBezTo>
                    <a:pt x="48769" y="26953"/>
                    <a:pt x="48168" y="25686"/>
                    <a:pt x="47501" y="24385"/>
                  </a:cubicBezTo>
                  <a:cubicBezTo>
                    <a:pt x="47435" y="24285"/>
                    <a:pt x="47368" y="24185"/>
                    <a:pt x="47335" y="24085"/>
                  </a:cubicBezTo>
                  <a:cubicBezTo>
                    <a:pt x="46634" y="22817"/>
                    <a:pt x="45833" y="21483"/>
                    <a:pt x="44899" y="20082"/>
                  </a:cubicBezTo>
                  <a:cubicBezTo>
                    <a:pt x="44566" y="19615"/>
                    <a:pt x="44232" y="19148"/>
                    <a:pt x="43899" y="18647"/>
                  </a:cubicBezTo>
                  <a:cubicBezTo>
                    <a:pt x="42965" y="17413"/>
                    <a:pt x="41931" y="16112"/>
                    <a:pt x="40763" y="14811"/>
                  </a:cubicBezTo>
                  <a:lnTo>
                    <a:pt x="40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2"/>
            <p:cNvSpPr/>
            <p:nvPr/>
          </p:nvSpPr>
          <p:spPr>
            <a:xfrm>
              <a:off x="5928816" y="3817144"/>
              <a:ext cx="789422" cy="156052"/>
            </a:xfrm>
            <a:custGeom>
              <a:avLst/>
              <a:gdLst/>
              <a:ahLst/>
              <a:cxnLst/>
              <a:rect l="l" t="t" r="r" b="b"/>
              <a:pathLst>
                <a:path w="28688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28687" y="5671"/>
                  </a:lnTo>
                  <a:lnTo>
                    <a:pt x="286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2"/>
            <p:cNvSpPr/>
            <p:nvPr/>
          </p:nvSpPr>
          <p:spPr>
            <a:xfrm>
              <a:off x="7274449" y="2362239"/>
              <a:ext cx="360754" cy="1267979"/>
            </a:xfrm>
            <a:custGeom>
              <a:avLst/>
              <a:gdLst/>
              <a:ahLst/>
              <a:cxnLst/>
              <a:rect l="l" t="t" r="r" b="b"/>
              <a:pathLst>
                <a:path w="13110" h="46079" extrusionOk="0">
                  <a:moveTo>
                    <a:pt x="3236" y="1"/>
                  </a:moveTo>
                  <a:lnTo>
                    <a:pt x="534" y="36327"/>
                  </a:lnTo>
                  <a:lnTo>
                    <a:pt x="368" y="38328"/>
                  </a:lnTo>
                  <a:lnTo>
                    <a:pt x="301" y="39329"/>
                  </a:lnTo>
                  <a:lnTo>
                    <a:pt x="201" y="40730"/>
                  </a:lnTo>
                  <a:lnTo>
                    <a:pt x="201" y="40763"/>
                  </a:lnTo>
                  <a:cubicBezTo>
                    <a:pt x="1" y="43499"/>
                    <a:pt x="2069" y="45834"/>
                    <a:pt x="4771" y="46067"/>
                  </a:cubicBezTo>
                  <a:cubicBezTo>
                    <a:pt x="4886" y="46075"/>
                    <a:pt x="5001" y="46078"/>
                    <a:pt x="5115" y="46078"/>
                  </a:cubicBezTo>
                  <a:cubicBezTo>
                    <a:pt x="6019" y="46078"/>
                    <a:pt x="6865" y="45845"/>
                    <a:pt x="7606" y="45400"/>
                  </a:cubicBezTo>
                  <a:lnTo>
                    <a:pt x="8040" y="45133"/>
                  </a:lnTo>
                  <a:cubicBezTo>
                    <a:pt x="8106" y="45100"/>
                    <a:pt x="8140" y="45033"/>
                    <a:pt x="8206" y="45000"/>
                  </a:cubicBezTo>
                  <a:cubicBezTo>
                    <a:pt x="9274" y="44166"/>
                    <a:pt x="9974" y="42932"/>
                    <a:pt x="10074" y="41464"/>
                  </a:cubicBezTo>
                  <a:lnTo>
                    <a:pt x="10175" y="40263"/>
                  </a:lnTo>
                  <a:lnTo>
                    <a:pt x="13110" y="735"/>
                  </a:lnTo>
                  <a:lnTo>
                    <a:pt x="3236" y="1"/>
                  </a:lnTo>
                  <a:close/>
                </a:path>
              </a:pathLst>
            </a:custGeom>
            <a:solidFill>
              <a:srgbClr val="FAB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2"/>
            <p:cNvSpPr/>
            <p:nvPr/>
          </p:nvSpPr>
          <p:spPr>
            <a:xfrm>
              <a:off x="7189998" y="2577949"/>
              <a:ext cx="466339" cy="1159202"/>
            </a:xfrm>
            <a:custGeom>
              <a:avLst/>
              <a:gdLst/>
              <a:ahLst/>
              <a:cxnLst/>
              <a:rect l="l" t="t" r="r" b="b"/>
              <a:pathLst>
                <a:path w="16947" h="42126" extrusionOk="0">
                  <a:moveTo>
                    <a:pt x="3537" y="1"/>
                  </a:moveTo>
                  <a:lnTo>
                    <a:pt x="334" y="34792"/>
                  </a:lnTo>
                  <a:cubicBezTo>
                    <a:pt x="1" y="38495"/>
                    <a:pt x="2736" y="41764"/>
                    <a:pt x="6439" y="42098"/>
                  </a:cubicBezTo>
                  <a:cubicBezTo>
                    <a:pt x="6646" y="42116"/>
                    <a:pt x="6852" y="42126"/>
                    <a:pt x="7056" y="42126"/>
                  </a:cubicBezTo>
                  <a:cubicBezTo>
                    <a:pt x="10498" y="42126"/>
                    <a:pt x="13431" y="39522"/>
                    <a:pt x="13777" y="36027"/>
                  </a:cubicBezTo>
                  <a:lnTo>
                    <a:pt x="16946" y="1235"/>
                  </a:lnTo>
                  <a:lnTo>
                    <a:pt x="3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2"/>
            <p:cNvSpPr/>
            <p:nvPr/>
          </p:nvSpPr>
          <p:spPr>
            <a:xfrm>
              <a:off x="6589704" y="2576573"/>
              <a:ext cx="950977" cy="1156148"/>
            </a:xfrm>
            <a:custGeom>
              <a:avLst/>
              <a:gdLst/>
              <a:ahLst/>
              <a:cxnLst/>
              <a:rect l="l" t="t" r="r" b="b"/>
              <a:pathLst>
                <a:path w="34559" h="42015" extrusionOk="0">
                  <a:moveTo>
                    <a:pt x="6791" y="1"/>
                  </a:moveTo>
                  <a:cubicBezTo>
                    <a:pt x="5607" y="1"/>
                    <a:pt x="4411" y="352"/>
                    <a:pt x="3369" y="1085"/>
                  </a:cubicBezTo>
                  <a:cubicBezTo>
                    <a:pt x="667" y="2986"/>
                    <a:pt x="0" y="6722"/>
                    <a:pt x="1868" y="9424"/>
                  </a:cubicBezTo>
                  <a:lnTo>
                    <a:pt x="22850" y="39446"/>
                  </a:lnTo>
                  <a:cubicBezTo>
                    <a:pt x="24019" y="41127"/>
                    <a:pt x="25881" y="42015"/>
                    <a:pt x="27770" y="42015"/>
                  </a:cubicBezTo>
                  <a:cubicBezTo>
                    <a:pt x="28954" y="42015"/>
                    <a:pt x="30148" y="41666"/>
                    <a:pt x="31189" y="40947"/>
                  </a:cubicBezTo>
                  <a:cubicBezTo>
                    <a:pt x="33891" y="39045"/>
                    <a:pt x="34558" y="35309"/>
                    <a:pt x="32690" y="32608"/>
                  </a:cubicBezTo>
                  <a:lnTo>
                    <a:pt x="11709" y="2553"/>
                  </a:lnTo>
                  <a:cubicBezTo>
                    <a:pt x="10540" y="893"/>
                    <a:pt x="8679" y="1"/>
                    <a:pt x="6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2"/>
            <p:cNvSpPr/>
            <p:nvPr/>
          </p:nvSpPr>
          <p:spPr>
            <a:xfrm>
              <a:off x="5091678" y="3414123"/>
              <a:ext cx="1112533" cy="874836"/>
            </a:xfrm>
            <a:custGeom>
              <a:avLst/>
              <a:gdLst/>
              <a:ahLst/>
              <a:cxnLst/>
              <a:rect l="l" t="t" r="r" b="b"/>
              <a:pathLst>
                <a:path w="40430" h="31792" extrusionOk="0">
                  <a:moveTo>
                    <a:pt x="7673" y="1"/>
                  </a:moveTo>
                  <a:cubicBezTo>
                    <a:pt x="5499" y="1"/>
                    <a:pt x="3369" y="1054"/>
                    <a:pt x="2068" y="3004"/>
                  </a:cubicBezTo>
                  <a:cubicBezTo>
                    <a:pt x="0" y="6107"/>
                    <a:pt x="801" y="10276"/>
                    <a:pt x="3870" y="12344"/>
                  </a:cubicBezTo>
                  <a:lnTo>
                    <a:pt x="32924" y="31792"/>
                  </a:lnTo>
                  <a:lnTo>
                    <a:pt x="40429" y="20584"/>
                  </a:lnTo>
                  <a:lnTo>
                    <a:pt x="11408" y="1136"/>
                  </a:lnTo>
                  <a:cubicBezTo>
                    <a:pt x="10256" y="368"/>
                    <a:pt x="8957" y="1"/>
                    <a:pt x="7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2"/>
            <p:cNvSpPr/>
            <p:nvPr/>
          </p:nvSpPr>
          <p:spPr>
            <a:xfrm>
              <a:off x="5091678" y="2610667"/>
              <a:ext cx="990437" cy="1148993"/>
            </a:xfrm>
            <a:custGeom>
              <a:avLst/>
              <a:gdLst/>
              <a:ahLst/>
              <a:cxnLst/>
              <a:rect l="l" t="t" r="r" b="b"/>
              <a:pathLst>
                <a:path w="35993" h="41755" extrusionOk="0">
                  <a:moveTo>
                    <a:pt x="29222" y="0"/>
                  </a:moveTo>
                  <a:cubicBezTo>
                    <a:pt x="27406" y="0"/>
                    <a:pt x="25614" y="824"/>
                    <a:pt x="24451" y="2381"/>
                  </a:cubicBezTo>
                  <a:lnTo>
                    <a:pt x="2002" y="32169"/>
                  </a:lnTo>
                  <a:cubicBezTo>
                    <a:pt x="0" y="34804"/>
                    <a:pt x="534" y="38540"/>
                    <a:pt x="3169" y="40542"/>
                  </a:cubicBezTo>
                  <a:cubicBezTo>
                    <a:pt x="4247" y="41360"/>
                    <a:pt x="5515" y="41755"/>
                    <a:pt x="6774" y="41755"/>
                  </a:cubicBezTo>
                  <a:cubicBezTo>
                    <a:pt x="8592" y="41755"/>
                    <a:pt x="10392" y="40932"/>
                    <a:pt x="11575" y="39374"/>
                  </a:cubicBezTo>
                  <a:lnTo>
                    <a:pt x="33991" y="9620"/>
                  </a:lnTo>
                  <a:cubicBezTo>
                    <a:pt x="35993" y="6951"/>
                    <a:pt x="35459" y="3215"/>
                    <a:pt x="32824" y="1214"/>
                  </a:cubicBezTo>
                  <a:cubicBezTo>
                    <a:pt x="31746" y="395"/>
                    <a:pt x="30478" y="0"/>
                    <a:pt x="29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2"/>
            <p:cNvSpPr/>
            <p:nvPr/>
          </p:nvSpPr>
          <p:spPr>
            <a:xfrm>
              <a:off x="6058231" y="2634882"/>
              <a:ext cx="536068" cy="464468"/>
            </a:xfrm>
            <a:custGeom>
              <a:avLst/>
              <a:gdLst/>
              <a:ahLst/>
              <a:cxnLst/>
              <a:rect l="l" t="t" r="r" b="b"/>
              <a:pathLst>
                <a:path w="19481" h="16879" extrusionOk="0">
                  <a:moveTo>
                    <a:pt x="0" y="0"/>
                  </a:moveTo>
                  <a:lnTo>
                    <a:pt x="9741" y="16879"/>
                  </a:lnTo>
                  <a:lnTo>
                    <a:pt x="19481" y="0"/>
                  </a:lnTo>
                  <a:close/>
                </a:path>
              </a:pathLst>
            </a:custGeom>
            <a:solidFill>
              <a:srgbClr val="FF6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2"/>
            <p:cNvSpPr/>
            <p:nvPr/>
          </p:nvSpPr>
          <p:spPr>
            <a:xfrm>
              <a:off x="5960021" y="3695049"/>
              <a:ext cx="28" cy="109272"/>
            </a:xfrm>
            <a:custGeom>
              <a:avLst/>
              <a:gdLst/>
              <a:ahLst/>
              <a:cxnLst/>
              <a:rect l="l" t="t" r="r" b="b"/>
              <a:pathLst>
                <a:path w="1" h="3971" fill="none" extrusionOk="0">
                  <a:moveTo>
                    <a:pt x="0" y="1"/>
                  </a:moveTo>
                  <a:lnTo>
                    <a:pt x="0" y="3970"/>
                  </a:lnTo>
                </a:path>
              </a:pathLst>
            </a:custGeom>
            <a:noFill/>
            <a:ln w="10850" cap="flat" cmpd="sng">
              <a:solidFill>
                <a:srgbClr val="EE525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2"/>
            <p:cNvSpPr/>
            <p:nvPr/>
          </p:nvSpPr>
          <p:spPr>
            <a:xfrm>
              <a:off x="6160128" y="3695049"/>
              <a:ext cx="28" cy="109272"/>
            </a:xfrm>
            <a:custGeom>
              <a:avLst/>
              <a:gdLst/>
              <a:ahLst/>
              <a:cxnLst/>
              <a:rect l="l" t="t" r="r" b="b"/>
              <a:pathLst>
                <a:path w="1" h="3971" fill="none" extrusionOk="0">
                  <a:moveTo>
                    <a:pt x="0" y="1"/>
                  </a:moveTo>
                  <a:lnTo>
                    <a:pt x="0" y="3970"/>
                  </a:lnTo>
                </a:path>
              </a:pathLst>
            </a:custGeom>
            <a:noFill/>
            <a:ln w="10850" cap="flat" cmpd="sng">
              <a:solidFill>
                <a:srgbClr val="EE525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2"/>
            <p:cNvSpPr/>
            <p:nvPr/>
          </p:nvSpPr>
          <p:spPr>
            <a:xfrm>
              <a:off x="6541961" y="3695049"/>
              <a:ext cx="28" cy="109272"/>
            </a:xfrm>
            <a:custGeom>
              <a:avLst/>
              <a:gdLst/>
              <a:ahLst/>
              <a:cxnLst/>
              <a:rect l="l" t="t" r="r" b="b"/>
              <a:pathLst>
                <a:path w="1" h="3971" fill="none" extrusionOk="0">
                  <a:moveTo>
                    <a:pt x="1" y="1"/>
                  </a:moveTo>
                  <a:lnTo>
                    <a:pt x="1" y="3970"/>
                  </a:lnTo>
                </a:path>
              </a:pathLst>
            </a:custGeom>
            <a:noFill/>
            <a:ln w="10850" cap="flat" cmpd="sng">
              <a:solidFill>
                <a:srgbClr val="EE525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2"/>
            <p:cNvSpPr/>
            <p:nvPr/>
          </p:nvSpPr>
          <p:spPr>
            <a:xfrm>
              <a:off x="6361143" y="3695049"/>
              <a:ext cx="28" cy="109272"/>
            </a:xfrm>
            <a:custGeom>
              <a:avLst/>
              <a:gdLst/>
              <a:ahLst/>
              <a:cxnLst/>
              <a:rect l="l" t="t" r="r" b="b"/>
              <a:pathLst>
                <a:path w="1" h="3971" fill="none" extrusionOk="0">
                  <a:moveTo>
                    <a:pt x="0" y="1"/>
                  </a:moveTo>
                  <a:lnTo>
                    <a:pt x="0" y="3970"/>
                  </a:lnTo>
                </a:path>
              </a:pathLst>
            </a:custGeom>
            <a:noFill/>
            <a:ln w="10850" cap="flat" cmpd="sng">
              <a:solidFill>
                <a:srgbClr val="EE525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2"/>
            <p:cNvSpPr/>
            <p:nvPr/>
          </p:nvSpPr>
          <p:spPr>
            <a:xfrm>
              <a:off x="6054543" y="3684950"/>
              <a:ext cx="28" cy="132222"/>
            </a:xfrm>
            <a:custGeom>
              <a:avLst/>
              <a:gdLst/>
              <a:ahLst/>
              <a:cxnLst/>
              <a:rect l="l" t="t" r="r" b="b"/>
              <a:pathLst>
                <a:path w="1" h="4805" fill="none" extrusionOk="0">
                  <a:moveTo>
                    <a:pt x="1" y="1"/>
                  </a:moveTo>
                  <a:lnTo>
                    <a:pt x="1" y="4804"/>
                  </a:lnTo>
                </a:path>
              </a:pathLst>
            </a:custGeom>
            <a:noFill/>
            <a:ln w="10850" cap="flat" cmpd="sng">
              <a:solidFill>
                <a:srgbClr val="EE525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2"/>
            <p:cNvSpPr/>
            <p:nvPr/>
          </p:nvSpPr>
          <p:spPr>
            <a:xfrm>
              <a:off x="6255586" y="3684950"/>
              <a:ext cx="28" cy="132222"/>
            </a:xfrm>
            <a:custGeom>
              <a:avLst/>
              <a:gdLst/>
              <a:ahLst/>
              <a:cxnLst/>
              <a:rect l="l" t="t" r="r" b="b"/>
              <a:pathLst>
                <a:path w="1" h="4805" fill="none" extrusionOk="0">
                  <a:moveTo>
                    <a:pt x="0" y="1"/>
                  </a:moveTo>
                  <a:lnTo>
                    <a:pt x="0" y="4804"/>
                  </a:lnTo>
                </a:path>
              </a:pathLst>
            </a:custGeom>
            <a:noFill/>
            <a:ln w="10850" cap="flat" cmpd="sng">
              <a:solidFill>
                <a:srgbClr val="EE525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2"/>
            <p:cNvSpPr/>
            <p:nvPr/>
          </p:nvSpPr>
          <p:spPr>
            <a:xfrm>
              <a:off x="6436404" y="3684950"/>
              <a:ext cx="28" cy="132222"/>
            </a:xfrm>
            <a:custGeom>
              <a:avLst/>
              <a:gdLst/>
              <a:ahLst/>
              <a:cxnLst/>
              <a:rect l="l" t="t" r="r" b="b"/>
              <a:pathLst>
                <a:path w="1" h="4805" fill="none" extrusionOk="0">
                  <a:moveTo>
                    <a:pt x="1" y="1"/>
                  </a:moveTo>
                  <a:lnTo>
                    <a:pt x="1" y="4804"/>
                  </a:lnTo>
                </a:path>
              </a:pathLst>
            </a:custGeom>
            <a:noFill/>
            <a:ln w="10850" cap="flat" cmpd="sng">
              <a:solidFill>
                <a:srgbClr val="EE525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2"/>
            <p:cNvSpPr/>
            <p:nvPr/>
          </p:nvSpPr>
          <p:spPr>
            <a:xfrm>
              <a:off x="6636511" y="3684950"/>
              <a:ext cx="28" cy="132222"/>
            </a:xfrm>
            <a:custGeom>
              <a:avLst/>
              <a:gdLst/>
              <a:ahLst/>
              <a:cxnLst/>
              <a:rect l="l" t="t" r="r" b="b"/>
              <a:pathLst>
                <a:path w="1" h="4805" fill="none" extrusionOk="0">
                  <a:moveTo>
                    <a:pt x="0" y="1"/>
                  </a:moveTo>
                  <a:lnTo>
                    <a:pt x="0" y="4804"/>
                  </a:lnTo>
                </a:path>
              </a:pathLst>
            </a:custGeom>
            <a:noFill/>
            <a:ln w="10850" cap="flat" cmpd="sng">
              <a:solidFill>
                <a:srgbClr val="EE525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2"/>
            <p:cNvSpPr/>
            <p:nvPr/>
          </p:nvSpPr>
          <p:spPr>
            <a:xfrm>
              <a:off x="5828762" y="2634882"/>
              <a:ext cx="1039088" cy="1086804"/>
            </a:xfrm>
            <a:custGeom>
              <a:avLst/>
              <a:gdLst/>
              <a:ahLst/>
              <a:cxnLst/>
              <a:rect l="l" t="t" r="r" b="b"/>
              <a:pathLst>
                <a:path w="37761" h="39495" extrusionOk="0">
                  <a:moveTo>
                    <a:pt x="3636" y="0"/>
                  </a:moveTo>
                  <a:cubicBezTo>
                    <a:pt x="2569" y="9040"/>
                    <a:pt x="1668" y="16378"/>
                    <a:pt x="767" y="22383"/>
                  </a:cubicBezTo>
                  <a:cubicBezTo>
                    <a:pt x="500" y="24184"/>
                    <a:pt x="0" y="27420"/>
                    <a:pt x="767" y="31589"/>
                  </a:cubicBezTo>
                  <a:cubicBezTo>
                    <a:pt x="1401" y="34992"/>
                    <a:pt x="2635" y="37694"/>
                    <a:pt x="3636" y="39495"/>
                  </a:cubicBezTo>
                  <a:lnTo>
                    <a:pt x="32357" y="39495"/>
                  </a:lnTo>
                  <a:cubicBezTo>
                    <a:pt x="33491" y="38227"/>
                    <a:pt x="34992" y="36226"/>
                    <a:pt x="35959" y="33557"/>
                  </a:cubicBezTo>
                  <a:cubicBezTo>
                    <a:pt x="37760" y="28554"/>
                    <a:pt x="36660" y="24184"/>
                    <a:pt x="35959" y="21048"/>
                  </a:cubicBezTo>
                  <a:cubicBezTo>
                    <a:pt x="34858" y="16212"/>
                    <a:pt x="33657" y="9307"/>
                    <a:pt x="330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2"/>
            <p:cNvSpPr/>
            <p:nvPr/>
          </p:nvSpPr>
          <p:spPr>
            <a:xfrm>
              <a:off x="5889328" y="3684950"/>
              <a:ext cx="869278" cy="134973"/>
            </a:xfrm>
            <a:custGeom>
              <a:avLst/>
              <a:gdLst/>
              <a:ahLst/>
              <a:cxnLst/>
              <a:rect l="l" t="t" r="r" b="b"/>
              <a:pathLst>
                <a:path w="31590" h="4905" extrusionOk="0">
                  <a:moveTo>
                    <a:pt x="1802" y="1"/>
                  </a:moveTo>
                  <a:cubicBezTo>
                    <a:pt x="801" y="1"/>
                    <a:pt x="1" y="1101"/>
                    <a:pt x="1" y="2436"/>
                  </a:cubicBezTo>
                  <a:cubicBezTo>
                    <a:pt x="1" y="3803"/>
                    <a:pt x="801" y="4904"/>
                    <a:pt x="1802" y="4904"/>
                  </a:cubicBezTo>
                  <a:lnTo>
                    <a:pt x="29789" y="4904"/>
                  </a:lnTo>
                  <a:cubicBezTo>
                    <a:pt x="30789" y="4904"/>
                    <a:pt x="31590" y="3803"/>
                    <a:pt x="31590" y="2436"/>
                  </a:cubicBezTo>
                  <a:cubicBezTo>
                    <a:pt x="31590" y="1101"/>
                    <a:pt x="30789" y="1"/>
                    <a:pt x="29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6167448" y="2536645"/>
              <a:ext cx="315791" cy="190036"/>
            </a:xfrm>
            <a:custGeom>
              <a:avLst/>
              <a:gdLst/>
              <a:ahLst/>
              <a:cxnLst/>
              <a:rect l="l" t="t" r="r" b="b"/>
              <a:pathLst>
                <a:path w="11476" h="6906" extrusionOk="0">
                  <a:moveTo>
                    <a:pt x="1" y="1"/>
                  </a:moveTo>
                  <a:lnTo>
                    <a:pt x="1" y="6906"/>
                  </a:lnTo>
                  <a:lnTo>
                    <a:pt x="11476" y="6906"/>
                  </a:lnTo>
                  <a:lnTo>
                    <a:pt x="114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2"/>
            <p:cNvSpPr/>
            <p:nvPr/>
          </p:nvSpPr>
          <p:spPr>
            <a:xfrm>
              <a:off x="6445595" y="2612841"/>
              <a:ext cx="750870" cy="2528858"/>
            </a:xfrm>
            <a:custGeom>
              <a:avLst/>
              <a:gdLst/>
              <a:ahLst/>
              <a:cxnLst/>
              <a:rect l="l" t="t" r="r" b="b"/>
              <a:pathLst>
                <a:path w="27287" h="91900" extrusionOk="0">
                  <a:moveTo>
                    <a:pt x="5537" y="0"/>
                  </a:moveTo>
                  <a:cubicBezTo>
                    <a:pt x="3169" y="0"/>
                    <a:pt x="1268" y="467"/>
                    <a:pt x="0" y="901"/>
                  </a:cubicBezTo>
                  <a:cubicBezTo>
                    <a:pt x="367" y="12843"/>
                    <a:pt x="734" y="24785"/>
                    <a:pt x="1101" y="36727"/>
                  </a:cubicBezTo>
                  <a:cubicBezTo>
                    <a:pt x="1168" y="39095"/>
                    <a:pt x="1234" y="41497"/>
                    <a:pt x="1301" y="43865"/>
                  </a:cubicBezTo>
                  <a:cubicBezTo>
                    <a:pt x="1368" y="45767"/>
                    <a:pt x="1434" y="47668"/>
                    <a:pt x="1468" y="49569"/>
                  </a:cubicBezTo>
                  <a:cubicBezTo>
                    <a:pt x="1801" y="60677"/>
                    <a:pt x="2135" y="71819"/>
                    <a:pt x="2469" y="82926"/>
                  </a:cubicBezTo>
                  <a:cubicBezTo>
                    <a:pt x="2569" y="85929"/>
                    <a:pt x="2669" y="88897"/>
                    <a:pt x="2769" y="91900"/>
                  </a:cubicBezTo>
                  <a:lnTo>
                    <a:pt x="27286" y="91900"/>
                  </a:lnTo>
                  <a:lnTo>
                    <a:pt x="10674" y="801"/>
                  </a:lnTo>
                  <a:cubicBezTo>
                    <a:pt x="9474" y="401"/>
                    <a:pt x="7706" y="0"/>
                    <a:pt x="5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5473511" y="2612731"/>
              <a:ext cx="744458" cy="2528968"/>
            </a:xfrm>
            <a:custGeom>
              <a:avLst/>
              <a:gdLst/>
              <a:ahLst/>
              <a:cxnLst/>
              <a:rect l="l" t="t" r="r" b="b"/>
              <a:pathLst>
                <a:path w="27054" h="91904" extrusionOk="0">
                  <a:moveTo>
                    <a:pt x="21551" y="1"/>
                  </a:moveTo>
                  <a:cubicBezTo>
                    <a:pt x="19610" y="1"/>
                    <a:pt x="17901" y="191"/>
                    <a:pt x="16479" y="438"/>
                  </a:cubicBezTo>
                  <a:cubicBezTo>
                    <a:pt x="11009" y="30860"/>
                    <a:pt x="5538" y="61282"/>
                    <a:pt x="68" y="91670"/>
                  </a:cubicBezTo>
                  <a:cubicBezTo>
                    <a:pt x="34" y="91737"/>
                    <a:pt x="34" y="91837"/>
                    <a:pt x="1" y="91904"/>
                  </a:cubicBezTo>
                  <a:lnTo>
                    <a:pt x="25219" y="91904"/>
                  </a:lnTo>
                  <a:cubicBezTo>
                    <a:pt x="25219" y="91837"/>
                    <a:pt x="25219" y="91770"/>
                    <a:pt x="25219" y="91670"/>
                  </a:cubicBezTo>
                  <a:cubicBezTo>
                    <a:pt x="25486" y="77593"/>
                    <a:pt x="25786" y="63517"/>
                    <a:pt x="26086" y="49440"/>
                  </a:cubicBezTo>
                  <a:cubicBezTo>
                    <a:pt x="26120" y="47538"/>
                    <a:pt x="26153" y="45670"/>
                    <a:pt x="26186" y="43769"/>
                  </a:cubicBezTo>
                  <a:cubicBezTo>
                    <a:pt x="26220" y="41401"/>
                    <a:pt x="26286" y="38999"/>
                    <a:pt x="26320" y="36631"/>
                  </a:cubicBezTo>
                  <a:cubicBezTo>
                    <a:pt x="26587" y="24555"/>
                    <a:pt x="26820" y="12513"/>
                    <a:pt x="27054" y="438"/>
                  </a:cubicBezTo>
                  <a:cubicBezTo>
                    <a:pt x="25619" y="205"/>
                    <a:pt x="23918" y="4"/>
                    <a:pt x="22017" y="4"/>
                  </a:cubicBezTo>
                  <a:cubicBezTo>
                    <a:pt x="21860" y="2"/>
                    <a:pt x="21705" y="1"/>
                    <a:pt x="21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2"/>
            <p:cNvSpPr/>
            <p:nvPr/>
          </p:nvSpPr>
          <p:spPr>
            <a:xfrm>
              <a:off x="6141746" y="2510943"/>
              <a:ext cx="76223" cy="190036"/>
            </a:xfrm>
            <a:custGeom>
              <a:avLst/>
              <a:gdLst/>
              <a:ahLst/>
              <a:cxnLst/>
              <a:rect l="l" t="t" r="r" b="b"/>
              <a:pathLst>
                <a:path w="2770" h="6906" extrusionOk="0">
                  <a:moveTo>
                    <a:pt x="1" y="1"/>
                  </a:moveTo>
                  <a:lnTo>
                    <a:pt x="1" y="6906"/>
                  </a:lnTo>
                  <a:lnTo>
                    <a:pt x="2770" y="6906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2"/>
            <p:cNvSpPr/>
            <p:nvPr/>
          </p:nvSpPr>
          <p:spPr>
            <a:xfrm>
              <a:off x="6445595" y="2499028"/>
              <a:ext cx="76196" cy="189100"/>
            </a:xfrm>
            <a:custGeom>
              <a:avLst/>
              <a:gdLst/>
              <a:ahLst/>
              <a:cxnLst/>
              <a:rect l="l" t="t" r="r" b="b"/>
              <a:pathLst>
                <a:path w="2769" h="6872" extrusionOk="0">
                  <a:moveTo>
                    <a:pt x="0" y="0"/>
                  </a:moveTo>
                  <a:lnTo>
                    <a:pt x="0" y="6872"/>
                  </a:lnTo>
                  <a:lnTo>
                    <a:pt x="2769" y="6872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6572258" y="3156229"/>
              <a:ext cx="227652" cy="291025"/>
            </a:xfrm>
            <a:custGeom>
              <a:avLst/>
              <a:gdLst/>
              <a:ahLst/>
              <a:cxnLst/>
              <a:rect l="l" t="t" r="r" b="b"/>
              <a:pathLst>
                <a:path w="8273" h="10576" fill="none" extrusionOk="0">
                  <a:moveTo>
                    <a:pt x="4137" y="10575"/>
                  </a:moveTo>
                  <a:lnTo>
                    <a:pt x="4137" y="10575"/>
                  </a:lnTo>
                  <a:cubicBezTo>
                    <a:pt x="1835" y="10575"/>
                    <a:pt x="0" y="8707"/>
                    <a:pt x="0" y="6439"/>
                  </a:cubicBezTo>
                  <a:lnTo>
                    <a:pt x="0" y="1"/>
                  </a:lnTo>
                  <a:lnTo>
                    <a:pt x="8273" y="1"/>
                  </a:lnTo>
                  <a:lnTo>
                    <a:pt x="8273" y="6439"/>
                  </a:lnTo>
                  <a:cubicBezTo>
                    <a:pt x="8273" y="8707"/>
                    <a:pt x="6405" y="10575"/>
                    <a:pt x="4137" y="10575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5725021" y="4130128"/>
              <a:ext cx="341492" cy="417688"/>
            </a:xfrm>
            <a:custGeom>
              <a:avLst/>
              <a:gdLst/>
              <a:ahLst/>
              <a:cxnLst/>
              <a:rect l="l" t="t" r="r" b="b"/>
              <a:pathLst>
                <a:path w="12410" h="15179" fill="none" extrusionOk="0">
                  <a:moveTo>
                    <a:pt x="6205" y="15178"/>
                  </a:moveTo>
                  <a:lnTo>
                    <a:pt x="6205" y="15178"/>
                  </a:lnTo>
                  <a:cubicBezTo>
                    <a:pt x="2769" y="15178"/>
                    <a:pt x="1" y="12376"/>
                    <a:pt x="1" y="8974"/>
                  </a:cubicBezTo>
                  <a:lnTo>
                    <a:pt x="1" y="1"/>
                  </a:lnTo>
                  <a:lnTo>
                    <a:pt x="12410" y="1"/>
                  </a:lnTo>
                  <a:lnTo>
                    <a:pt x="12410" y="8974"/>
                  </a:lnTo>
                  <a:cubicBezTo>
                    <a:pt x="12410" y="12376"/>
                    <a:pt x="9641" y="15178"/>
                    <a:pt x="6205" y="15178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2"/>
            <p:cNvSpPr/>
            <p:nvPr/>
          </p:nvSpPr>
          <p:spPr>
            <a:xfrm>
              <a:off x="6609902" y="4130128"/>
              <a:ext cx="341465" cy="417688"/>
            </a:xfrm>
            <a:custGeom>
              <a:avLst/>
              <a:gdLst/>
              <a:ahLst/>
              <a:cxnLst/>
              <a:rect l="l" t="t" r="r" b="b"/>
              <a:pathLst>
                <a:path w="12409" h="15179" fill="none" extrusionOk="0">
                  <a:moveTo>
                    <a:pt x="6204" y="15178"/>
                  </a:moveTo>
                  <a:lnTo>
                    <a:pt x="6204" y="15178"/>
                  </a:lnTo>
                  <a:cubicBezTo>
                    <a:pt x="2769" y="15178"/>
                    <a:pt x="0" y="12376"/>
                    <a:pt x="0" y="8974"/>
                  </a:cubicBezTo>
                  <a:lnTo>
                    <a:pt x="0" y="1"/>
                  </a:lnTo>
                  <a:lnTo>
                    <a:pt x="12409" y="1"/>
                  </a:lnTo>
                  <a:lnTo>
                    <a:pt x="12409" y="8974"/>
                  </a:lnTo>
                  <a:cubicBezTo>
                    <a:pt x="12409" y="12376"/>
                    <a:pt x="9640" y="15178"/>
                    <a:pt x="6204" y="15178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6484147" y="3068118"/>
              <a:ext cx="50495" cy="50522"/>
            </a:xfrm>
            <a:custGeom>
              <a:avLst/>
              <a:gdLst/>
              <a:ahLst/>
              <a:cxnLst/>
              <a:rect l="l" t="t" r="r" b="b"/>
              <a:pathLst>
                <a:path w="1835" h="1836" extrusionOk="0">
                  <a:moveTo>
                    <a:pt x="901" y="1"/>
                  </a:moveTo>
                  <a:cubicBezTo>
                    <a:pt x="400" y="1"/>
                    <a:pt x="0" y="401"/>
                    <a:pt x="0" y="901"/>
                  </a:cubicBezTo>
                  <a:cubicBezTo>
                    <a:pt x="0" y="1402"/>
                    <a:pt x="400" y="1835"/>
                    <a:pt x="901" y="1835"/>
                  </a:cubicBezTo>
                  <a:cubicBezTo>
                    <a:pt x="1401" y="1835"/>
                    <a:pt x="1835" y="1402"/>
                    <a:pt x="1835" y="901"/>
                  </a:cubicBezTo>
                  <a:cubicBezTo>
                    <a:pt x="1835" y="401"/>
                    <a:pt x="1401" y="1"/>
                    <a:pt x="9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6496062" y="3624384"/>
              <a:ext cx="50522" cy="50495"/>
            </a:xfrm>
            <a:custGeom>
              <a:avLst/>
              <a:gdLst/>
              <a:ahLst/>
              <a:cxnLst/>
              <a:rect l="l" t="t" r="r" b="b"/>
              <a:pathLst>
                <a:path w="1836" h="1835" extrusionOk="0">
                  <a:moveTo>
                    <a:pt x="935" y="0"/>
                  </a:moveTo>
                  <a:cubicBezTo>
                    <a:pt x="434" y="0"/>
                    <a:pt x="1" y="400"/>
                    <a:pt x="1" y="901"/>
                  </a:cubicBezTo>
                  <a:cubicBezTo>
                    <a:pt x="1" y="1401"/>
                    <a:pt x="434" y="1835"/>
                    <a:pt x="935" y="1835"/>
                  </a:cubicBezTo>
                  <a:cubicBezTo>
                    <a:pt x="1435" y="1835"/>
                    <a:pt x="1835" y="1434"/>
                    <a:pt x="1835" y="901"/>
                  </a:cubicBezTo>
                  <a:cubicBezTo>
                    <a:pt x="1835" y="400"/>
                    <a:pt x="1435" y="0"/>
                    <a:pt x="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6546556" y="4484444"/>
              <a:ext cx="50522" cy="50522"/>
            </a:xfrm>
            <a:custGeom>
              <a:avLst/>
              <a:gdLst/>
              <a:ahLst/>
              <a:cxnLst/>
              <a:rect l="l" t="t" r="r" b="b"/>
              <a:pathLst>
                <a:path w="1836" h="1836" extrusionOk="0">
                  <a:moveTo>
                    <a:pt x="934" y="1"/>
                  </a:moveTo>
                  <a:cubicBezTo>
                    <a:pt x="434" y="1"/>
                    <a:pt x="0" y="401"/>
                    <a:pt x="0" y="901"/>
                  </a:cubicBezTo>
                  <a:cubicBezTo>
                    <a:pt x="0" y="1402"/>
                    <a:pt x="434" y="1835"/>
                    <a:pt x="934" y="1835"/>
                  </a:cubicBezTo>
                  <a:cubicBezTo>
                    <a:pt x="1435" y="1835"/>
                    <a:pt x="1835" y="1402"/>
                    <a:pt x="1835" y="901"/>
                  </a:cubicBezTo>
                  <a:cubicBezTo>
                    <a:pt x="1835" y="401"/>
                    <a:pt x="1435" y="1"/>
                    <a:pt x="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7356149" y="2157564"/>
              <a:ext cx="303848" cy="328642"/>
            </a:xfrm>
            <a:custGeom>
              <a:avLst/>
              <a:gdLst/>
              <a:ahLst/>
              <a:cxnLst/>
              <a:rect l="l" t="t" r="r" b="b"/>
              <a:pathLst>
                <a:path w="11042" h="11943" extrusionOk="0">
                  <a:moveTo>
                    <a:pt x="0" y="0"/>
                  </a:moveTo>
                  <a:lnTo>
                    <a:pt x="0" y="6405"/>
                  </a:lnTo>
                  <a:cubicBezTo>
                    <a:pt x="0" y="9474"/>
                    <a:pt x="2469" y="11942"/>
                    <a:pt x="5504" y="11942"/>
                  </a:cubicBezTo>
                  <a:cubicBezTo>
                    <a:pt x="8573" y="11942"/>
                    <a:pt x="11042" y="9474"/>
                    <a:pt x="11042" y="6405"/>
                  </a:cubicBezTo>
                  <a:lnTo>
                    <a:pt x="11042" y="0"/>
                  </a:lnTo>
                  <a:close/>
                </a:path>
              </a:pathLst>
            </a:custGeom>
            <a:solidFill>
              <a:srgbClr val="FAB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7448855" y="2157564"/>
              <a:ext cx="211142" cy="328642"/>
            </a:xfrm>
            <a:custGeom>
              <a:avLst/>
              <a:gdLst/>
              <a:ahLst/>
              <a:cxnLst/>
              <a:rect l="l" t="t" r="r" b="b"/>
              <a:pathLst>
                <a:path w="7673" h="11943" fill="none" extrusionOk="0">
                  <a:moveTo>
                    <a:pt x="7673" y="0"/>
                  </a:moveTo>
                  <a:lnTo>
                    <a:pt x="7673" y="6438"/>
                  </a:lnTo>
                  <a:cubicBezTo>
                    <a:pt x="7673" y="9474"/>
                    <a:pt x="5204" y="11942"/>
                    <a:pt x="2135" y="11942"/>
                  </a:cubicBezTo>
                  <a:lnTo>
                    <a:pt x="2135" y="11942"/>
                  </a:lnTo>
                  <a:cubicBezTo>
                    <a:pt x="1368" y="11942"/>
                    <a:pt x="668" y="11775"/>
                    <a:pt x="0" y="11509"/>
                  </a:cubicBezTo>
                </a:path>
              </a:pathLst>
            </a:custGeom>
            <a:noFill/>
            <a:ln w="50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2"/>
            <p:cNvSpPr/>
            <p:nvPr/>
          </p:nvSpPr>
          <p:spPr>
            <a:xfrm>
              <a:off x="7356149" y="1840892"/>
              <a:ext cx="76223" cy="430511"/>
            </a:xfrm>
            <a:custGeom>
              <a:avLst/>
              <a:gdLst/>
              <a:ahLst/>
              <a:cxnLst/>
              <a:rect l="l" t="t" r="r" b="b"/>
              <a:pathLst>
                <a:path w="2770" h="15645" extrusionOk="0">
                  <a:moveTo>
                    <a:pt x="1368" y="0"/>
                  </a:moveTo>
                  <a:cubicBezTo>
                    <a:pt x="634" y="0"/>
                    <a:pt x="0" y="634"/>
                    <a:pt x="0" y="1401"/>
                  </a:cubicBezTo>
                  <a:lnTo>
                    <a:pt x="0" y="14244"/>
                  </a:lnTo>
                  <a:cubicBezTo>
                    <a:pt x="0" y="15011"/>
                    <a:pt x="634" y="15645"/>
                    <a:pt x="1368" y="15645"/>
                  </a:cubicBezTo>
                  <a:cubicBezTo>
                    <a:pt x="2135" y="15645"/>
                    <a:pt x="2769" y="15011"/>
                    <a:pt x="2769" y="14244"/>
                  </a:cubicBezTo>
                  <a:lnTo>
                    <a:pt x="2769" y="1401"/>
                  </a:lnTo>
                  <a:cubicBezTo>
                    <a:pt x="2769" y="634"/>
                    <a:pt x="2135" y="0"/>
                    <a:pt x="1368" y="0"/>
                  </a:cubicBezTo>
                  <a:close/>
                </a:path>
              </a:pathLst>
            </a:custGeom>
            <a:solidFill>
              <a:srgbClr val="FAB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2"/>
            <p:cNvSpPr/>
            <p:nvPr/>
          </p:nvSpPr>
          <p:spPr>
            <a:xfrm>
              <a:off x="7432345" y="2043724"/>
              <a:ext cx="75288" cy="227680"/>
            </a:xfrm>
            <a:custGeom>
              <a:avLst/>
              <a:gdLst/>
              <a:ahLst/>
              <a:cxnLst/>
              <a:rect l="l" t="t" r="r" b="b"/>
              <a:pathLst>
                <a:path w="2736" h="8274" extrusionOk="0">
                  <a:moveTo>
                    <a:pt x="1368" y="1"/>
                  </a:moveTo>
                  <a:cubicBezTo>
                    <a:pt x="600" y="1"/>
                    <a:pt x="0" y="601"/>
                    <a:pt x="0" y="1369"/>
                  </a:cubicBezTo>
                  <a:lnTo>
                    <a:pt x="0" y="6873"/>
                  </a:lnTo>
                  <a:cubicBezTo>
                    <a:pt x="0" y="7640"/>
                    <a:pt x="600" y="8274"/>
                    <a:pt x="1368" y="8274"/>
                  </a:cubicBezTo>
                  <a:cubicBezTo>
                    <a:pt x="2135" y="8274"/>
                    <a:pt x="2735" y="7640"/>
                    <a:pt x="2735" y="6873"/>
                  </a:cubicBezTo>
                  <a:lnTo>
                    <a:pt x="2735" y="1369"/>
                  </a:lnTo>
                  <a:cubicBezTo>
                    <a:pt x="2735" y="601"/>
                    <a:pt x="2135" y="1"/>
                    <a:pt x="1368" y="1"/>
                  </a:cubicBezTo>
                  <a:close/>
                </a:path>
              </a:pathLst>
            </a:custGeom>
            <a:solidFill>
              <a:srgbClr val="FAB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2"/>
            <p:cNvSpPr/>
            <p:nvPr/>
          </p:nvSpPr>
          <p:spPr>
            <a:xfrm>
              <a:off x="7507605" y="2043724"/>
              <a:ext cx="76196" cy="227680"/>
            </a:xfrm>
            <a:custGeom>
              <a:avLst/>
              <a:gdLst/>
              <a:ahLst/>
              <a:cxnLst/>
              <a:rect l="l" t="t" r="r" b="b"/>
              <a:pathLst>
                <a:path w="2769" h="8274" extrusionOk="0">
                  <a:moveTo>
                    <a:pt x="1401" y="1"/>
                  </a:moveTo>
                  <a:cubicBezTo>
                    <a:pt x="634" y="1"/>
                    <a:pt x="0" y="601"/>
                    <a:pt x="0" y="1369"/>
                  </a:cubicBezTo>
                  <a:lnTo>
                    <a:pt x="0" y="6873"/>
                  </a:lnTo>
                  <a:cubicBezTo>
                    <a:pt x="0" y="7640"/>
                    <a:pt x="634" y="8274"/>
                    <a:pt x="1401" y="8274"/>
                  </a:cubicBezTo>
                  <a:cubicBezTo>
                    <a:pt x="2169" y="8274"/>
                    <a:pt x="2769" y="7640"/>
                    <a:pt x="2769" y="6873"/>
                  </a:cubicBezTo>
                  <a:lnTo>
                    <a:pt x="2769" y="1369"/>
                  </a:lnTo>
                  <a:cubicBezTo>
                    <a:pt x="2769" y="601"/>
                    <a:pt x="2135" y="1"/>
                    <a:pt x="1401" y="1"/>
                  </a:cubicBezTo>
                  <a:close/>
                </a:path>
              </a:pathLst>
            </a:custGeom>
            <a:solidFill>
              <a:srgbClr val="FAB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2"/>
            <p:cNvSpPr/>
            <p:nvPr/>
          </p:nvSpPr>
          <p:spPr>
            <a:xfrm>
              <a:off x="7583773" y="2043724"/>
              <a:ext cx="76223" cy="227680"/>
            </a:xfrm>
            <a:custGeom>
              <a:avLst/>
              <a:gdLst/>
              <a:ahLst/>
              <a:cxnLst/>
              <a:rect l="l" t="t" r="r" b="b"/>
              <a:pathLst>
                <a:path w="2770" h="8274" extrusionOk="0">
                  <a:moveTo>
                    <a:pt x="1369" y="1"/>
                  </a:moveTo>
                  <a:cubicBezTo>
                    <a:pt x="635" y="1"/>
                    <a:pt x="1" y="601"/>
                    <a:pt x="1" y="1369"/>
                  </a:cubicBezTo>
                  <a:lnTo>
                    <a:pt x="1" y="6873"/>
                  </a:lnTo>
                  <a:cubicBezTo>
                    <a:pt x="1" y="7640"/>
                    <a:pt x="635" y="8274"/>
                    <a:pt x="1369" y="8274"/>
                  </a:cubicBezTo>
                  <a:cubicBezTo>
                    <a:pt x="2136" y="8274"/>
                    <a:pt x="2770" y="7640"/>
                    <a:pt x="2770" y="6873"/>
                  </a:cubicBezTo>
                  <a:lnTo>
                    <a:pt x="2770" y="1369"/>
                  </a:lnTo>
                  <a:cubicBezTo>
                    <a:pt x="2770" y="601"/>
                    <a:pt x="2136" y="1"/>
                    <a:pt x="1369" y="1"/>
                  </a:cubicBezTo>
                  <a:close/>
                </a:path>
              </a:pathLst>
            </a:custGeom>
            <a:solidFill>
              <a:srgbClr val="FAB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7432345" y="2043724"/>
              <a:ext cx="75288" cy="227680"/>
            </a:xfrm>
            <a:custGeom>
              <a:avLst/>
              <a:gdLst/>
              <a:ahLst/>
              <a:cxnLst/>
              <a:rect l="l" t="t" r="r" b="b"/>
              <a:pathLst>
                <a:path w="2736" h="8274" fill="none" extrusionOk="0">
                  <a:moveTo>
                    <a:pt x="1368" y="8274"/>
                  </a:moveTo>
                  <a:lnTo>
                    <a:pt x="1368" y="8274"/>
                  </a:lnTo>
                  <a:cubicBezTo>
                    <a:pt x="600" y="8274"/>
                    <a:pt x="0" y="7640"/>
                    <a:pt x="0" y="6873"/>
                  </a:cubicBezTo>
                  <a:lnTo>
                    <a:pt x="0" y="1369"/>
                  </a:lnTo>
                  <a:cubicBezTo>
                    <a:pt x="0" y="601"/>
                    <a:pt x="600" y="1"/>
                    <a:pt x="1368" y="1"/>
                  </a:cubicBezTo>
                  <a:lnTo>
                    <a:pt x="1368" y="1"/>
                  </a:lnTo>
                  <a:cubicBezTo>
                    <a:pt x="2135" y="1"/>
                    <a:pt x="2735" y="601"/>
                    <a:pt x="2735" y="1369"/>
                  </a:cubicBezTo>
                  <a:lnTo>
                    <a:pt x="2735" y="6873"/>
                  </a:lnTo>
                  <a:cubicBezTo>
                    <a:pt x="2735" y="7640"/>
                    <a:pt x="2135" y="8274"/>
                    <a:pt x="1368" y="827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2"/>
            <p:cNvSpPr/>
            <p:nvPr/>
          </p:nvSpPr>
          <p:spPr>
            <a:xfrm>
              <a:off x="7507605" y="2043724"/>
              <a:ext cx="76196" cy="227680"/>
            </a:xfrm>
            <a:custGeom>
              <a:avLst/>
              <a:gdLst/>
              <a:ahLst/>
              <a:cxnLst/>
              <a:rect l="l" t="t" r="r" b="b"/>
              <a:pathLst>
                <a:path w="2769" h="8274" fill="none" extrusionOk="0">
                  <a:moveTo>
                    <a:pt x="1401" y="8274"/>
                  </a:moveTo>
                  <a:lnTo>
                    <a:pt x="1401" y="8274"/>
                  </a:lnTo>
                  <a:cubicBezTo>
                    <a:pt x="634" y="8274"/>
                    <a:pt x="0" y="7640"/>
                    <a:pt x="0" y="6873"/>
                  </a:cubicBezTo>
                  <a:lnTo>
                    <a:pt x="0" y="1369"/>
                  </a:lnTo>
                  <a:cubicBezTo>
                    <a:pt x="0" y="601"/>
                    <a:pt x="634" y="1"/>
                    <a:pt x="1401" y="1"/>
                  </a:cubicBezTo>
                  <a:lnTo>
                    <a:pt x="1401" y="1"/>
                  </a:lnTo>
                  <a:cubicBezTo>
                    <a:pt x="2135" y="1"/>
                    <a:pt x="2769" y="601"/>
                    <a:pt x="2769" y="1369"/>
                  </a:cubicBezTo>
                  <a:lnTo>
                    <a:pt x="2769" y="6873"/>
                  </a:lnTo>
                  <a:cubicBezTo>
                    <a:pt x="2769" y="7640"/>
                    <a:pt x="2169" y="8274"/>
                    <a:pt x="1401" y="827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2"/>
            <p:cNvSpPr/>
            <p:nvPr/>
          </p:nvSpPr>
          <p:spPr>
            <a:xfrm>
              <a:off x="7583773" y="2043724"/>
              <a:ext cx="76223" cy="227680"/>
            </a:xfrm>
            <a:custGeom>
              <a:avLst/>
              <a:gdLst/>
              <a:ahLst/>
              <a:cxnLst/>
              <a:rect l="l" t="t" r="r" b="b"/>
              <a:pathLst>
                <a:path w="2770" h="8274" fill="none" extrusionOk="0">
                  <a:moveTo>
                    <a:pt x="1369" y="8274"/>
                  </a:moveTo>
                  <a:lnTo>
                    <a:pt x="1369" y="8274"/>
                  </a:lnTo>
                  <a:cubicBezTo>
                    <a:pt x="635" y="8274"/>
                    <a:pt x="1" y="7640"/>
                    <a:pt x="1" y="6873"/>
                  </a:cubicBezTo>
                  <a:lnTo>
                    <a:pt x="1" y="1369"/>
                  </a:lnTo>
                  <a:cubicBezTo>
                    <a:pt x="1" y="601"/>
                    <a:pt x="635" y="1"/>
                    <a:pt x="1369" y="1"/>
                  </a:cubicBezTo>
                  <a:lnTo>
                    <a:pt x="1369" y="1"/>
                  </a:lnTo>
                  <a:cubicBezTo>
                    <a:pt x="2136" y="1"/>
                    <a:pt x="2770" y="601"/>
                    <a:pt x="2770" y="1369"/>
                  </a:cubicBezTo>
                  <a:lnTo>
                    <a:pt x="2770" y="6873"/>
                  </a:lnTo>
                  <a:cubicBezTo>
                    <a:pt x="2770" y="7640"/>
                    <a:pt x="2136" y="8274"/>
                    <a:pt x="1369" y="827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7344206" y="2191740"/>
              <a:ext cx="226744" cy="133185"/>
            </a:xfrm>
            <a:custGeom>
              <a:avLst/>
              <a:gdLst/>
              <a:ahLst/>
              <a:cxnLst/>
              <a:rect l="l" t="t" r="r" b="b"/>
              <a:pathLst>
                <a:path w="8240" h="4840" extrusionOk="0">
                  <a:moveTo>
                    <a:pt x="6640" y="1"/>
                  </a:moveTo>
                  <a:cubicBezTo>
                    <a:pt x="6472" y="1"/>
                    <a:pt x="6302" y="30"/>
                    <a:pt x="6138" y="93"/>
                  </a:cubicBezTo>
                  <a:lnTo>
                    <a:pt x="1035" y="2194"/>
                  </a:lnTo>
                  <a:cubicBezTo>
                    <a:pt x="334" y="2461"/>
                    <a:pt x="1" y="3262"/>
                    <a:pt x="268" y="3995"/>
                  </a:cubicBezTo>
                  <a:cubicBezTo>
                    <a:pt x="493" y="4521"/>
                    <a:pt x="999" y="4840"/>
                    <a:pt x="1534" y="4840"/>
                  </a:cubicBezTo>
                  <a:cubicBezTo>
                    <a:pt x="1712" y="4840"/>
                    <a:pt x="1894" y="4804"/>
                    <a:pt x="2069" y="4729"/>
                  </a:cubicBezTo>
                  <a:lnTo>
                    <a:pt x="7173" y="2661"/>
                  </a:lnTo>
                  <a:cubicBezTo>
                    <a:pt x="7906" y="2361"/>
                    <a:pt x="8240" y="1560"/>
                    <a:pt x="7940" y="860"/>
                  </a:cubicBezTo>
                  <a:cubicBezTo>
                    <a:pt x="7735" y="322"/>
                    <a:pt x="7196" y="1"/>
                    <a:pt x="6640" y="1"/>
                  </a:cubicBezTo>
                  <a:close/>
                </a:path>
              </a:pathLst>
            </a:custGeom>
            <a:solidFill>
              <a:srgbClr val="FAB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2"/>
            <p:cNvSpPr/>
            <p:nvPr/>
          </p:nvSpPr>
          <p:spPr>
            <a:xfrm>
              <a:off x="7372659" y="2186925"/>
              <a:ext cx="198291" cy="109272"/>
            </a:xfrm>
            <a:custGeom>
              <a:avLst/>
              <a:gdLst/>
              <a:ahLst/>
              <a:cxnLst/>
              <a:rect l="l" t="t" r="r" b="b"/>
              <a:pathLst>
                <a:path w="7206" h="3971" fill="none" extrusionOk="0">
                  <a:moveTo>
                    <a:pt x="1" y="2369"/>
                  </a:moveTo>
                  <a:lnTo>
                    <a:pt x="5104" y="268"/>
                  </a:lnTo>
                  <a:cubicBezTo>
                    <a:pt x="5805" y="1"/>
                    <a:pt x="6639" y="334"/>
                    <a:pt x="6906" y="1035"/>
                  </a:cubicBezTo>
                  <a:lnTo>
                    <a:pt x="6906" y="1035"/>
                  </a:lnTo>
                  <a:cubicBezTo>
                    <a:pt x="7206" y="1735"/>
                    <a:pt x="6872" y="2536"/>
                    <a:pt x="6139" y="2836"/>
                  </a:cubicBezTo>
                  <a:lnTo>
                    <a:pt x="3337" y="3970"/>
                  </a:lnTo>
                </a:path>
              </a:pathLst>
            </a:custGeom>
            <a:noFill/>
            <a:ln w="50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2"/>
            <p:cNvSpPr/>
            <p:nvPr/>
          </p:nvSpPr>
          <p:spPr>
            <a:xfrm>
              <a:off x="7211104" y="3114017"/>
              <a:ext cx="26664" cy="292841"/>
            </a:xfrm>
            <a:custGeom>
              <a:avLst/>
              <a:gdLst/>
              <a:ahLst/>
              <a:cxnLst/>
              <a:rect l="l" t="t" r="r" b="b"/>
              <a:pathLst>
                <a:path w="969" h="10642" fill="none" extrusionOk="0">
                  <a:moveTo>
                    <a:pt x="968" y="0"/>
                  </a:moveTo>
                  <a:lnTo>
                    <a:pt x="1" y="10641"/>
                  </a:lnTo>
                </a:path>
              </a:pathLst>
            </a:custGeom>
            <a:noFill/>
            <a:ln w="500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2"/>
            <p:cNvSpPr/>
            <p:nvPr/>
          </p:nvSpPr>
          <p:spPr>
            <a:xfrm>
              <a:off x="5443242" y="3460985"/>
              <a:ext cx="89982" cy="69784"/>
            </a:xfrm>
            <a:custGeom>
              <a:avLst/>
              <a:gdLst/>
              <a:ahLst/>
              <a:cxnLst/>
              <a:rect l="l" t="t" r="r" b="b"/>
              <a:pathLst>
                <a:path w="3270" h="2536" fill="none" extrusionOk="0">
                  <a:moveTo>
                    <a:pt x="0" y="367"/>
                  </a:moveTo>
                  <a:lnTo>
                    <a:pt x="3269" y="2536"/>
                  </a:lnTo>
                  <a:lnTo>
                    <a:pt x="2135" y="1"/>
                  </a:lnTo>
                </a:path>
              </a:pathLst>
            </a:custGeom>
            <a:noFill/>
            <a:ln w="500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2"/>
            <p:cNvSpPr/>
            <p:nvPr/>
          </p:nvSpPr>
          <p:spPr>
            <a:xfrm>
              <a:off x="6141746" y="2510943"/>
              <a:ext cx="76223" cy="866554"/>
            </a:xfrm>
            <a:custGeom>
              <a:avLst/>
              <a:gdLst/>
              <a:ahLst/>
              <a:cxnLst/>
              <a:rect l="l" t="t" r="r" b="b"/>
              <a:pathLst>
                <a:path w="2770" h="31491" fill="none" extrusionOk="0">
                  <a:moveTo>
                    <a:pt x="1" y="1"/>
                  </a:moveTo>
                  <a:lnTo>
                    <a:pt x="2770" y="1"/>
                  </a:lnTo>
                  <a:lnTo>
                    <a:pt x="2236" y="31490"/>
                  </a:lnTo>
                </a:path>
              </a:pathLst>
            </a:custGeom>
            <a:solidFill>
              <a:schemeClr val="accent1"/>
            </a:solidFill>
            <a:ln w="50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6445595" y="2499028"/>
              <a:ext cx="76196" cy="1213494"/>
            </a:xfrm>
            <a:custGeom>
              <a:avLst/>
              <a:gdLst/>
              <a:ahLst/>
              <a:cxnLst/>
              <a:rect l="l" t="t" r="r" b="b"/>
              <a:pathLst>
                <a:path w="2769" h="44099" fill="none" extrusionOk="0">
                  <a:moveTo>
                    <a:pt x="2769" y="0"/>
                  </a:moveTo>
                  <a:lnTo>
                    <a:pt x="0" y="0"/>
                  </a:lnTo>
                  <a:lnTo>
                    <a:pt x="1201" y="44098"/>
                  </a:lnTo>
                </a:path>
              </a:pathLst>
            </a:custGeom>
            <a:noFill/>
            <a:ln w="50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6" name="Google Shape;1406;p32"/>
          <p:cNvGrpSpPr/>
          <p:nvPr/>
        </p:nvGrpSpPr>
        <p:grpSpPr>
          <a:xfrm>
            <a:off x="8046875" y="1838654"/>
            <a:ext cx="993199" cy="893759"/>
            <a:chOff x="7970675" y="1838654"/>
            <a:chExt cx="993199" cy="893759"/>
          </a:xfrm>
        </p:grpSpPr>
        <p:sp>
          <p:nvSpPr>
            <p:cNvPr id="1407" name="Google Shape;1407;p32"/>
            <p:cNvSpPr/>
            <p:nvPr/>
          </p:nvSpPr>
          <p:spPr>
            <a:xfrm>
              <a:off x="8250845" y="2149820"/>
              <a:ext cx="394257" cy="536974"/>
            </a:xfrm>
            <a:custGeom>
              <a:avLst/>
              <a:gdLst/>
              <a:ahLst/>
              <a:cxnLst/>
              <a:rect l="l" t="t" r="r" b="b"/>
              <a:pathLst>
                <a:path w="22484" h="30623" fill="none" extrusionOk="0">
                  <a:moveTo>
                    <a:pt x="19381" y="23784"/>
                  </a:moveTo>
                  <a:cubicBezTo>
                    <a:pt x="17213" y="28521"/>
                    <a:pt x="11609" y="30622"/>
                    <a:pt x="6839" y="28487"/>
                  </a:cubicBezTo>
                  <a:cubicBezTo>
                    <a:pt x="2102" y="26319"/>
                    <a:pt x="1" y="20682"/>
                    <a:pt x="2169" y="15945"/>
                  </a:cubicBezTo>
                  <a:cubicBezTo>
                    <a:pt x="3970" y="11975"/>
                    <a:pt x="8173" y="9840"/>
                    <a:pt x="12309" y="10508"/>
                  </a:cubicBezTo>
                  <a:lnTo>
                    <a:pt x="16212" y="1901"/>
                  </a:lnTo>
                  <a:lnTo>
                    <a:pt x="15979" y="1801"/>
                  </a:lnTo>
                  <a:cubicBezTo>
                    <a:pt x="15578" y="1601"/>
                    <a:pt x="15378" y="1134"/>
                    <a:pt x="15578" y="734"/>
                  </a:cubicBezTo>
                  <a:lnTo>
                    <a:pt x="15645" y="601"/>
                  </a:lnTo>
                  <a:cubicBezTo>
                    <a:pt x="15812" y="200"/>
                    <a:pt x="16312" y="0"/>
                    <a:pt x="16712" y="200"/>
                  </a:cubicBezTo>
                  <a:lnTo>
                    <a:pt x="21883" y="2569"/>
                  </a:lnTo>
                  <a:cubicBezTo>
                    <a:pt x="22316" y="2735"/>
                    <a:pt x="22483" y="3236"/>
                    <a:pt x="22283" y="3636"/>
                  </a:cubicBezTo>
                  <a:lnTo>
                    <a:pt x="22250" y="3769"/>
                  </a:lnTo>
                  <a:cubicBezTo>
                    <a:pt x="22050" y="4170"/>
                    <a:pt x="21583" y="4337"/>
                    <a:pt x="21182" y="4170"/>
                  </a:cubicBezTo>
                  <a:lnTo>
                    <a:pt x="21016" y="4103"/>
                  </a:lnTo>
                  <a:lnTo>
                    <a:pt x="17046" y="12776"/>
                  </a:lnTo>
                  <a:cubicBezTo>
                    <a:pt x="20082" y="15445"/>
                    <a:pt x="21149" y="19914"/>
                    <a:pt x="19381" y="23784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8274237" y="2434072"/>
              <a:ext cx="310615" cy="211490"/>
            </a:xfrm>
            <a:custGeom>
              <a:avLst/>
              <a:gdLst/>
              <a:ahLst/>
              <a:cxnLst/>
              <a:rect l="l" t="t" r="r" b="b"/>
              <a:pathLst>
                <a:path w="17714" h="12061" extrusionOk="0">
                  <a:moveTo>
                    <a:pt x="12873" y="0"/>
                  </a:moveTo>
                  <a:cubicBezTo>
                    <a:pt x="12852" y="0"/>
                    <a:pt x="12831" y="0"/>
                    <a:pt x="12810" y="1"/>
                  </a:cubicBezTo>
                  <a:cubicBezTo>
                    <a:pt x="10909" y="34"/>
                    <a:pt x="10141" y="1502"/>
                    <a:pt x="7973" y="1935"/>
                  </a:cubicBezTo>
                  <a:cubicBezTo>
                    <a:pt x="7621" y="2006"/>
                    <a:pt x="7222" y="2053"/>
                    <a:pt x="6775" y="2053"/>
                  </a:cubicBezTo>
                  <a:cubicBezTo>
                    <a:pt x="5531" y="2053"/>
                    <a:pt x="3915" y="1686"/>
                    <a:pt x="1902" y="434"/>
                  </a:cubicBezTo>
                  <a:lnTo>
                    <a:pt x="1902" y="434"/>
                  </a:lnTo>
                  <a:cubicBezTo>
                    <a:pt x="1" y="4571"/>
                    <a:pt x="1835" y="9441"/>
                    <a:pt x="5972" y="11309"/>
                  </a:cubicBezTo>
                  <a:cubicBezTo>
                    <a:pt x="7081" y="11819"/>
                    <a:pt x="8244" y="12060"/>
                    <a:pt x="9387" y="12060"/>
                  </a:cubicBezTo>
                  <a:cubicBezTo>
                    <a:pt x="12505" y="12060"/>
                    <a:pt x="15479" y="10266"/>
                    <a:pt x="16846" y="7239"/>
                  </a:cubicBezTo>
                  <a:cubicBezTo>
                    <a:pt x="17513" y="5838"/>
                    <a:pt x="17713" y="4304"/>
                    <a:pt x="17547" y="2869"/>
                  </a:cubicBezTo>
                  <a:cubicBezTo>
                    <a:pt x="16457" y="1549"/>
                    <a:pt x="14846" y="0"/>
                    <a:pt x="128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8396489" y="2490813"/>
              <a:ext cx="51483" cy="51483"/>
            </a:xfrm>
            <a:custGeom>
              <a:avLst/>
              <a:gdLst/>
              <a:ahLst/>
              <a:cxnLst/>
              <a:rect l="l" t="t" r="r" b="b"/>
              <a:pathLst>
                <a:path w="2936" h="2936" extrusionOk="0">
                  <a:moveTo>
                    <a:pt x="1468" y="0"/>
                  </a:moveTo>
                  <a:cubicBezTo>
                    <a:pt x="668" y="0"/>
                    <a:pt x="0" y="668"/>
                    <a:pt x="0" y="1468"/>
                  </a:cubicBezTo>
                  <a:cubicBezTo>
                    <a:pt x="0" y="2269"/>
                    <a:pt x="668" y="2936"/>
                    <a:pt x="1468" y="2936"/>
                  </a:cubicBezTo>
                  <a:cubicBezTo>
                    <a:pt x="2269" y="2936"/>
                    <a:pt x="2936" y="2269"/>
                    <a:pt x="2936" y="1468"/>
                  </a:cubicBezTo>
                  <a:cubicBezTo>
                    <a:pt x="2936" y="668"/>
                    <a:pt x="2269" y="0"/>
                    <a:pt x="1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8470767" y="2456884"/>
              <a:ext cx="50904" cy="50904"/>
            </a:xfrm>
            <a:custGeom>
              <a:avLst/>
              <a:gdLst/>
              <a:ahLst/>
              <a:cxnLst/>
              <a:rect l="l" t="t" r="r" b="b"/>
              <a:pathLst>
                <a:path w="2903" h="2903" fill="none" extrusionOk="0">
                  <a:moveTo>
                    <a:pt x="2903" y="1435"/>
                  </a:moveTo>
                  <a:cubicBezTo>
                    <a:pt x="2903" y="2269"/>
                    <a:pt x="2269" y="2903"/>
                    <a:pt x="1435" y="2903"/>
                  </a:cubicBezTo>
                  <a:cubicBezTo>
                    <a:pt x="635" y="2903"/>
                    <a:pt x="1" y="2269"/>
                    <a:pt x="1" y="1435"/>
                  </a:cubicBezTo>
                  <a:cubicBezTo>
                    <a:pt x="1" y="634"/>
                    <a:pt x="635" y="1"/>
                    <a:pt x="1435" y="1"/>
                  </a:cubicBezTo>
                  <a:cubicBezTo>
                    <a:pt x="2236" y="1"/>
                    <a:pt x="2903" y="634"/>
                    <a:pt x="2903" y="1435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8336836" y="2544626"/>
              <a:ext cx="34526" cy="33930"/>
            </a:xfrm>
            <a:custGeom>
              <a:avLst/>
              <a:gdLst/>
              <a:ahLst/>
              <a:cxnLst/>
              <a:rect l="l" t="t" r="r" b="b"/>
              <a:pathLst>
                <a:path w="1969" h="1935" fill="none" extrusionOk="0">
                  <a:moveTo>
                    <a:pt x="1968" y="968"/>
                  </a:moveTo>
                  <a:cubicBezTo>
                    <a:pt x="1968" y="1501"/>
                    <a:pt x="1534" y="1935"/>
                    <a:pt x="1001" y="1935"/>
                  </a:cubicBezTo>
                  <a:cubicBezTo>
                    <a:pt x="467" y="1935"/>
                    <a:pt x="0" y="1501"/>
                    <a:pt x="0" y="968"/>
                  </a:cubicBezTo>
                  <a:cubicBezTo>
                    <a:pt x="0" y="434"/>
                    <a:pt x="467" y="0"/>
                    <a:pt x="1001" y="0"/>
                  </a:cubicBezTo>
                  <a:cubicBezTo>
                    <a:pt x="1534" y="0"/>
                    <a:pt x="1968" y="434"/>
                    <a:pt x="1968" y="968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8446797" y="2559250"/>
              <a:ext cx="34526" cy="33930"/>
            </a:xfrm>
            <a:custGeom>
              <a:avLst/>
              <a:gdLst/>
              <a:ahLst/>
              <a:cxnLst/>
              <a:rect l="l" t="t" r="r" b="b"/>
              <a:pathLst>
                <a:path w="1969" h="1935" fill="none" extrusionOk="0">
                  <a:moveTo>
                    <a:pt x="1968" y="968"/>
                  </a:moveTo>
                  <a:cubicBezTo>
                    <a:pt x="1968" y="1501"/>
                    <a:pt x="1501" y="1935"/>
                    <a:pt x="968" y="1935"/>
                  </a:cubicBezTo>
                  <a:cubicBezTo>
                    <a:pt x="434" y="1935"/>
                    <a:pt x="0" y="1501"/>
                    <a:pt x="0" y="968"/>
                  </a:cubicBezTo>
                  <a:cubicBezTo>
                    <a:pt x="0" y="434"/>
                    <a:pt x="434" y="0"/>
                    <a:pt x="968" y="0"/>
                  </a:cubicBezTo>
                  <a:cubicBezTo>
                    <a:pt x="1501" y="0"/>
                    <a:pt x="1968" y="434"/>
                    <a:pt x="1968" y="968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8419302" y="2603700"/>
              <a:ext cx="18149" cy="17570"/>
            </a:xfrm>
            <a:custGeom>
              <a:avLst/>
              <a:gdLst/>
              <a:ahLst/>
              <a:cxnLst/>
              <a:rect l="l" t="t" r="r" b="b"/>
              <a:pathLst>
                <a:path w="1035" h="1002" extrusionOk="0">
                  <a:moveTo>
                    <a:pt x="501" y="0"/>
                  </a:moveTo>
                  <a:cubicBezTo>
                    <a:pt x="234" y="0"/>
                    <a:pt x="0" y="234"/>
                    <a:pt x="0" y="501"/>
                  </a:cubicBezTo>
                  <a:cubicBezTo>
                    <a:pt x="0" y="801"/>
                    <a:pt x="234" y="1001"/>
                    <a:pt x="501" y="1001"/>
                  </a:cubicBezTo>
                  <a:cubicBezTo>
                    <a:pt x="801" y="1001"/>
                    <a:pt x="1034" y="801"/>
                    <a:pt x="1034" y="501"/>
                  </a:cubicBezTo>
                  <a:cubicBezTo>
                    <a:pt x="1034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8305834" y="2468001"/>
              <a:ext cx="33930" cy="34526"/>
            </a:xfrm>
            <a:custGeom>
              <a:avLst/>
              <a:gdLst/>
              <a:ahLst/>
              <a:cxnLst/>
              <a:rect l="l" t="t" r="r" b="b"/>
              <a:pathLst>
                <a:path w="1935" h="1969" extrusionOk="0">
                  <a:moveTo>
                    <a:pt x="967" y="0"/>
                  </a:moveTo>
                  <a:cubicBezTo>
                    <a:pt x="434" y="0"/>
                    <a:pt x="0" y="434"/>
                    <a:pt x="0" y="968"/>
                  </a:cubicBezTo>
                  <a:cubicBezTo>
                    <a:pt x="0" y="1502"/>
                    <a:pt x="434" y="1969"/>
                    <a:pt x="967" y="1969"/>
                  </a:cubicBezTo>
                  <a:cubicBezTo>
                    <a:pt x="1501" y="1969"/>
                    <a:pt x="1935" y="1502"/>
                    <a:pt x="1935" y="968"/>
                  </a:cubicBezTo>
                  <a:cubicBezTo>
                    <a:pt x="1935" y="434"/>
                    <a:pt x="1501" y="0"/>
                    <a:pt x="9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8504696" y="2524742"/>
              <a:ext cx="33948" cy="33930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68" y="0"/>
                  </a:moveTo>
                  <a:cubicBezTo>
                    <a:pt x="434" y="0"/>
                    <a:pt x="1" y="434"/>
                    <a:pt x="1" y="967"/>
                  </a:cubicBezTo>
                  <a:cubicBezTo>
                    <a:pt x="1" y="1501"/>
                    <a:pt x="434" y="1935"/>
                    <a:pt x="968" y="1935"/>
                  </a:cubicBezTo>
                  <a:cubicBezTo>
                    <a:pt x="1502" y="1935"/>
                    <a:pt x="1935" y="1501"/>
                    <a:pt x="1935" y="967"/>
                  </a:cubicBezTo>
                  <a:cubicBezTo>
                    <a:pt x="1935" y="434"/>
                    <a:pt x="1502" y="0"/>
                    <a:pt x="9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8735156" y="2007090"/>
              <a:ext cx="63179" cy="63775"/>
            </a:xfrm>
            <a:custGeom>
              <a:avLst/>
              <a:gdLst/>
              <a:ahLst/>
              <a:cxnLst/>
              <a:rect l="l" t="t" r="r" b="b"/>
              <a:pathLst>
                <a:path w="3603" h="3637" fill="none" extrusionOk="0">
                  <a:moveTo>
                    <a:pt x="3603" y="1836"/>
                  </a:moveTo>
                  <a:cubicBezTo>
                    <a:pt x="3603" y="2836"/>
                    <a:pt x="2802" y="3637"/>
                    <a:pt x="1802" y="3637"/>
                  </a:cubicBezTo>
                  <a:cubicBezTo>
                    <a:pt x="801" y="3637"/>
                    <a:pt x="0" y="2836"/>
                    <a:pt x="0" y="1836"/>
                  </a:cubicBezTo>
                  <a:cubicBezTo>
                    <a:pt x="0" y="835"/>
                    <a:pt x="801" y="34"/>
                    <a:pt x="1802" y="34"/>
                  </a:cubicBezTo>
                  <a:cubicBezTo>
                    <a:pt x="2802" y="1"/>
                    <a:pt x="3603" y="835"/>
                    <a:pt x="3603" y="1836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8530438" y="1973757"/>
              <a:ext cx="31019" cy="31598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768" y="901"/>
                  </a:moveTo>
                  <a:cubicBezTo>
                    <a:pt x="1768" y="1402"/>
                    <a:pt x="1368" y="1802"/>
                    <a:pt x="868" y="1802"/>
                  </a:cubicBezTo>
                  <a:cubicBezTo>
                    <a:pt x="401" y="1802"/>
                    <a:pt x="0" y="1402"/>
                    <a:pt x="0" y="901"/>
                  </a:cubicBezTo>
                  <a:cubicBezTo>
                    <a:pt x="0" y="401"/>
                    <a:pt x="401" y="1"/>
                    <a:pt x="868" y="1"/>
                  </a:cubicBezTo>
                  <a:cubicBezTo>
                    <a:pt x="1368" y="1"/>
                    <a:pt x="1768" y="401"/>
                    <a:pt x="1768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8430998" y="2045701"/>
              <a:ext cx="31598" cy="31598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402"/>
                    <a:pt x="401" y="1802"/>
                    <a:pt x="901" y="1802"/>
                  </a:cubicBezTo>
                  <a:cubicBezTo>
                    <a:pt x="1402" y="1802"/>
                    <a:pt x="1802" y="1402"/>
                    <a:pt x="1802" y="901"/>
                  </a:cubicBezTo>
                  <a:cubicBezTo>
                    <a:pt x="1802" y="401"/>
                    <a:pt x="1402" y="1"/>
                    <a:pt x="9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8597105" y="2016453"/>
              <a:ext cx="31616" cy="31598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902" y="1"/>
                  </a:moveTo>
                  <a:cubicBezTo>
                    <a:pt x="401" y="1"/>
                    <a:pt x="1" y="434"/>
                    <a:pt x="1" y="901"/>
                  </a:cubicBezTo>
                  <a:cubicBezTo>
                    <a:pt x="1" y="1402"/>
                    <a:pt x="401" y="1802"/>
                    <a:pt x="902" y="1802"/>
                  </a:cubicBezTo>
                  <a:cubicBezTo>
                    <a:pt x="1402" y="1802"/>
                    <a:pt x="1802" y="1402"/>
                    <a:pt x="1802" y="901"/>
                  </a:cubicBezTo>
                  <a:cubicBezTo>
                    <a:pt x="1802" y="434"/>
                    <a:pt x="1402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8567874" y="1901234"/>
              <a:ext cx="59672" cy="59093"/>
            </a:xfrm>
            <a:custGeom>
              <a:avLst/>
              <a:gdLst/>
              <a:ahLst/>
              <a:cxnLst/>
              <a:rect l="l" t="t" r="r" b="b"/>
              <a:pathLst>
                <a:path w="3403" h="3370" extrusionOk="0">
                  <a:moveTo>
                    <a:pt x="1701" y="0"/>
                  </a:moveTo>
                  <a:cubicBezTo>
                    <a:pt x="767" y="0"/>
                    <a:pt x="0" y="734"/>
                    <a:pt x="0" y="1702"/>
                  </a:cubicBezTo>
                  <a:cubicBezTo>
                    <a:pt x="0" y="2636"/>
                    <a:pt x="767" y="3369"/>
                    <a:pt x="1701" y="3369"/>
                  </a:cubicBezTo>
                  <a:cubicBezTo>
                    <a:pt x="2635" y="3369"/>
                    <a:pt x="3403" y="2636"/>
                    <a:pt x="3403" y="1702"/>
                  </a:cubicBezTo>
                  <a:cubicBezTo>
                    <a:pt x="3403" y="734"/>
                    <a:pt x="2635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8537451" y="2169108"/>
              <a:ext cx="56761" cy="132214"/>
            </a:xfrm>
            <a:custGeom>
              <a:avLst/>
              <a:gdLst/>
              <a:ahLst/>
              <a:cxnLst/>
              <a:rect l="l" t="t" r="r" b="b"/>
              <a:pathLst>
                <a:path w="3237" h="7540" fill="none" extrusionOk="0">
                  <a:moveTo>
                    <a:pt x="3236" y="1"/>
                  </a:moveTo>
                  <a:lnTo>
                    <a:pt x="1" y="754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8594194" y="2029902"/>
              <a:ext cx="60250" cy="139228"/>
            </a:xfrm>
            <a:custGeom>
              <a:avLst/>
              <a:gdLst/>
              <a:ahLst/>
              <a:cxnLst/>
              <a:rect l="l" t="t" r="r" b="b"/>
              <a:pathLst>
                <a:path w="3436" h="7940" fill="none" extrusionOk="0">
                  <a:moveTo>
                    <a:pt x="3436" y="1"/>
                  </a:moveTo>
                  <a:lnTo>
                    <a:pt x="0" y="7940"/>
                  </a:lnTo>
                </a:path>
              </a:pathLst>
            </a:custGeom>
            <a:noFill/>
            <a:ln w="108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2"/>
            <p:cNvSpPr/>
            <p:nvPr/>
          </p:nvSpPr>
          <p:spPr>
            <a:xfrm>
              <a:off x="8639820" y="1915262"/>
              <a:ext cx="74874" cy="126953"/>
            </a:xfrm>
            <a:custGeom>
              <a:avLst/>
              <a:gdLst/>
              <a:ahLst/>
              <a:cxnLst/>
              <a:rect l="l" t="t" r="r" b="b"/>
              <a:pathLst>
                <a:path w="4270" h="7240" extrusionOk="0">
                  <a:moveTo>
                    <a:pt x="3669" y="1"/>
                  </a:moveTo>
                  <a:cubicBezTo>
                    <a:pt x="3202" y="168"/>
                    <a:pt x="1701" y="768"/>
                    <a:pt x="801" y="2336"/>
                  </a:cubicBezTo>
                  <a:cubicBezTo>
                    <a:pt x="767" y="2403"/>
                    <a:pt x="734" y="2469"/>
                    <a:pt x="701" y="2536"/>
                  </a:cubicBezTo>
                  <a:cubicBezTo>
                    <a:pt x="667" y="2603"/>
                    <a:pt x="634" y="2669"/>
                    <a:pt x="600" y="2770"/>
                  </a:cubicBezTo>
                  <a:cubicBezTo>
                    <a:pt x="567" y="2836"/>
                    <a:pt x="534" y="2903"/>
                    <a:pt x="500" y="2970"/>
                  </a:cubicBezTo>
                  <a:cubicBezTo>
                    <a:pt x="434" y="3070"/>
                    <a:pt x="400" y="3170"/>
                    <a:pt x="367" y="3270"/>
                  </a:cubicBezTo>
                  <a:cubicBezTo>
                    <a:pt x="334" y="3370"/>
                    <a:pt x="300" y="3470"/>
                    <a:pt x="300" y="3570"/>
                  </a:cubicBezTo>
                  <a:cubicBezTo>
                    <a:pt x="0" y="4604"/>
                    <a:pt x="100" y="5572"/>
                    <a:pt x="267" y="6239"/>
                  </a:cubicBezTo>
                  <a:cubicBezTo>
                    <a:pt x="300" y="6339"/>
                    <a:pt x="300" y="6439"/>
                    <a:pt x="334" y="6539"/>
                  </a:cubicBezTo>
                  <a:cubicBezTo>
                    <a:pt x="434" y="6839"/>
                    <a:pt x="500" y="7073"/>
                    <a:pt x="567" y="7173"/>
                  </a:cubicBezTo>
                  <a:cubicBezTo>
                    <a:pt x="567" y="7206"/>
                    <a:pt x="567" y="7206"/>
                    <a:pt x="567" y="7239"/>
                  </a:cubicBezTo>
                  <a:lnTo>
                    <a:pt x="600" y="7239"/>
                  </a:lnTo>
                  <a:cubicBezTo>
                    <a:pt x="600" y="7239"/>
                    <a:pt x="634" y="7239"/>
                    <a:pt x="667" y="7206"/>
                  </a:cubicBezTo>
                  <a:cubicBezTo>
                    <a:pt x="834" y="7173"/>
                    <a:pt x="1134" y="7039"/>
                    <a:pt x="1468" y="6839"/>
                  </a:cubicBezTo>
                  <a:cubicBezTo>
                    <a:pt x="1568" y="6772"/>
                    <a:pt x="1635" y="6739"/>
                    <a:pt x="1701" y="6706"/>
                  </a:cubicBezTo>
                  <a:cubicBezTo>
                    <a:pt x="2435" y="6239"/>
                    <a:pt x="3336" y="5471"/>
                    <a:pt x="3836" y="4204"/>
                  </a:cubicBezTo>
                  <a:cubicBezTo>
                    <a:pt x="3869" y="4137"/>
                    <a:pt x="3903" y="4070"/>
                    <a:pt x="3936" y="4004"/>
                  </a:cubicBezTo>
                  <a:cubicBezTo>
                    <a:pt x="3936" y="3970"/>
                    <a:pt x="3936" y="3970"/>
                    <a:pt x="3936" y="3937"/>
                  </a:cubicBezTo>
                  <a:cubicBezTo>
                    <a:pt x="4036" y="3704"/>
                    <a:pt x="4103" y="3437"/>
                    <a:pt x="4136" y="3203"/>
                  </a:cubicBezTo>
                  <a:cubicBezTo>
                    <a:pt x="4170" y="3036"/>
                    <a:pt x="4170" y="2870"/>
                    <a:pt x="4203" y="2736"/>
                  </a:cubicBezTo>
                  <a:cubicBezTo>
                    <a:pt x="4270" y="2002"/>
                    <a:pt x="4170" y="1335"/>
                    <a:pt x="4036" y="835"/>
                  </a:cubicBezTo>
                  <a:cubicBezTo>
                    <a:pt x="3970" y="635"/>
                    <a:pt x="3903" y="468"/>
                    <a:pt x="3869" y="301"/>
                  </a:cubicBezTo>
                  <a:cubicBezTo>
                    <a:pt x="3803" y="201"/>
                    <a:pt x="3803" y="134"/>
                    <a:pt x="3769" y="68"/>
                  </a:cubicBezTo>
                  <a:lnTo>
                    <a:pt x="37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8644484" y="1973178"/>
              <a:ext cx="14063" cy="56743"/>
            </a:xfrm>
            <a:custGeom>
              <a:avLst/>
              <a:gdLst/>
              <a:ahLst/>
              <a:cxnLst/>
              <a:rect l="l" t="t" r="r" b="b"/>
              <a:pathLst>
                <a:path w="802" h="3236" extrusionOk="0">
                  <a:moveTo>
                    <a:pt x="101" y="0"/>
                  </a:moveTo>
                  <a:cubicBezTo>
                    <a:pt x="68" y="67"/>
                    <a:pt x="34" y="167"/>
                    <a:pt x="34" y="267"/>
                  </a:cubicBezTo>
                  <a:cubicBezTo>
                    <a:pt x="101" y="401"/>
                    <a:pt x="168" y="501"/>
                    <a:pt x="201" y="634"/>
                  </a:cubicBezTo>
                  <a:cubicBezTo>
                    <a:pt x="535" y="1435"/>
                    <a:pt x="435" y="2335"/>
                    <a:pt x="1" y="2969"/>
                  </a:cubicBezTo>
                  <a:cubicBezTo>
                    <a:pt x="34" y="3069"/>
                    <a:pt x="34" y="3136"/>
                    <a:pt x="68" y="3236"/>
                  </a:cubicBezTo>
                  <a:cubicBezTo>
                    <a:pt x="635" y="2535"/>
                    <a:pt x="801" y="1501"/>
                    <a:pt x="401" y="567"/>
                  </a:cubicBezTo>
                  <a:cubicBezTo>
                    <a:pt x="334" y="334"/>
                    <a:pt x="234" y="167"/>
                    <a:pt x="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8663211" y="1985312"/>
              <a:ext cx="45047" cy="49887"/>
            </a:xfrm>
            <a:custGeom>
              <a:avLst/>
              <a:gdLst/>
              <a:ahLst/>
              <a:cxnLst/>
              <a:rect l="l" t="t" r="r" b="b"/>
              <a:pathLst>
                <a:path w="2569" h="2845" extrusionOk="0">
                  <a:moveTo>
                    <a:pt x="2412" y="0"/>
                  </a:moveTo>
                  <a:cubicBezTo>
                    <a:pt x="2154" y="0"/>
                    <a:pt x="1878" y="65"/>
                    <a:pt x="1601" y="176"/>
                  </a:cubicBezTo>
                  <a:cubicBezTo>
                    <a:pt x="567" y="576"/>
                    <a:pt x="0" y="1677"/>
                    <a:pt x="134" y="2844"/>
                  </a:cubicBezTo>
                  <a:cubicBezTo>
                    <a:pt x="200" y="2811"/>
                    <a:pt x="267" y="2744"/>
                    <a:pt x="367" y="2711"/>
                  </a:cubicBezTo>
                  <a:cubicBezTo>
                    <a:pt x="267" y="1710"/>
                    <a:pt x="768" y="743"/>
                    <a:pt x="1702" y="376"/>
                  </a:cubicBezTo>
                  <a:cubicBezTo>
                    <a:pt x="1921" y="293"/>
                    <a:pt x="2141" y="234"/>
                    <a:pt x="2360" y="234"/>
                  </a:cubicBezTo>
                  <a:cubicBezTo>
                    <a:pt x="2408" y="234"/>
                    <a:pt x="2455" y="236"/>
                    <a:pt x="2502" y="242"/>
                  </a:cubicBezTo>
                  <a:cubicBezTo>
                    <a:pt x="2535" y="142"/>
                    <a:pt x="2569" y="75"/>
                    <a:pt x="2569" y="9"/>
                  </a:cubicBezTo>
                  <a:cubicBezTo>
                    <a:pt x="2517" y="3"/>
                    <a:pt x="2465" y="0"/>
                    <a:pt x="2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8648587" y="1963236"/>
              <a:ext cx="64950" cy="21323"/>
            </a:xfrm>
            <a:custGeom>
              <a:avLst/>
              <a:gdLst/>
              <a:ahLst/>
              <a:cxnLst/>
              <a:rect l="l" t="t" r="r" b="b"/>
              <a:pathLst>
                <a:path w="3704" h="1216" extrusionOk="0">
                  <a:moveTo>
                    <a:pt x="3703" y="0"/>
                  </a:moveTo>
                  <a:cubicBezTo>
                    <a:pt x="3470" y="367"/>
                    <a:pt x="3103" y="667"/>
                    <a:pt x="2702" y="834"/>
                  </a:cubicBezTo>
                  <a:cubicBezTo>
                    <a:pt x="2455" y="931"/>
                    <a:pt x="2199" y="977"/>
                    <a:pt x="1945" y="977"/>
                  </a:cubicBezTo>
                  <a:cubicBezTo>
                    <a:pt x="1237" y="977"/>
                    <a:pt x="542" y="623"/>
                    <a:pt x="100" y="34"/>
                  </a:cubicBezTo>
                  <a:cubicBezTo>
                    <a:pt x="34" y="100"/>
                    <a:pt x="0" y="167"/>
                    <a:pt x="0" y="267"/>
                  </a:cubicBezTo>
                  <a:cubicBezTo>
                    <a:pt x="486" y="874"/>
                    <a:pt x="1218" y="1216"/>
                    <a:pt x="1954" y="1216"/>
                  </a:cubicBezTo>
                  <a:cubicBezTo>
                    <a:pt x="2229" y="1216"/>
                    <a:pt x="2505" y="1168"/>
                    <a:pt x="2769" y="1068"/>
                  </a:cubicBezTo>
                  <a:cubicBezTo>
                    <a:pt x="3103" y="934"/>
                    <a:pt x="3403" y="701"/>
                    <a:pt x="3636" y="467"/>
                  </a:cubicBezTo>
                  <a:cubicBezTo>
                    <a:pt x="3670" y="300"/>
                    <a:pt x="3670" y="167"/>
                    <a:pt x="37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8652094" y="1921118"/>
              <a:ext cx="58514" cy="43066"/>
            </a:xfrm>
            <a:custGeom>
              <a:avLst/>
              <a:gdLst/>
              <a:ahLst/>
              <a:cxnLst/>
              <a:rect l="l" t="t" r="r" b="b"/>
              <a:pathLst>
                <a:path w="3337" h="2456" extrusionOk="0">
                  <a:moveTo>
                    <a:pt x="3169" y="0"/>
                  </a:moveTo>
                  <a:cubicBezTo>
                    <a:pt x="3136" y="901"/>
                    <a:pt x="2636" y="1768"/>
                    <a:pt x="1802" y="2102"/>
                  </a:cubicBezTo>
                  <a:cubicBezTo>
                    <a:pt x="1551" y="2191"/>
                    <a:pt x="1293" y="2233"/>
                    <a:pt x="1038" y="2233"/>
                  </a:cubicBezTo>
                  <a:cubicBezTo>
                    <a:pt x="716" y="2233"/>
                    <a:pt x="398" y="2165"/>
                    <a:pt x="101" y="2035"/>
                  </a:cubicBezTo>
                  <a:cubicBezTo>
                    <a:pt x="67" y="2069"/>
                    <a:pt x="34" y="2135"/>
                    <a:pt x="1" y="2202"/>
                  </a:cubicBezTo>
                  <a:cubicBezTo>
                    <a:pt x="338" y="2371"/>
                    <a:pt x="697" y="2455"/>
                    <a:pt x="1059" y="2455"/>
                  </a:cubicBezTo>
                  <a:cubicBezTo>
                    <a:pt x="1341" y="2455"/>
                    <a:pt x="1625" y="2404"/>
                    <a:pt x="1902" y="2302"/>
                  </a:cubicBezTo>
                  <a:cubicBezTo>
                    <a:pt x="2636" y="2002"/>
                    <a:pt x="3169" y="1301"/>
                    <a:pt x="3336" y="501"/>
                  </a:cubicBezTo>
                  <a:cubicBezTo>
                    <a:pt x="3270" y="301"/>
                    <a:pt x="3203" y="134"/>
                    <a:pt x="3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8649762" y="1915262"/>
              <a:ext cx="56165" cy="126953"/>
            </a:xfrm>
            <a:custGeom>
              <a:avLst/>
              <a:gdLst/>
              <a:ahLst/>
              <a:cxnLst/>
              <a:rect l="l" t="t" r="r" b="b"/>
              <a:pathLst>
                <a:path w="3203" h="7240" extrusionOk="0">
                  <a:moveTo>
                    <a:pt x="3136" y="1"/>
                  </a:moveTo>
                  <a:lnTo>
                    <a:pt x="3102" y="34"/>
                  </a:lnTo>
                  <a:lnTo>
                    <a:pt x="0" y="7206"/>
                  </a:lnTo>
                  <a:lnTo>
                    <a:pt x="0" y="7239"/>
                  </a:lnTo>
                  <a:lnTo>
                    <a:pt x="33" y="7239"/>
                  </a:lnTo>
                  <a:cubicBezTo>
                    <a:pt x="33" y="7239"/>
                    <a:pt x="67" y="7239"/>
                    <a:pt x="100" y="7206"/>
                  </a:cubicBezTo>
                  <a:lnTo>
                    <a:pt x="3202" y="68"/>
                  </a:lnTo>
                  <a:lnTo>
                    <a:pt x="3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8615253" y="2077754"/>
              <a:ext cx="91848" cy="50799"/>
            </a:xfrm>
            <a:custGeom>
              <a:avLst/>
              <a:gdLst/>
              <a:ahLst/>
              <a:cxnLst/>
              <a:rect l="l" t="t" r="r" b="b"/>
              <a:pathLst>
                <a:path w="5238" h="2897" extrusionOk="0">
                  <a:moveTo>
                    <a:pt x="3491" y="1"/>
                  </a:moveTo>
                  <a:cubicBezTo>
                    <a:pt x="3419" y="1"/>
                    <a:pt x="3345" y="3"/>
                    <a:pt x="3269" y="7"/>
                  </a:cubicBezTo>
                  <a:cubicBezTo>
                    <a:pt x="3169" y="41"/>
                    <a:pt x="3069" y="41"/>
                    <a:pt x="2969" y="41"/>
                  </a:cubicBezTo>
                  <a:cubicBezTo>
                    <a:pt x="2802" y="74"/>
                    <a:pt x="2602" y="107"/>
                    <a:pt x="2435" y="174"/>
                  </a:cubicBezTo>
                  <a:cubicBezTo>
                    <a:pt x="2402" y="174"/>
                    <a:pt x="2402" y="174"/>
                    <a:pt x="2368" y="207"/>
                  </a:cubicBezTo>
                  <a:cubicBezTo>
                    <a:pt x="2335" y="207"/>
                    <a:pt x="2268" y="241"/>
                    <a:pt x="2235" y="241"/>
                  </a:cubicBezTo>
                  <a:cubicBezTo>
                    <a:pt x="1334" y="574"/>
                    <a:pt x="734" y="1208"/>
                    <a:pt x="400" y="1742"/>
                  </a:cubicBezTo>
                  <a:cubicBezTo>
                    <a:pt x="367" y="1775"/>
                    <a:pt x="334" y="1842"/>
                    <a:pt x="300" y="1875"/>
                  </a:cubicBezTo>
                  <a:cubicBezTo>
                    <a:pt x="133" y="2142"/>
                    <a:pt x="67" y="2342"/>
                    <a:pt x="0" y="2442"/>
                  </a:cubicBezTo>
                  <a:cubicBezTo>
                    <a:pt x="0" y="2476"/>
                    <a:pt x="0" y="2476"/>
                    <a:pt x="0" y="2509"/>
                  </a:cubicBezTo>
                  <a:cubicBezTo>
                    <a:pt x="0" y="2509"/>
                    <a:pt x="0" y="2509"/>
                    <a:pt x="33" y="2542"/>
                  </a:cubicBezTo>
                  <a:cubicBezTo>
                    <a:pt x="100" y="2576"/>
                    <a:pt x="267" y="2642"/>
                    <a:pt x="500" y="2709"/>
                  </a:cubicBezTo>
                  <a:cubicBezTo>
                    <a:pt x="567" y="2709"/>
                    <a:pt x="600" y="2742"/>
                    <a:pt x="667" y="2742"/>
                  </a:cubicBezTo>
                  <a:cubicBezTo>
                    <a:pt x="981" y="2826"/>
                    <a:pt x="1373" y="2897"/>
                    <a:pt x="1802" y="2897"/>
                  </a:cubicBezTo>
                  <a:cubicBezTo>
                    <a:pt x="2058" y="2897"/>
                    <a:pt x="2328" y="2871"/>
                    <a:pt x="2602" y="2809"/>
                  </a:cubicBezTo>
                  <a:cubicBezTo>
                    <a:pt x="2669" y="2776"/>
                    <a:pt x="2735" y="2776"/>
                    <a:pt x="2802" y="2742"/>
                  </a:cubicBezTo>
                  <a:cubicBezTo>
                    <a:pt x="2869" y="2709"/>
                    <a:pt x="2969" y="2709"/>
                    <a:pt x="3036" y="2676"/>
                  </a:cubicBezTo>
                  <a:cubicBezTo>
                    <a:pt x="3069" y="2642"/>
                    <a:pt x="3136" y="2609"/>
                    <a:pt x="3202" y="2609"/>
                  </a:cubicBezTo>
                  <a:cubicBezTo>
                    <a:pt x="3236" y="2576"/>
                    <a:pt x="3302" y="2542"/>
                    <a:pt x="3336" y="2542"/>
                  </a:cubicBezTo>
                  <a:cubicBezTo>
                    <a:pt x="3402" y="2509"/>
                    <a:pt x="3436" y="2476"/>
                    <a:pt x="3503" y="2442"/>
                  </a:cubicBezTo>
                  <a:cubicBezTo>
                    <a:pt x="4637" y="1842"/>
                    <a:pt x="5104" y="808"/>
                    <a:pt x="5237" y="474"/>
                  </a:cubicBezTo>
                  <a:lnTo>
                    <a:pt x="5237" y="407"/>
                  </a:lnTo>
                  <a:lnTo>
                    <a:pt x="5170" y="407"/>
                  </a:lnTo>
                  <a:cubicBezTo>
                    <a:pt x="5137" y="374"/>
                    <a:pt x="5070" y="341"/>
                    <a:pt x="5004" y="307"/>
                  </a:cubicBezTo>
                  <a:cubicBezTo>
                    <a:pt x="4904" y="274"/>
                    <a:pt x="4803" y="241"/>
                    <a:pt x="4637" y="174"/>
                  </a:cubicBezTo>
                  <a:cubicBezTo>
                    <a:pt x="4348" y="87"/>
                    <a:pt x="3959" y="1"/>
                    <a:pt x="34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8624021" y="2118679"/>
              <a:ext cx="40383" cy="8347"/>
            </a:xfrm>
            <a:custGeom>
              <a:avLst/>
              <a:gdLst/>
              <a:ahLst/>
              <a:cxnLst/>
              <a:rect l="l" t="t" r="r" b="b"/>
              <a:pathLst>
                <a:path w="2303" h="476" extrusionOk="0">
                  <a:moveTo>
                    <a:pt x="1100" y="0"/>
                  </a:moveTo>
                  <a:cubicBezTo>
                    <a:pt x="692" y="0"/>
                    <a:pt x="303" y="133"/>
                    <a:pt x="0" y="375"/>
                  </a:cubicBezTo>
                  <a:cubicBezTo>
                    <a:pt x="34" y="375"/>
                    <a:pt x="100" y="408"/>
                    <a:pt x="167" y="408"/>
                  </a:cubicBezTo>
                  <a:cubicBezTo>
                    <a:pt x="439" y="253"/>
                    <a:pt x="767" y="166"/>
                    <a:pt x="1106" y="166"/>
                  </a:cubicBezTo>
                  <a:cubicBezTo>
                    <a:pt x="1349" y="166"/>
                    <a:pt x="1598" y="211"/>
                    <a:pt x="1835" y="308"/>
                  </a:cubicBezTo>
                  <a:cubicBezTo>
                    <a:pt x="1935" y="375"/>
                    <a:pt x="2035" y="408"/>
                    <a:pt x="2102" y="475"/>
                  </a:cubicBezTo>
                  <a:cubicBezTo>
                    <a:pt x="2169" y="442"/>
                    <a:pt x="2235" y="442"/>
                    <a:pt x="2302" y="408"/>
                  </a:cubicBezTo>
                  <a:cubicBezTo>
                    <a:pt x="2169" y="308"/>
                    <a:pt x="2035" y="242"/>
                    <a:pt x="1902" y="175"/>
                  </a:cubicBezTo>
                  <a:cubicBezTo>
                    <a:pt x="1639" y="57"/>
                    <a:pt x="1365" y="0"/>
                    <a:pt x="1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8620514" y="2081383"/>
              <a:ext cx="36280" cy="29704"/>
            </a:xfrm>
            <a:custGeom>
              <a:avLst/>
              <a:gdLst/>
              <a:ahLst/>
              <a:cxnLst/>
              <a:rect l="l" t="t" r="r" b="b"/>
              <a:pathLst>
                <a:path w="2069" h="1694" extrusionOk="0">
                  <a:moveTo>
                    <a:pt x="2068" y="0"/>
                  </a:moveTo>
                  <a:cubicBezTo>
                    <a:pt x="2002" y="0"/>
                    <a:pt x="1968" y="34"/>
                    <a:pt x="1902" y="34"/>
                  </a:cubicBezTo>
                  <a:cubicBezTo>
                    <a:pt x="1902" y="234"/>
                    <a:pt x="1868" y="434"/>
                    <a:pt x="1802" y="601"/>
                  </a:cubicBezTo>
                  <a:cubicBezTo>
                    <a:pt x="1527" y="1212"/>
                    <a:pt x="916" y="1543"/>
                    <a:pt x="276" y="1543"/>
                  </a:cubicBezTo>
                  <a:cubicBezTo>
                    <a:pt x="218" y="1543"/>
                    <a:pt x="159" y="1540"/>
                    <a:pt x="100" y="1535"/>
                  </a:cubicBezTo>
                  <a:cubicBezTo>
                    <a:pt x="67" y="1568"/>
                    <a:pt x="34" y="1635"/>
                    <a:pt x="0" y="1668"/>
                  </a:cubicBezTo>
                  <a:cubicBezTo>
                    <a:pt x="103" y="1685"/>
                    <a:pt x="206" y="1694"/>
                    <a:pt x="308" y="1694"/>
                  </a:cubicBezTo>
                  <a:cubicBezTo>
                    <a:pt x="1006" y="1694"/>
                    <a:pt x="1673" y="1307"/>
                    <a:pt x="1935" y="667"/>
                  </a:cubicBezTo>
                  <a:cubicBezTo>
                    <a:pt x="2035" y="467"/>
                    <a:pt x="2068" y="234"/>
                    <a:pt x="20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8653847" y="2078455"/>
              <a:ext cx="18745" cy="46222"/>
            </a:xfrm>
            <a:custGeom>
              <a:avLst/>
              <a:gdLst/>
              <a:ahLst/>
              <a:cxnLst/>
              <a:rect l="l" t="t" r="r" b="b"/>
              <a:pathLst>
                <a:path w="1069" h="2636" extrusionOk="0">
                  <a:moveTo>
                    <a:pt x="1068" y="1"/>
                  </a:moveTo>
                  <a:cubicBezTo>
                    <a:pt x="968" y="1"/>
                    <a:pt x="868" y="1"/>
                    <a:pt x="768" y="34"/>
                  </a:cubicBezTo>
                  <a:cubicBezTo>
                    <a:pt x="568" y="167"/>
                    <a:pt x="401" y="367"/>
                    <a:pt x="301" y="601"/>
                  </a:cubicBezTo>
                  <a:cubicBezTo>
                    <a:pt x="1" y="1301"/>
                    <a:pt x="234" y="2102"/>
                    <a:pt x="835" y="2636"/>
                  </a:cubicBezTo>
                  <a:cubicBezTo>
                    <a:pt x="868" y="2602"/>
                    <a:pt x="935" y="2602"/>
                    <a:pt x="1001" y="2569"/>
                  </a:cubicBezTo>
                  <a:cubicBezTo>
                    <a:pt x="401" y="2102"/>
                    <a:pt x="167" y="1335"/>
                    <a:pt x="468" y="668"/>
                  </a:cubicBezTo>
                  <a:cubicBezTo>
                    <a:pt x="601" y="367"/>
                    <a:pt x="801" y="134"/>
                    <a:pt x="10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8670225" y="2080787"/>
              <a:ext cx="32773" cy="41558"/>
            </a:xfrm>
            <a:custGeom>
              <a:avLst/>
              <a:gdLst/>
              <a:ahLst/>
              <a:cxnLst/>
              <a:rect l="l" t="t" r="r" b="b"/>
              <a:pathLst>
                <a:path w="1869" h="2370" extrusionOk="0">
                  <a:moveTo>
                    <a:pt x="1502" y="1"/>
                  </a:moveTo>
                  <a:cubicBezTo>
                    <a:pt x="935" y="101"/>
                    <a:pt x="434" y="468"/>
                    <a:pt x="201" y="1002"/>
                  </a:cubicBezTo>
                  <a:cubicBezTo>
                    <a:pt x="1" y="1435"/>
                    <a:pt x="34" y="1936"/>
                    <a:pt x="201" y="2369"/>
                  </a:cubicBezTo>
                  <a:cubicBezTo>
                    <a:pt x="267" y="2336"/>
                    <a:pt x="301" y="2303"/>
                    <a:pt x="368" y="2269"/>
                  </a:cubicBezTo>
                  <a:cubicBezTo>
                    <a:pt x="201" y="1902"/>
                    <a:pt x="167" y="1469"/>
                    <a:pt x="334" y="1068"/>
                  </a:cubicBezTo>
                  <a:cubicBezTo>
                    <a:pt x="601" y="468"/>
                    <a:pt x="1201" y="134"/>
                    <a:pt x="1869" y="134"/>
                  </a:cubicBezTo>
                  <a:cubicBezTo>
                    <a:pt x="1769" y="101"/>
                    <a:pt x="1635" y="68"/>
                    <a:pt x="15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8615253" y="2084312"/>
              <a:ext cx="91848" cy="38033"/>
            </a:xfrm>
            <a:custGeom>
              <a:avLst/>
              <a:gdLst/>
              <a:ahLst/>
              <a:cxnLst/>
              <a:rect l="l" t="t" r="r" b="b"/>
              <a:pathLst>
                <a:path w="5238" h="2169" extrusionOk="0">
                  <a:moveTo>
                    <a:pt x="5170" y="0"/>
                  </a:moveTo>
                  <a:lnTo>
                    <a:pt x="0" y="2068"/>
                  </a:lnTo>
                  <a:cubicBezTo>
                    <a:pt x="0" y="2102"/>
                    <a:pt x="0" y="2102"/>
                    <a:pt x="0" y="2135"/>
                  </a:cubicBezTo>
                  <a:lnTo>
                    <a:pt x="33" y="2168"/>
                  </a:lnTo>
                  <a:lnTo>
                    <a:pt x="5237" y="100"/>
                  </a:lnTo>
                  <a:lnTo>
                    <a:pt x="5237" y="33"/>
                  </a:lnTo>
                  <a:lnTo>
                    <a:pt x="51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8500611" y="2019960"/>
              <a:ext cx="104701" cy="122272"/>
            </a:xfrm>
            <a:custGeom>
              <a:avLst/>
              <a:gdLst/>
              <a:ahLst/>
              <a:cxnLst/>
              <a:rect l="l" t="t" r="r" b="b"/>
              <a:pathLst>
                <a:path w="5971" h="6973" extrusionOk="0">
                  <a:moveTo>
                    <a:pt x="300" y="1"/>
                  </a:moveTo>
                  <a:lnTo>
                    <a:pt x="267" y="68"/>
                  </a:lnTo>
                  <a:cubicBezTo>
                    <a:pt x="200" y="635"/>
                    <a:pt x="0" y="2403"/>
                    <a:pt x="1101" y="4170"/>
                  </a:cubicBezTo>
                  <a:cubicBezTo>
                    <a:pt x="1168" y="4237"/>
                    <a:pt x="1201" y="4304"/>
                    <a:pt x="1234" y="4371"/>
                  </a:cubicBezTo>
                  <a:cubicBezTo>
                    <a:pt x="1301" y="4437"/>
                    <a:pt x="1368" y="4504"/>
                    <a:pt x="1401" y="4604"/>
                  </a:cubicBezTo>
                  <a:cubicBezTo>
                    <a:pt x="1468" y="4671"/>
                    <a:pt x="1534" y="4738"/>
                    <a:pt x="1568" y="4804"/>
                  </a:cubicBezTo>
                  <a:cubicBezTo>
                    <a:pt x="1668" y="4904"/>
                    <a:pt x="1735" y="5004"/>
                    <a:pt x="1835" y="5071"/>
                  </a:cubicBezTo>
                  <a:cubicBezTo>
                    <a:pt x="1901" y="5171"/>
                    <a:pt x="1968" y="5238"/>
                    <a:pt x="2068" y="5305"/>
                  </a:cubicBezTo>
                  <a:cubicBezTo>
                    <a:pt x="2969" y="6139"/>
                    <a:pt x="3970" y="6572"/>
                    <a:pt x="4737" y="6772"/>
                  </a:cubicBezTo>
                  <a:cubicBezTo>
                    <a:pt x="4837" y="6806"/>
                    <a:pt x="4970" y="6806"/>
                    <a:pt x="5070" y="6839"/>
                  </a:cubicBezTo>
                  <a:cubicBezTo>
                    <a:pt x="5404" y="6906"/>
                    <a:pt x="5671" y="6939"/>
                    <a:pt x="5838" y="6972"/>
                  </a:cubicBezTo>
                  <a:lnTo>
                    <a:pt x="5904" y="6972"/>
                  </a:lnTo>
                  <a:lnTo>
                    <a:pt x="5904" y="6939"/>
                  </a:lnTo>
                  <a:cubicBezTo>
                    <a:pt x="5904" y="6939"/>
                    <a:pt x="5904" y="6906"/>
                    <a:pt x="5904" y="6872"/>
                  </a:cubicBezTo>
                  <a:cubicBezTo>
                    <a:pt x="5938" y="6672"/>
                    <a:pt x="5971" y="6305"/>
                    <a:pt x="5938" y="5872"/>
                  </a:cubicBezTo>
                  <a:cubicBezTo>
                    <a:pt x="5938" y="5772"/>
                    <a:pt x="5938" y="5672"/>
                    <a:pt x="5938" y="5571"/>
                  </a:cubicBezTo>
                  <a:cubicBezTo>
                    <a:pt x="5871" y="4604"/>
                    <a:pt x="5571" y="3270"/>
                    <a:pt x="4570" y="2102"/>
                  </a:cubicBezTo>
                  <a:cubicBezTo>
                    <a:pt x="4537" y="2036"/>
                    <a:pt x="4470" y="1969"/>
                    <a:pt x="4403" y="1902"/>
                  </a:cubicBezTo>
                  <a:cubicBezTo>
                    <a:pt x="4370" y="1902"/>
                    <a:pt x="4370" y="1869"/>
                    <a:pt x="4370" y="1869"/>
                  </a:cubicBezTo>
                  <a:cubicBezTo>
                    <a:pt x="4136" y="1635"/>
                    <a:pt x="3936" y="1435"/>
                    <a:pt x="3703" y="1268"/>
                  </a:cubicBezTo>
                  <a:cubicBezTo>
                    <a:pt x="3569" y="1168"/>
                    <a:pt x="3436" y="1068"/>
                    <a:pt x="3269" y="968"/>
                  </a:cubicBezTo>
                  <a:cubicBezTo>
                    <a:pt x="2569" y="501"/>
                    <a:pt x="1868" y="268"/>
                    <a:pt x="1301" y="134"/>
                  </a:cubicBezTo>
                  <a:cubicBezTo>
                    <a:pt x="1067" y="68"/>
                    <a:pt x="834" y="34"/>
                    <a:pt x="667" y="34"/>
                  </a:cubicBezTo>
                  <a:cubicBezTo>
                    <a:pt x="567" y="1"/>
                    <a:pt x="467" y="1"/>
                    <a:pt x="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8532770" y="2108439"/>
              <a:ext cx="56165" cy="31458"/>
            </a:xfrm>
            <a:custGeom>
              <a:avLst/>
              <a:gdLst/>
              <a:ahLst/>
              <a:cxnLst/>
              <a:rect l="l" t="t" r="r" b="b"/>
              <a:pathLst>
                <a:path w="3203" h="1794" extrusionOk="0">
                  <a:moveTo>
                    <a:pt x="355" y="0"/>
                  </a:moveTo>
                  <a:cubicBezTo>
                    <a:pt x="234" y="0"/>
                    <a:pt x="117" y="8"/>
                    <a:pt x="1" y="25"/>
                  </a:cubicBezTo>
                  <a:cubicBezTo>
                    <a:pt x="67" y="125"/>
                    <a:pt x="134" y="192"/>
                    <a:pt x="234" y="259"/>
                  </a:cubicBezTo>
                  <a:cubicBezTo>
                    <a:pt x="368" y="259"/>
                    <a:pt x="534" y="259"/>
                    <a:pt x="701" y="292"/>
                  </a:cubicBezTo>
                  <a:cubicBezTo>
                    <a:pt x="1669" y="392"/>
                    <a:pt x="2502" y="959"/>
                    <a:pt x="2903" y="1726"/>
                  </a:cubicBezTo>
                  <a:cubicBezTo>
                    <a:pt x="3003" y="1760"/>
                    <a:pt x="3103" y="1760"/>
                    <a:pt x="3203" y="1793"/>
                  </a:cubicBezTo>
                  <a:cubicBezTo>
                    <a:pt x="2803" y="859"/>
                    <a:pt x="1869" y="159"/>
                    <a:pt x="735" y="25"/>
                  </a:cubicBezTo>
                  <a:cubicBezTo>
                    <a:pt x="601" y="8"/>
                    <a:pt x="476" y="0"/>
                    <a:pt x="3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8569032" y="2053311"/>
              <a:ext cx="35701" cy="69035"/>
            </a:xfrm>
            <a:custGeom>
              <a:avLst/>
              <a:gdLst/>
              <a:ahLst/>
              <a:cxnLst/>
              <a:rect l="l" t="t" r="r" b="b"/>
              <a:pathLst>
                <a:path w="2036" h="3937" extrusionOk="0">
                  <a:moveTo>
                    <a:pt x="501" y="0"/>
                  </a:moveTo>
                  <a:cubicBezTo>
                    <a:pt x="301" y="334"/>
                    <a:pt x="201" y="667"/>
                    <a:pt x="134" y="1068"/>
                  </a:cubicBezTo>
                  <a:cubicBezTo>
                    <a:pt x="1" y="2335"/>
                    <a:pt x="835" y="3503"/>
                    <a:pt x="2036" y="3936"/>
                  </a:cubicBezTo>
                  <a:cubicBezTo>
                    <a:pt x="2036" y="3870"/>
                    <a:pt x="2036" y="3770"/>
                    <a:pt x="2036" y="3669"/>
                  </a:cubicBezTo>
                  <a:cubicBezTo>
                    <a:pt x="968" y="3236"/>
                    <a:pt x="268" y="2202"/>
                    <a:pt x="401" y="1101"/>
                  </a:cubicBezTo>
                  <a:cubicBezTo>
                    <a:pt x="434" y="767"/>
                    <a:pt x="535" y="467"/>
                    <a:pt x="668" y="200"/>
                  </a:cubicBezTo>
                  <a:cubicBezTo>
                    <a:pt x="635" y="134"/>
                    <a:pt x="568" y="67"/>
                    <a:pt x="5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8525177" y="2036933"/>
              <a:ext cx="43873" cy="67282"/>
            </a:xfrm>
            <a:custGeom>
              <a:avLst/>
              <a:gdLst/>
              <a:ahLst/>
              <a:cxnLst/>
              <a:rect l="l" t="t" r="r" b="b"/>
              <a:pathLst>
                <a:path w="2502" h="3837" extrusionOk="0">
                  <a:moveTo>
                    <a:pt x="1901" y="0"/>
                  </a:moveTo>
                  <a:cubicBezTo>
                    <a:pt x="2135" y="434"/>
                    <a:pt x="2268" y="934"/>
                    <a:pt x="2202" y="1435"/>
                  </a:cubicBezTo>
                  <a:cubicBezTo>
                    <a:pt x="2068" y="2569"/>
                    <a:pt x="1168" y="3436"/>
                    <a:pt x="0" y="3636"/>
                  </a:cubicBezTo>
                  <a:cubicBezTo>
                    <a:pt x="67" y="3703"/>
                    <a:pt x="133" y="3770"/>
                    <a:pt x="167" y="3836"/>
                  </a:cubicBezTo>
                  <a:cubicBezTo>
                    <a:pt x="1368" y="3569"/>
                    <a:pt x="2335" y="2669"/>
                    <a:pt x="2435" y="1468"/>
                  </a:cubicBezTo>
                  <a:cubicBezTo>
                    <a:pt x="2502" y="1068"/>
                    <a:pt x="2435" y="667"/>
                    <a:pt x="2302" y="300"/>
                  </a:cubicBezTo>
                  <a:cubicBezTo>
                    <a:pt x="2168" y="200"/>
                    <a:pt x="2035" y="100"/>
                    <a:pt x="1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8512307" y="2020556"/>
              <a:ext cx="31019" cy="76049"/>
            </a:xfrm>
            <a:custGeom>
              <a:avLst/>
              <a:gdLst/>
              <a:ahLst/>
              <a:cxnLst/>
              <a:rect l="l" t="t" r="r" b="b"/>
              <a:pathLst>
                <a:path w="1769" h="4337" extrusionOk="0">
                  <a:moveTo>
                    <a:pt x="0" y="0"/>
                  </a:moveTo>
                  <a:cubicBezTo>
                    <a:pt x="934" y="467"/>
                    <a:pt x="1501" y="1435"/>
                    <a:pt x="1401" y="2469"/>
                  </a:cubicBezTo>
                  <a:cubicBezTo>
                    <a:pt x="1334" y="3136"/>
                    <a:pt x="968" y="3703"/>
                    <a:pt x="434" y="4136"/>
                  </a:cubicBezTo>
                  <a:cubicBezTo>
                    <a:pt x="467" y="4203"/>
                    <a:pt x="534" y="4270"/>
                    <a:pt x="567" y="4337"/>
                  </a:cubicBezTo>
                  <a:cubicBezTo>
                    <a:pt x="1168" y="3903"/>
                    <a:pt x="1568" y="3236"/>
                    <a:pt x="1668" y="2502"/>
                  </a:cubicBezTo>
                  <a:cubicBezTo>
                    <a:pt x="1768" y="1568"/>
                    <a:pt x="1334" y="667"/>
                    <a:pt x="634" y="100"/>
                  </a:cubicBezTo>
                  <a:cubicBezTo>
                    <a:pt x="400" y="34"/>
                    <a:pt x="167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8505275" y="2019960"/>
              <a:ext cx="98880" cy="122272"/>
            </a:xfrm>
            <a:custGeom>
              <a:avLst/>
              <a:gdLst/>
              <a:ahLst/>
              <a:cxnLst/>
              <a:rect l="l" t="t" r="r" b="b"/>
              <a:pathLst>
                <a:path w="5639" h="6973" extrusionOk="0">
                  <a:moveTo>
                    <a:pt x="1" y="1"/>
                  </a:moveTo>
                  <a:lnTo>
                    <a:pt x="1" y="68"/>
                  </a:lnTo>
                  <a:lnTo>
                    <a:pt x="5538" y="6939"/>
                  </a:lnTo>
                  <a:lnTo>
                    <a:pt x="5605" y="6972"/>
                  </a:lnTo>
                  <a:lnTo>
                    <a:pt x="5638" y="6939"/>
                  </a:lnTo>
                  <a:cubicBezTo>
                    <a:pt x="5638" y="6939"/>
                    <a:pt x="5638" y="6906"/>
                    <a:pt x="5638" y="6872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8075375" y="1838654"/>
              <a:ext cx="888498" cy="893759"/>
            </a:xfrm>
            <a:custGeom>
              <a:avLst/>
              <a:gdLst/>
              <a:ahLst/>
              <a:cxnLst/>
              <a:rect l="l" t="t" r="r" b="b"/>
              <a:pathLst>
                <a:path w="50670" h="50970" fill="none" extrusionOk="0">
                  <a:moveTo>
                    <a:pt x="25318" y="0"/>
                  </a:moveTo>
                  <a:cubicBezTo>
                    <a:pt x="39328" y="0"/>
                    <a:pt x="50670" y="11408"/>
                    <a:pt x="50670" y="25485"/>
                  </a:cubicBezTo>
                  <a:cubicBezTo>
                    <a:pt x="50670" y="39562"/>
                    <a:pt x="39328" y="50970"/>
                    <a:pt x="25318" y="50970"/>
                  </a:cubicBezTo>
                  <a:cubicBezTo>
                    <a:pt x="11342" y="50970"/>
                    <a:pt x="0" y="39562"/>
                    <a:pt x="0" y="25485"/>
                  </a:cubicBez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8026242" y="2131690"/>
              <a:ext cx="18" cy="48554"/>
            </a:xfrm>
            <a:custGeom>
              <a:avLst/>
              <a:gdLst/>
              <a:ahLst/>
              <a:cxnLst/>
              <a:rect l="l" t="t" r="r" b="b"/>
              <a:pathLst>
                <a:path w="1" h="2769" fill="none" extrusionOk="0">
                  <a:moveTo>
                    <a:pt x="0" y="0"/>
                  </a:moveTo>
                  <a:lnTo>
                    <a:pt x="0" y="27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8026242" y="2197777"/>
              <a:ext cx="18" cy="48572"/>
            </a:xfrm>
            <a:custGeom>
              <a:avLst/>
              <a:gdLst/>
              <a:ahLst/>
              <a:cxnLst/>
              <a:rect l="l" t="t" r="r" b="b"/>
              <a:pathLst>
                <a:path w="1" h="2770" fill="none" extrusionOk="0">
                  <a:moveTo>
                    <a:pt x="0" y="0"/>
                  </a:moveTo>
                  <a:lnTo>
                    <a:pt x="0" y="27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7970675" y="2189010"/>
              <a:ext cx="49151" cy="18"/>
            </a:xfrm>
            <a:custGeom>
              <a:avLst/>
              <a:gdLst/>
              <a:ahLst/>
              <a:cxnLst/>
              <a:rect l="l" t="t" r="r" b="b"/>
              <a:pathLst>
                <a:path w="2803" h="1" fill="none" extrusionOk="0">
                  <a:moveTo>
                    <a:pt x="0" y="0"/>
                  </a:moveTo>
                  <a:lnTo>
                    <a:pt x="2802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8036763" y="2189010"/>
              <a:ext cx="49151" cy="18"/>
            </a:xfrm>
            <a:custGeom>
              <a:avLst/>
              <a:gdLst/>
              <a:ahLst/>
              <a:cxnLst/>
              <a:rect l="l" t="t" r="r" b="b"/>
              <a:pathLst>
                <a:path w="2803" h="1" fill="none" extrusionOk="0">
                  <a:moveTo>
                    <a:pt x="1" y="0"/>
                  </a:moveTo>
                  <a:lnTo>
                    <a:pt x="2803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8099941" y="2004179"/>
              <a:ext cx="18" cy="48554"/>
            </a:xfrm>
            <a:custGeom>
              <a:avLst/>
              <a:gdLst/>
              <a:ahLst/>
              <a:cxnLst/>
              <a:rect l="l" t="t" r="r" b="b"/>
              <a:pathLst>
                <a:path w="1" h="2769" fill="none" extrusionOk="0">
                  <a:moveTo>
                    <a:pt x="0" y="0"/>
                  </a:moveTo>
                  <a:lnTo>
                    <a:pt x="0" y="27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2"/>
            <p:cNvSpPr/>
            <p:nvPr/>
          </p:nvSpPr>
          <p:spPr>
            <a:xfrm>
              <a:off x="8099941" y="2070267"/>
              <a:ext cx="18" cy="48572"/>
            </a:xfrm>
            <a:custGeom>
              <a:avLst/>
              <a:gdLst/>
              <a:ahLst/>
              <a:cxnLst/>
              <a:rect l="l" t="t" r="r" b="b"/>
              <a:pathLst>
                <a:path w="1" h="2770" fill="none" extrusionOk="0">
                  <a:moveTo>
                    <a:pt x="0" y="1"/>
                  </a:moveTo>
                  <a:lnTo>
                    <a:pt x="0" y="27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2"/>
            <p:cNvSpPr/>
            <p:nvPr/>
          </p:nvSpPr>
          <p:spPr>
            <a:xfrm>
              <a:off x="8044373" y="2061499"/>
              <a:ext cx="48572" cy="18"/>
            </a:xfrm>
            <a:custGeom>
              <a:avLst/>
              <a:gdLst/>
              <a:ahLst/>
              <a:cxnLst/>
              <a:rect l="l" t="t" r="r" b="b"/>
              <a:pathLst>
                <a:path w="2770" h="1" fill="none" extrusionOk="0">
                  <a:moveTo>
                    <a:pt x="0" y="0"/>
                  </a:moveTo>
                  <a:lnTo>
                    <a:pt x="2769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2"/>
            <p:cNvSpPr/>
            <p:nvPr/>
          </p:nvSpPr>
          <p:spPr>
            <a:xfrm>
              <a:off x="8110462" y="2061499"/>
              <a:ext cx="48572" cy="18"/>
            </a:xfrm>
            <a:custGeom>
              <a:avLst/>
              <a:gdLst/>
              <a:ahLst/>
              <a:cxnLst/>
              <a:rect l="l" t="t" r="r" b="b"/>
              <a:pathLst>
                <a:path w="2770" h="1" fill="none" extrusionOk="0">
                  <a:moveTo>
                    <a:pt x="1" y="0"/>
                  </a:moveTo>
                  <a:lnTo>
                    <a:pt x="2769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0" name="Google Shape;1450;p32"/>
          <p:cNvSpPr txBox="1">
            <a:spLocks noGrp="1"/>
          </p:cNvSpPr>
          <p:nvPr>
            <p:ph type="subTitle" idx="1"/>
          </p:nvPr>
        </p:nvSpPr>
        <p:spPr>
          <a:xfrm>
            <a:off x="152400" y="4324350"/>
            <a:ext cx="25980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Jovana Mika 17/19</a:t>
            </a:r>
            <a:endParaRPr/>
          </a:p>
        </p:txBody>
      </p:sp>
      <p:grpSp>
        <p:nvGrpSpPr>
          <p:cNvPr id="1451" name="Google Shape;1451;p32"/>
          <p:cNvGrpSpPr/>
          <p:nvPr/>
        </p:nvGrpSpPr>
        <p:grpSpPr>
          <a:xfrm>
            <a:off x="6877326" y="535391"/>
            <a:ext cx="1165367" cy="1009926"/>
            <a:chOff x="6801126" y="535391"/>
            <a:chExt cx="1165367" cy="1009926"/>
          </a:xfrm>
        </p:grpSpPr>
        <p:sp>
          <p:nvSpPr>
            <p:cNvPr id="1452" name="Google Shape;1452;p32"/>
            <p:cNvSpPr/>
            <p:nvPr/>
          </p:nvSpPr>
          <p:spPr>
            <a:xfrm>
              <a:off x="7125420" y="628341"/>
              <a:ext cx="348724" cy="308868"/>
            </a:xfrm>
            <a:custGeom>
              <a:avLst/>
              <a:gdLst/>
              <a:ahLst/>
              <a:cxnLst/>
              <a:rect l="l" t="t" r="r" b="b"/>
              <a:pathLst>
                <a:path w="14778" h="13089" extrusionOk="0">
                  <a:moveTo>
                    <a:pt x="7467" y="0"/>
                  </a:moveTo>
                  <a:cubicBezTo>
                    <a:pt x="5397" y="0"/>
                    <a:pt x="3349" y="995"/>
                    <a:pt x="2069" y="2833"/>
                  </a:cubicBezTo>
                  <a:cubicBezTo>
                    <a:pt x="1" y="5801"/>
                    <a:pt x="668" y="9871"/>
                    <a:pt x="3637" y="11939"/>
                  </a:cubicBezTo>
                  <a:cubicBezTo>
                    <a:pt x="4757" y="12715"/>
                    <a:pt x="6041" y="13089"/>
                    <a:pt x="7317" y="13089"/>
                  </a:cubicBezTo>
                  <a:cubicBezTo>
                    <a:pt x="9386" y="13089"/>
                    <a:pt x="11431" y="12107"/>
                    <a:pt x="12710" y="10271"/>
                  </a:cubicBezTo>
                  <a:cubicBezTo>
                    <a:pt x="14778" y="7302"/>
                    <a:pt x="14077" y="3199"/>
                    <a:pt x="11142" y="1165"/>
                  </a:cubicBezTo>
                  <a:cubicBezTo>
                    <a:pt x="10024" y="377"/>
                    <a:pt x="8741" y="0"/>
                    <a:pt x="7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2"/>
            <p:cNvSpPr/>
            <p:nvPr/>
          </p:nvSpPr>
          <p:spPr>
            <a:xfrm>
              <a:off x="7139602" y="1142927"/>
              <a:ext cx="348724" cy="309080"/>
            </a:xfrm>
            <a:custGeom>
              <a:avLst/>
              <a:gdLst/>
              <a:ahLst/>
              <a:cxnLst/>
              <a:rect l="l" t="t" r="r" b="b"/>
              <a:pathLst>
                <a:path w="14778" h="13098" extrusionOk="0">
                  <a:moveTo>
                    <a:pt x="7446" y="0"/>
                  </a:moveTo>
                  <a:cubicBezTo>
                    <a:pt x="5382" y="0"/>
                    <a:pt x="3344" y="989"/>
                    <a:pt x="2068" y="2841"/>
                  </a:cubicBezTo>
                  <a:cubicBezTo>
                    <a:pt x="0" y="5810"/>
                    <a:pt x="667" y="9880"/>
                    <a:pt x="3636" y="11948"/>
                  </a:cubicBezTo>
                  <a:cubicBezTo>
                    <a:pt x="4756" y="12724"/>
                    <a:pt x="6041" y="13097"/>
                    <a:pt x="7317" y="13097"/>
                  </a:cubicBezTo>
                  <a:cubicBezTo>
                    <a:pt x="9385" y="13097"/>
                    <a:pt x="11430" y="12116"/>
                    <a:pt x="12709" y="10280"/>
                  </a:cubicBezTo>
                  <a:cubicBezTo>
                    <a:pt x="14777" y="7278"/>
                    <a:pt x="14077" y="3208"/>
                    <a:pt x="11141" y="1173"/>
                  </a:cubicBezTo>
                  <a:cubicBezTo>
                    <a:pt x="10017" y="381"/>
                    <a:pt x="8726" y="0"/>
                    <a:pt x="7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2"/>
            <p:cNvSpPr/>
            <p:nvPr/>
          </p:nvSpPr>
          <p:spPr>
            <a:xfrm>
              <a:off x="6918403" y="754209"/>
              <a:ext cx="754105" cy="621086"/>
            </a:xfrm>
            <a:custGeom>
              <a:avLst/>
              <a:gdLst/>
              <a:ahLst/>
              <a:cxnLst/>
              <a:rect l="l" t="t" r="r" b="b"/>
              <a:pathLst>
                <a:path w="31957" h="26320" fill="none" extrusionOk="0">
                  <a:moveTo>
                    <a:pt x="31957" y="0"/>
                  </a:moveTo>
                  <a:cubicBezTo>
                    <a:pt x="29622" y="3636"/>
                    <a:pt x="23818" y="2435"/>
                    <a:pt x="23551" y="2369"/>
                  </a:cubicBezTo>
                  <a:lnTo>
                    <a:pt x="23518" y="2369"/>
                  </a:lnTo>
                  <a:lnTo>
                    <a:pt x="23518" y="2369"/>
                  </a:lnTo>
                  <a:lnTo>
                    <a:pt x="23518" y="2369"/>
                  </a:lnTo>
                  <a:cubicBezTo>
                    <a:pt x="19782" y="1535"/>
                    <a:pt x="16546" y="2402"/>
                    <a:pt x="15078" y="4704"/>
                  </a:cubicBezTo>
                  <a:cubicBezTo>
                    <a:pt x="12843" y="8139"/>
                    <a:pt x="15779" y="12776"/>
                    <a:pt x="15979" y="13110"/>
                  </a:cubicBezTo>
                  <a:lnTo>
                    <a:pt x="16012" y="13143"/>
                  </a:lnTo>
                  <a:lnTo>
                    <a:pt x="15979" y="13176"/>
                  </a:lnTo>
                  <a:lnTo>
                    <a:pt x="16012" y="13176"/>
                  </a:lnTo>
                  <a:cubicBezTo>
                    <a:pt x="16146" y="13410"/>
                    <a:pt x="19281" y="18447"/>
                    <a:pt x="16679" y="21883"/>
                  </a:cubicBezTo>
                  <a:cubicBezTo>
                    <a:pt x="14211" y="25152"/>
                    <a:pt x="8874" y="24018"/>
                    <a:pt x="8507" y="23951"/>
                  </a:cubicBezTo>
                  <a:cubicBezTo>
                    <a:pt x="8474" y="23951"/>
                    <a:pt x="8474" y="23917"/>
                    <a:pt x="8474" y="23917"/>
                  </a:cubicBezTo>
                  <a:lnTo>
                    <a:pt x="8440" y="23951"/>
                  </a:lnTo>
                  <a:lnTo>
                    <a:pt x="8407" y="23951"/>
                  </a:lnTo>
                  <a:cubicBezTo>
                    <a:pt x="4704" y="23117"/>
                    <a:pt x="1469" y="24018"/>
                    <a:pt x="1" y="26319"/>
                  </a:cubicBezTo>
                </a:path>
              </a:pathLst>
            </a:custGeom>
            <a:solidFill>
              <a:schemeClr val="dk1"/>
            </a:solidFill>
            <a:ln w="7337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2"/>
            <p:cNvSpPr/>
            <p:nvPr/>
          </p:nvSpPr>
          <p:spPr>
            <a:xfrm>
              <a:off x="7371796" y="840009"/>
              <a:ext cx="107864" cy="75583"/>
            </a:xfrm>
            <a:custGeom>
              <a:avLst/>
              <a:gdLst/>
              <a:ahLst/>
              <a:cxnLst/>
              <a:rect l="l" t="t" r="r" b="b"/>
              <a:pathLst>
                <a:path w="4571" h="3203" fill="none" extrusionOk="0">
                  <a:moveTo>
                    <a:pt x="1" y="0"/>
                  </a:moveTo>
                  <a:lnTo>
                    <a:pt x="4570" y="3203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2"/>
            <p:cNvSpPr/>
            <p:nvPr/>
          </p:nvSpPr>
          <p:spPr>
            <a:xfrm>
              <a:off x="7329298" y="866768"/>
              <a:ext cx="138565" cy="96844"/>
            </a:xfrm>
            <a:custGeom>
              <a:avLst/>
              <a:gdLst/>
              <a:ahLst/>
              <a:cxnLst/>
              <a:rect l="l" t="t" r="r" b="b"/>
              <a:pathLst>
                <a:path w="5872" h="4104" fill="none" extrusionOk="0">
                  <a:moveTo>
                    <a:pt x="0" y="0"/>
                  </a:moveTo>
                  <a:lnTo>
                    <a:pt x="5871" y="4103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2"/>
            <p:cNvSpPr/>
            <p:nvPr/>
          </p:nvSpPr>
          <p:spPr>
            <a:xfrm>
              <a:off x="7303318" y="904547"/>
              <a:ext cx="137762" cy="96844"/>
            </a:xfrm>
            <a:custGeom>
              <a:avLst/>
              <a:gdLst/>
              <a:ahLst/>
              <a:cxnLst/>
              <a:rect l="l" t="t" r="r" b="b"/>
              <a:pathLst>
                <a:path w="5838" h="4104" fill="none" extrusionOk="0">
                  <a:moveTo>
                    <a:pt x="0" y="1"/>
                  </a:moveTo>
                  <a:lnTo>
                    <a:pt x="5838" y="4104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2"/>
            <p:cNvSpPr/>
            <p:nvPr/>
          </p:nvSpPr>
          <p:spPr>
            <a:xfrm>
              <a:off x="7293076" y="953346"/>
              <a:ext cx="107085" cy="74804"/>
            </a:xfrm>
            <a:custGeom>
              <a:avLst/>
              <a:gdLst/>
              <a:ahLst/>
              <a:cxnLst/>
              <a:rect l="l" t="t" r="r" b="b"/>
              <a:pathLst>
                <a:path w="4538" h="3170" fill="none" extrusionOk="0">
                  <a:moveTo>
                    <a:pt x="1" y="1"/>
                  </a:moveTo>
                  <a:lnTo>
                    <a:pt x="4537" y="317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2"/>
            <p:cNvSpPr/>
            <p:nvPr/>
          </p:nvSpPr>
          <p:spPr>
            <a:xfrm>
              <a:off x="7191539" y="1097408"/>
              <a:ext cx="107864" cy="75583"/>
            </a:xfrm>
            <a:custGeom>
              <a:avLst/>
              <a:gdLst/>
              <a:ahLst/>
              <a:cxnLst/>
              <a:rect l="l" t="t" r="r" b="b"/>
              <a:pathLst>
                <a:path w="4571" h="3203" fill="none" extrusionOk="0">
                  <a:moveTo>
                    <a:pt x="1" y="0"/>
                  </a:moveTo>
                  <a:lnTo>
                    <a:pt x="4571" y="3202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2"/>
            <p:cNvSpPr/>
            <p:nvPr/>
          </p:nvSpPr>
          <p:spPr>
            <a:xfrm>
              <a:off x="7149819" y="1124167"/>
              <a:ext cx="137786" cy="96844"/>
            </a:xfrm>
            <a:custGeom>
              <a:avLst/>
              <a:gdLst/>
              <a:ahLst/>
              <a:cxnLst/>
              <a:rect l="l" t="t" r="r" b="b"/>
              <a:pathLst>
                <a:path w="5839" h="4104" fill="none" extrusionOk="0">
                  <a:moveTo>
                    <a:pt x="1" y="0"/>
                  </a:moveTo>
                  <a:lnTo>
                    <a:pt x="5838" y="4103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2"/>
            <p:cNvSpPr/>
            <p:nvPr/>
          </p:nvSpPr>
          <p:spPr>
            <a:xfrm>
              <a:off x="7123862" y="1161946"/>
              <a:ext cx="137762" cy="96844"/>
            </a:xfrm>
            <a:custGeom>
              <a:avLst/>
              <a:gdLst/>
              <a:ahLst/>
              <a:cxnLst/>
              <a:rect l="l" t="t" r="r" b="b"/>
              <a:pathLst>
                <a:path w="5838" h="4104" fill="none" extrusionOk="0">
                  <a:moveTo>
                    <a:pt x="0" y="0"/>
                  </a:moveTo>
                  <a:lnTo>
                    <a:pt x="5838" y="4103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2"/>
            <p:cNvSpPr/>
            <p:nvPr/>
          </p:nvSpPr>
          <p:spPr>
            <a:xfrm>
              <a:off x="7112843" y="1210746"/>
              <a:ext cx="107841" cy="74804"/>
            </a:xfrm>
            <a:custGeom>
              <a:avLst/>
              <a:gdLst/>
              <a:ahLst/>
              <a:cxnLst/>
              <a:rect l="l" t="t" r="r" b="b"/>
              <a:pathLst>
                <a:path w="4570" h="3170" fill="none" extrusionOk="0">
                  <a:moveTo>
                    <a:pt x="0" y="1"/>
                  </a:moveTo>
                  <a:lnTo>
                    <a:pt x="4570" y="31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2"/>
            <p:cNvSpPr/>
            <p:nvPr/>
          </p:nvSpPr>
          <p:spPr>
            <a:xfrm>
              <a:off x="6801126" y="535391"/>
              <a:ext cx="1010728" cy="1009926"/>
            </a:xfrm>
            <a:custGeom>
              <a:avLst/>
              <a:gdLst/>
              <a:ahLst/>
              <a:cxnLst/>
              <a:rect l="l" t="t" r="r" b="b"/>
              <a:pathLst>
                <a:path w="42832" h="42798" fill="none" extrusionOk="0">
                  <a:moveTo>
                    <a:pt x="1" y="0"/>
                  </a:moveTo>
                  <a:lnTo>
                    <a:pt x="42831" y="0"/>
                  </a:lnTo>
                  <a:lnTo>
                    <a:pt x="42831" y="42797"/>
                  </a:lnTo>
                  <a:lnTo>
                    <a:pt x="1" y="42797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2"/>
            <p:cNvSpPr/>
            <p:nvPr/>
          </p:nvSpPr>
          <p:spPr>
            <a:xfrm>
              <a:off x="7705930" y="1021873"/>
              <a:ext cx="260564" cy="265307"/>
            </a:xfrm>
            <a:custGeom>
              <a:avLst/>
              <a:gdLst/>
              <a:ahLst/>
              <a:cxnLst/>
              <a:rect l="l" t="t" r="r" b="b"/>
              <a:pathLst>
                <a:path w="11042" h="11243" fill="none" extrusionOk="0">
                  <a:moveTo>
                    <a:pt x="11042" y="5605"/>
                  </a:moveTo>
                  <a:cubicBezTo>
                    <a:pt x="11042" y="8707"/>
                    <a:pt x="8573" y="11242"/>
                    <a:pt x="5504" y="11242"/>
                  </a:cubicBezTo>
                  <a:cubicBezTo>
                    <a:pt x="2469" y="11242"/>
                    <a:pt x="1" y="8707"/>
                    <a:pt x="1" y="5605"/>
                  </a:cubicBezTo>
                  <a:cubicBezTo>
                    <a:pt x="1" y="2503"/>
                    <a:pt x="2469" y="1"/>
                    <a:pt x="5504" y="1"/>
                  </a:cubicBezTo>
                  <a:cubicBezTo>
                    <a:pt x="8573" y="1"/>
                    <a:pt x="11042" y="2503"/>
                    <a:pt x="11042" y="560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2"/>
            <p:cNvSpPr/>
            <p:nvPr/>
          </p:nvSpPr>
          <p:spPr>
            <a:xfrm>
              <a:off x="7608332" y="1154112"/>
              <a:ext cx="229863" cy="230666"/>
            </a:xfrm>
            <a:custGeom>
              <a:avLst/>
              <a:gdLst/>
              <a:ahLst/>
              <a:cxnLst/>
              <a:rect l="l" t="t" r="r" b="b"/>
              <a:pathLst>
                <a:path w="9741" h="9775" fill="none" extrusionOk="0">
                  <a:moveTo>
                    <a:pt x="0" y="1"/>
                  </a:moveTo>
                  <a:lnTo>
                    <a:pt x="9741" y="1"/>
                  </a:lnTo>
                  <a:lnTo>
                    <a:pt x="9741" y="9774"/>
                  </a:lnTo>
                  <a:lnTo>
                    <a:pt x="0" y="9774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2"/>
            <p:cNvSpPr/>
            <p:nvPr/>
          </p:nvSpPr>
          <p:spPr>
            <a:xfrm>
              <a:off x="7044340" y="603068"/>
              <a:ext cx="506945" cy="922568"/>
            </a:xfrm>
            <a:custGeom>
              <a:avLst/>
              <a:gdLst/>
              <a:ahLst/>
              <a:cxnLst/>
              <a:rect l="l" t="t" r="r" b="b"/>
              <a:pathLst>
                <a:path w="21483" h="39096" fill="none" extrusionOk="0">
                  <a:moveTo>
                    <a:pt x="3770" y="39095"/>
                  </a:moveTo>
                  <a:cubicBezTo>
                    <a:pt x="6406" y="35626"/>
                    <a:pt x="3270" y="30623"/>
                    <a:pt x="3103" y="30389"/>
                  </a:cubicBezTo>
                  <a:lnTo>
                    <a:pt x="3103" y="30356"/>
                  </a:lnTo>
                  <a:lnTo>
                    <a:pt x="3137" y="30322"/>
                  </a:lnTo>
                  <a:lnTo>
                    <a:pt x="3103" y="30322"/>
                  </a:lnTo>
                  <a:cubicBezTo>
                    <a:pt x="2903" y="29989"/>
                    <a:pt x="1" y="25352"/>
                    <a:pt x="2203" y="21916"/>
                  </a:cubicBezTo>
                  <a:cubicBezTo>
                    <a:pt x="3670" y="19615"/>
                    <a:pt x="6906" y="18714"/>
                    <a:pt x="10642" y="19548"/>
                  </a:cubicBezTo>
                  <a:lnTo>
                    <a:pt x="10642" y="19548"/>
                  </a:lnTo>
                  <a:lnTo>
                    <a:pt x="10675" y="19548"/>
                  </a:lnTo>
                  <a:cubicBezTo>
                    <a:pt x="10675" y="19548"/>
                    <a:pt x="10675" y="19548"/>
                    <a:pt x="10675" y="19548"/>
                  </a:cubicBezTo>
                  <a:cubicBezTo>
                    <a:pt x="11076" y="19648"/>
                    <a:pt x="16413" y="20749"/>
                    <a:pt x="18848" y="17513"/>
                  </a:cubicBezTo>
                  <a:cubicBezTo>
                    <a:pt x="21483" y="14044"/>
                    <a:pt x="18347" y="9007"/>
                    <a:pt x="18214" y="8807"/>
                  </a:cubicBezTo>
                  <a:lnTo>
                    <a:pt x="18181" y="8774"/>
                  </a:lnTo>
                  <a:lnTo>
                    <a:pt x="18181" y="8774"/>
                  </a:lnTo>
                  <a:lnTo>
                    <a:pt x="18181" y="8740"/>
                  </a:lnTo>
                  <a:cubicBezTo>
                    <a:pt x="16112" y="5538"/>
                    <a:pt x="15846" y="2202"/>
                    <a:pt x="17480" y="1"/>
                  </a:cubicBezTo>
                </a:path>
              </a:pathLst>
            </a:custGeom>
            <a:noFill/>
            <a:ln w="73375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2"/>
            <p:cNvSpPr/>
            <p:nvPr/>
          </p:nvSpPr>
          <p:spPr>
            <a:xfrm>
              <a:off x="7071123" y="603068"/>
              <a:ext cx="506945" cy="922568"/>
            </a:xfrm>
            <a:custGeom>
              <a:avLst/>
              <a:gdLst/>
              <a:ahLst/>
              <a:cxnLst/>
              <a:rect l="l" t="t" r="r" b="b"/>
              <a:pathLst>
                <a:path w="21483" h="39096" fill="none" extrusionOk="0">
                  <a:moveTo>
                    <a:pt x="3803" y="39095"/>
                  </a:moveTo>
                  <a:cubicBezTo>
                    <a:pt x="6405" y="35626"/>
                    <a:pt x="3269" y="30623"/>
                    <a:pt x="3136" y="30389"/>
                  </a:cubicBezTo>
                  <a:lnTo>
                    <a:pt x="3102" y="30356"/>
                  </a:lnTo>
                  <a:lnTo>
                    <a:pt x="3136" y="30322"/>
                  </a:lnTo>
                  <a:lnTo>
                    <a:pt x="3136" y="30322"/>
                  </a:lnTo>
                  <a:cubicBezTo>
                    <a:pt x="2902" y="29989"/>
                    <a:pt x="0" y="25352"/>
                    <a:pt x="2202" y="21916"/>
                  </a:cubicBezTo>
                  <a:cubicBezTo>
                    <a:pt x="3703" y="19615"/>
                    <a:pt x="6905" y="18714"/>
                    <a:pt x="10641" y="19548"/>
                  </a:cubicBezTo>
                  <a:lnTo>
                    <a:pt x="10674" y="19548"/>
                  </a:lnTo>
                  <a:lnTo>
                    <a:pt x="10674" y="19548"/>
                  </a:lnTo>
                  <a:cubicBezTo>
                    <a:pt x="10674" y="19548"/>
                    <a:pt x="10674" y="19548"/>
                    <a:pt x="10708" y="19548"/>
                  </a:cubicBezTo>
                  <a:cubicBezTo>
                    <a:pt x="11108" y="19648"/>
                    <a:pt x="16412" y="20749"/>
                    <a:pt x="18880" y="17513"/>
                  </a:cubicBezTo>
                  <a:cubicBezTo>
                    <a:pt x="21482" y="14044"/>
                    <a:pt x="18347" y="9007"/>
                    <a:pt x="18213" y="8807"/>
                  </a:cubicBezTo>
                  <a:lnTo>
                    <a:pt x="18213" y="8774"/>
                  </a:lnTo>
                  <a:lnTo>
                    <a:pt x="18213" y="8774"/>
                  </a:lnTo>
                  <a:lnTo>
                    <a:pt x="18180" y="8740"/>
                  </a:lnTo>
                  <a:cubicBezTo>
                    <a:pt x="16112" y="5538"/>
                    <a:pt x="15845" y="2202"/>
                    <a:pt x="17513" y="1"/>
                  </a:cubicBez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28800" y="1504950"/>
            <a:ext cx="5410200" cy="2590800"/>
          </a:xfrm>
        </p:spPr>
        <p:txBody>
          <a:bodyPr anchor="t"/>
          <a:lstStyle/>
          <a:p>
            <a:pPr algn="l">
              <a:buFont typeface="Courier New" pitchFamily="49" charset="0"/>
              <a:buChar char="o"/>
            </a:pPr>
            <a:r>
              <a:rPr lang="sr-Latn-RS" sz="1600" dirty="0" smtClean="0"/>
              <a:t>DNK je jedna vrsta nukleinskih kiselina koje postoje u ćeliji živih bića.</a:t>
            </a:r>
          </a:p>
          <a:p>
            <a:pPr algn="l">
              <a:buFont typeface="Courier New" pitchFamily="49" charset="0"/>
              <a:buChar char="o"/>
            </a:pPr>
            <a:endParaRPr lang="sr-Latn-RS" sz="1600" dirty="0" smtClean="0"/>
          </a:p>
          <a:p>
            <a:pPr algn="l">
              <a:buFont typeface="Courier New" pitchFamily="49" charset="0"/>
              <a:buChar char="o"/>
            </a:pPr>
            <a:r>
              <a:rPr lang="sr-Latn-RS" sz="1600" dirty="0" smtClean="0"/>
              <a:t>RNK se sastoje od nukleotida A,C,G,U.</a:t>
            </a:r>
          </a:p>
          <a:p>
            <a:pPr algn="l">
              <a:buFont typeface="Courier New" pitchFamily="49" charset="0"/>
              <a:buChar char="o"/>
            </a:pPr>
            <a:endParaRPr lang="sr-Latn-RS" sz="1600" dirty="0" smtClean="0"/>
          </a:p>
          <a:p>
            <a:pPr algn="l">
              <a:buFont typeface="Courier New" pitchFamily="49" charset="0"/>
              <a:buChar char="o"/>
            </a:pPr>
            <a:r>
              <a:rPr lang="sr-Latn-RS" sz="1600" dirty="0" smtClean="0"/>
              <a:t>Razlika između DNK i RNK u jednom nukleotidu.</a:t>
            </a:r>
          </a:p>
          <a:p>
            <a:pPr algn="l">
              <a:buFont typeface="Courier New" pitchFamily="49" charset="0"/>
              <a:buChar char="o"/>
            </a:pPr>
            <a:endParaRPr lang="sr-Latn-RS" sz="1600" dirty="0" smtClean="0"/>
          </a:p>
          <a:p>
            <a:pPr algn="l">
              <a:buFont typeface="Courier New" pitchFamily="49" charset="0"/>
              <a:buChar char="o"/>
            </a:pPr>
            <a:r>
              <a:rPr lang="sr-Latn-RS" sz="1600" dirty="0" smtClean="0"/>
              <a:t>DNK se prepisuje u RNK. Šta to znači?</a:t>
            </a:r>
          </a:p>
          <a:p>
            <a:pPr algn="l">
              <a:buFont typeface="Courier New" pitchFamily="49" charset="0"/>
              <a:buChar char="o"/>
            </a:pPr>
            <a:endParaRPr lang="sr-Latn-RS" dirty="0" smtClean="0"/>
          </a:p>
          <a:p>
            <a:pPr algn="l">
              <a:buFont typeface="Courier New" pitchFamily="49" charset="0"/>
              <a:buChar char="o"/>
            </a:pPr>
            <a:endParaRPr lang="sr-Latn-RS" sz="1400" dirty="0" smtClean="0"/>
          </a:p>
          <a:p>
            <a:pPr algn="l">
              <a:buFont typeface="Courier New" pitchFamily="49" charset="0"/>
              <a:buChar char="o"/>
            </a:pPr>
            <a:endParaRPr lang="sr-Latn-RS" sz="1400" dirty="0" smtClean="0"/>
          </a:p>
          <a:p>
            <a:pPr algn="l">
              <a:buFont typeface="Courier New" pitchFamily="49" charset="0"/>
              <a:buChar char="o"/>
            </a:pPr>
            <a:endParaRPr lang="sr-Latn-RS" sz="1400" dirty="0" smtClean="0"/>
          </a:p>
          <a:p>
            <a:pPr algn="l">
              <a:buFont typeface="Courier New" pitchFamily="49" charset="0"/>
              <a:buChar char="o"/>
            </a:pPr>
            <a:endParaRPr lang="sr-Latn-RS" sz="1400" dirty="0" smtClean="0"/>
          </a:p>
          <a:p>
            <a:pPr algn="l">
              <a:buFont typeface="Courier New" pitchFamily="49" charset="0"/>
              <a:buChar char="o"/>
            </a:pPr>
            <a:endParaRPr lang="sr-Latn-RS" sz="1400" dirty="0" smtClean="0"/>
          </a:p>
          <a:p>
            <a:pPr algn="l">
              <a:buFont typeface="Courier New" pitchFamily="49" charset="0"/>
              <a:buChar char="o"/>
            </a:pPr>
            <a:endParaRPr lang="sr-Latn-RS" sz="14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752600" y="361950"/>
            <a:ext cx="6248400" cy="828300"/>
          </a:xfrm>
        </p:spPr>
        <p:txBody>
          <a:bodyPr/>
          <a:lstStyle/>
          <a:p>
            <a:r>
              <a:rPr lang="sr-Latn-RS" sz="2800" dirty="0" smtClean="0">
                <a:solidFill>
                  <a:schemeClr val="accent1"/>
                </a:solidFill>
              </a:rPr>
              <a:t>Kako bakterije prave </a:t>
            </a:r>
            <a:r>
              <a:rPr lang="sr-Latn-RS" sz="2800" dirty="0" smtClean="0">
                <a:solidFill>
                  <a:schemeClr val="tx1">
                    <a:lumMod val="50000"/>
                  </a:schemeClr>
                </a:solidFill>
              </a:rPr>
              <a:t>antibiotike?</a:t>
            </a:r>
            <a:endParaRPr lang="en-US" dirty="0"/>
          </a:p>
        </p:txBody>
      </p:sp>
      <p:sp>
        <p:nvSpPr>
          <p:cNvPr id="12" name="Subtitle 9"/>
          <p:cNvSpPr txBox="1">
            <a:spLocks/>
          </p:cNvSpPr>
          <p:nvPr/>
        </p:nvSpPr>
        <p:spPr>
          <a:xfrm>
            <a:off x="5486400" y="2343150"/>
            <a:ext cx="2175300" cy="17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44"/>
          <p:cNvSpPr/>
          <p:nvPr/>
        </p:nvSpPr>
        <p:spPr>
          <a:xfrm flipH="1">
            <a:off x="4814879" y="1153452"/>
            <a:ext cx="2836579" cy="2836596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3" y="2635"/>
                  <a:pt x="3403" y="1701"/>
                </a:cubicBezTo>
                <a:cubicBezTo>
                  <a:pt x="3403" y="767"/>
                  <a:pt x="2635" y="0"/>
                  <a:pt x="17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44"/>
          <p:cNvSpPr/>
          <p:nvPr/>
        </p:nvSpPr>
        <p:spPr>
          <a:xfrm flipH="1">
            <a:off x="1492542" y="1770014"/>
            <a:ext cx="2836579" cy="2836596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3" y="2635"/>
                  <a:pt x="3403" y="1701"/>
                </a:cubicBezTo>
                <a:cubicBezTo>
                  <a:pt x="3403" y="767"/>
                  <a:pt x="2635" y="0"/>
                  <a:pt x="1701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Google Shape;1935;p44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chemeClr val="accent1"/>
                </a:solidFill>
              </a:rPr>
              <a:t>Kako se prave </a:t>
            </a:r>
            <a:r>
              <a:rPr lang="sr-Latn-RS" dirty="0" smtClean="0">
                <a:solidFill>
                  <a:schemeClr val="tx1">
                    <a:lumMod val="50000"/>
                  </a:schemeClr>
                </a:solidFill>
              </a:rPr>
              <a:t>proteini?</a:t>
            </a:r>
            <a:endParaRPr/>
          </a:p>
        </p:txBody>
      </p:sp>
      <p:sp>
        <p:nvSpPr>
          <p:cNvPr id="1936" name="Google Shape;1936;p44"/>
          <p:cNvSpPr txBox="1">
            <a:spLocks noGrp="1"/>
          </p:cNvSpPr>
          <p:nvPr>
            <p:ph type="title"/>
          </p:nvPr>
        </p:nvSpPr>
        <p:spPr>
          <a:xfrm>
            <a:off x="1752600" y="2114550"/>
            <a:ext cx="2283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 smtClean="0"/>
              <a:t>Transkripcija DNK U RNK</a:t>
            </a:r>
            <a:endParaRPr sz="1800"/>
          </a:p>
        </p:txBody>
      </p:sp>
      <p:sp>
        <p:nvSpPr>
          <p:cNvPr id="1937" name="Google Shape;1937;p44"/>
          <p:cNvSpPr txBox="1">
            <a:spLocks noGrp="1"/>
          </p:cNvSpPr>
          <p:nvPr>
            <p:ph type="title" idx="2"/>
          </p:nvPr>
        </p:nvSpPr>
        <p:spPr>
          <a:xfrm>
            <a:off x="5029200" y="1504950"/>
            <a:ext cx="2283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 smtClean="0"/>
              <a:t>Translacija prepisanog RNK u proteine</a:t>
            </a:r>
            <a:endParaRPr sz="1800"/>
          </a:p>
        </p:txBody>
      </p:sp>
      <p:sp>
        <p:nvSpPr>
          <p:cNvPr id="1938" name="Google Shape;1938;p44"/>
          <p:cNvSpPr txBox="1">
            <a:spLocks noGrp="1"/>
          </p:cNvSpPr>
          <p:nvPr>
            <p:ph type="subTitle" idx="1"/>
          </p:nvPr>
        </p:nvSpPr>
        <p:spPr>
          <a:xfrm>
            <a:off x="5181600" y="2571750"/>
            <a:ext cx="2283900" cy="1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4 nukleotida prevodimo u 20 mogućih aminokiselina.</a:t>
            </a:r>
            <a:endParaRPr/>
          </a:p>
        </p:txBody>
      </p:sp>
      <p:sp>
        <p:nvSpPr>
          <p:cNvPr id="1939" name="Google Shape;1939;p44"/>
          <p:cNvSpPr txBox="1">
            <a:spLocks noGrp="1"/>
          </p:cNvSpPr>
          <p:nvPr>
            <p:ph type="subTitle" idx="3"/>
          </p:nvPr>
        </p:nvSpPr>
        <p:spPr>
          <a:xfrm>
            <a:off x="1676400" y="2876550"/>
            <a:ext cx="2376621" cy="1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J</a:t>
            </a:r>
            <a:r>
              <a:rPr lang="sr-Latn-RS" sz="1600" dirty="0" smtClean="0"/>
              <a:t>ednostavno prepisivnje nukleotida iz oba lanca DNK uz zamjenu nukleotida T sa nukleotidom U.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algn="l">
              <a:buFont typeface="Courier New" pitchFamily="49" charset="0"/>
              <a:buChar char="o"/>
            </a:pPr>
            <a:r>
              <a:rPr lang="sr-Latn-RS" sz="1600" dirty="0" smtClean="0"/>
              <a:t>Preslikavanje k-grama nukleotida u aminokiseline.</a:t>
            </a:r>
          </a:p>
          <a:p>
            <a:pPr algn="l">
              <a:buFont typeface="Courier New" pitchFamily="49" charset="0"/>
              <a:buChar char="o"/>
            </a:pPr>
            <a:endParaRPr lang="sr-Latn-RS" sz="1600" dirty="0" smtClean="0"/>
          </a:p>
          <a:p>
            <a:pPr algn="l">
              <a:buFont typeface="Courier New" pitchFamily="49" charset="0"/>
              <a:buChar char="o"/>
            </a:pPr>
            <a:r>
              <a:rPr lang="sr-Latn-RS" sz="1600" dirty="0" smtClean="0"/>
              <a:t>Nad azbukom od 4 nukleotida postoji 16 različitih bigrama.</a:t>
            </a:r>
          </a:p>
          <a:p>
            <a:pPr algn="l">
              <a:buFont typeface="Courier New" pitchFamily="49" charset="0"/>
              <a:buChar char="o"/>
            </a:pPr>
            <a:endParaRPr lang="sr-Latn-RS" sz="1600" dirty="0" smtClean="0"/>
          </a:p>
          <a:p>
            <a:pPr algn="l">
              <a:buFont typeface="Courier New" pitchFamily="49" charset="0"/>
              <a:buChar char="o"/>
            </a:pPr>
            <a:r>
              <a:rPr lang="sr-Latn-RS" sz="1600" dirty="0" smtClean="0"/>
              <a:t>Dva nukleotida ne možemo da preslikamo u jednu aminokiselinu zato što za svaku aminokiselinu moramo znati koji bigram označava.</a:t>
            </a:r>
          </a:p>
          <a:p>
            <a:pPr algn="l">
              <a:buFont typeface="Courier New" pitchFamily="49" charset="0"/>
              <a:buChar char="o"/>
            </a:pPr>
            <a:endParaRPr lang="sr-Latn-RS" sz="1600" dirty="0" smtClean="0"/>
          </a:p>
          <a:p>
            <a:pPr algn="l">
              <a:buFont typeface="Courier New" pitchFamily="49" charset="0"/>
              <a:buChar char="o"/>
            </a:pPr>
            <a:r>
              <a:rPr lang="sr-Latn-RS" sz="1600" dirty="0" smtClean="0"/>
              <a:t>Da li preslikavanje možemo da uradimo sa 3-gramima?</a:t>
            </a:r>
          </a:p>
          <a:p>
            <a:pPr algn="l">
              <a:buFont typeface="Courier New" pitchFamily="49" charset="0"/>
              <a:buChar char="o"/>
            </a:pPr>
            <a:endParaRPr lang="sr-Latn-RS" sz="1600" dirty="0" smtClean="0"/>
          </a:p>
          <a:p>
            <a:pPr algn="l">
              <a:buFont typeface="Courier New" pitchFamily="49" charset="0"/>
              <a:buChar char="o"/>
            </a:pPr>
            <a:r>
              <a:rPr lang="sr-Latn-RS" sz="1600" b="1" i="1" dirty="0" smtClean="0">
                <a:solidFill>
                  <a:schemeClr val="tx1">
                    <a:lumMod val="50000"/>
                  </a:schemeClr>
                </a:solidFill>
              </a:rPr>
              <a:t>Definicija: </a:t>
            </a:r>
            <a:r>
              <a:rPr lang="sr-Latn-RS" sz="1600" b="1" dirty="0" smtClean="0"/>
              <a:t>Kodon </a:t>
            </a:r>
            <a:r>
              <a:rPr lang="sr-Latn-RS" sz="1600" dirty="0" smtClean="0"/>
              <a:t>predstavlja jedan 3-gram nukleotida.</a:t>
            </a:r>
          </a:p>
          <a:p>
            <a:pPr algn="l">
              <a:buFont typeface="Courier New" pitchFamily="49" charset="0"/>
              <a:buChar char="o"/>
            </a:pPr>
            <a:endParaRPr lang="sr-Latn-RS" dirty="0" smtClean="0"/>
          </a:p>
          <a:p>
            <a:pPr algn="l">
              <a:buFont typeface="Courier New" pitchFamily="49" charset="0"/>
              <a:buChar char="o"/>
            </a:pPr>
            <a:endParaRPr lang="sr-Latn-RS" dirty="0" smtClean="0"/>
          </a:p>
          <a:p>
            <a:pPr algn="l">
              <a:buFont typeface="Courier New" pitchFamily="49" charset="0"/>
              <a:buChar char="o"/>
            </a:pPr>
            <a:endParaRPr lang="sr-Latn-RS" dirty="0" smtClean="0"/>
          </a:p>
          <a:p>
            <a:pPr algn="l"/>
            <a:endParaRPr lang="sr-Latn-R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lvl="0"/>
            <a:r>
              <a:rPr lang="en-US" sz="2400" dirty="0" err="1" smtClean="0">
                <a:solidFill>
                  <a:schemeClr val="accent1"/>
                </a:solidFill>
              </a:rPr>
              <a:t>Translacija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prepisanog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RNK u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proteine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chemeClr val="accent1"/>
                </a:solidFill>
              </a:rPr>
              <a:t>Translacija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prepisanog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RNK u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proteine</a:t>
            </a:r>
            <a:endParaRPr lang="en-US" sz="2800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23950"/>
            <a:ext cx="5825843" cy="34006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sr-Latn-RS" sz="1400" b="1" i="1" dirty="0" smtClean="0">
                <a:solidFill>
                  <a:schemeClr val="tx1">
                    <a:lumMod val="50000"/>
                  </a:schemeClr>
                </a:solidFill>
              </a:rPr>
              <a:t>Definicija:  </a:t>
            </a:r>
            <a:r>
              <a:rPr lang="sr-Latn-RS" sz="1400" b="1" dirty="0" smtClean="0"/>
              <a:t>Genetski kod  </a:t>
            </a:r>
            <a:r>
              <a:rPr lang="sr-Latn-RS" sz="1400" dirty="0" smtClean="0"/>
              <a:t>predstavlja preslikvanje skupa kodona u skup aminokiselina.</a:t>
            </a:r>
          </a:p>
          <a:p>
            <a:pPr>
              <a:buNone/>
            </a:pPr>
            <a:endParaRPr lang="en-US" sz="1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200" dirty="0" smtClean="0">
                <a:solidFill>
                  <a:schemeClr val="accent1"/>
                </a:solidFill>
              </a:rPr>
              <a:t>Kako bakterije prave </a:t>
            </a:r>
            <a:r>
              <a:rPr lang="sr-Latn-RS" sz="3200" dirty="0" smtClean="0">
                <a:solidFill>
                  <a:schemeClr val="tx1">
                    <a:lumMod val="50000"/>
                  </a:schemeClr>
                </a:solidFill>
              </a:rPr>
              <a:t>antibiotike?</a:t>
            </a:r>
            <a:endParaRPr lang="en-US" dirty="0"/>
          </a:p>
        </p:txBody>
      </p:sp>
      <p:pic>
        <p:nvPicPr>
          <p:cNvPr id="4" name="Picture 3" descr="genetski k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33550"/>
            <a:ext cx="4846740" cy="2911092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Kodone iz RNK preslikavamo u aminokiseline.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Kako određujemo kraj nekog proteina?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b="1" i="1" dirty="0" smtClean="0"/>
              <a:t>Stop kodoni </a:t>
            </a:r>
            <a:r>
              <a:rPr lang="sr-Latn-RS" sz="1600" dirty="0" smtClean="0"/>
              <a:t>– UAA, UAG, UGA.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b="1" i="1" dirty="0" smtClean="0"/>
              <a:t>Centralna dogma molekularne biologije</a:t>
            </a:r>
            <a:r>
              <a:rPr lang="sr-Latn-RS" sz="1600" dirty="0" smtClean="0"/>
              <a:t> govori da se transakcijom na osnovu DNK može dobiti RNK, a translacijom se iz RNK na osnovu genetskog koda dobijaju proteini.</a:t>
            </a:r>
            <a:endParaRPr lang="en-US" sz="16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2800" dirty="0" smtClean="0">
                <a:solidFill>
                  <a:schemeClr val="accent1"/>
                </a:solidFill>
              </a:rPr>
              <a:t>Kako bakterije prave </a:t>
            </a:r>
            <a:r>
              <a:rPr lang="sr-Latn-RS" sz="2800" dirty="0" smtClean="0">
                <a:solidFill>
                  <a:schemeClr val="tx1">
                    <a:lumMod val="50000"/>
                  </a:schemeClr>
                </a:solidFill>
              </a:rPr>
              <a:t>antibiotike?</a:t>
            </a:r>
            <a:endParaRPr lang="en-US" dirty="0"/>
          </a:p>
        </p:txBody>
      </p:sp>
      <p:pic>
        <p:nvPicPr>
          <p:cNvPr id="20" name="Picture 19" descr="dog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352550"/>
            <a:ext cx="3048659" cy="3075262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20000" y="1428750"/>
            <a:ext cx="7704000" cy="3203402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sr-Latn-RS" sz="1800" dirty="0" smtClean="0"/>
              <a:t>Koje aminokiseline i kojim redom ulaze u sastav peptida tirocidina B1?</a:t>
            </a:r>
          </a:p>
          <a:p>
            <a:pPr>
              <a:buFont typeface="Courier New" pitchFamily="49" charset="0"/>
              <a:buChar char="o"/>
            </a:pPr>
            <a:endParaRPr lang="sr-Latn-RS" sz="1800" dirty="0" smtClean="0"/>
          </a:p>
          <a:p>
            <a:pPr>
              <a:buFont typeface="Courier New" pitchFamily="49" charset="0"/>
              <a:buChar char="o"/>
            </a:pPr>
            <a:r>
              <a:rPr lang="sr-Latn-RS" sz="1800" dirty="0" smtClean="0"/>
              <a:t>Peptid tirocidina B1 se sastoji od 10 aminokiselina, što znači da ga čine 30 nukleotida u genomu bakterije Bacillus Brevis koje će da se prepišu u RNK i da se prevedu iz RNK u tirocidin B1.</a:t>
            </a:r>
          </a:p>
          <a:p>
            <a:pPr>
              <a:buFont typeface="Courier New" pitchFamily="49" charset="0"/>
              <a:buChar char="o"/>
            </a:pPr>
            <a:endParaRPr lang="sr-Latn-RS" sz="1800" dirty="0" smtClean="0"/>
          </a:p>
          <a:p>
            <a:pPr>
              <a:buFont typeface="Courier New" pitchFamily="49" charset="0"/>
              <a:buChar char="o"/>
            </a:pPr>
            <a:r>
              <a:rPr lang="sr-Latn-RS" sz="1800" dirty="0" smtClean="0"/>
              <a:t>U tirocidin B1 se može prevesti hiljade različitih 30-grama jer se u genetskom kodu različiti kodoni mogu prevesti u istu aminokiselinu.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200" dirty="0" smtClean="0">
                <a:solidFill>
                  <a:schemeClr val="accent1"/>
                </a:solidFill>
              </a:rPr>
              <a:t>Kako bakterije prave </a:t>
            </a:r>
            <a:r>
              <a:rPr lang="sr-Latn-RS" sz="3200" dirty="0" smtClean="0">
                <a:solidFill>
                  <a:schemeClr val="tx1">
                    <a:lumMod val="50000"/>
                  </a:schemeClr>
                </a:solidFill>
              </a:rPr>
              <a:t>antibiotike?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r-Latn-RS" sz="3200" dirty="0" smtClean="0">
                <a:solidFill>
                  <a:schemeClr val="accent1"/>
                </a:solidFill>
              </a:rPr>
              <a:t>Kako bakterije prave </a:t>
            </a:r>
            <a:r>
              <a:rPr lang="sr-Latn-RS" sz="3200" dirty="0" smtClean="0">
                <a:solidFill>
                  <a:schemeClr val="tx1">
                    <a:lumMod val="50000"/>
                  </a:schemeClr>
                </a:solidFill>
              </a:rPr>
              <a:t>antibiotike?</a:t>
            </a:r>
            <a:endParaRPr lang="en-US" dirty="0"/>
          </a:p>
        </p:txBody>
      </p:sp>
      <p:pic>
        <p:nvPicPr>
          <p:cNvPr id="4" name="Picture 3" descr="dog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04950"/>
            <a:ext cx="6200435" cy="2222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3943350"/>
            <a:ext cx="55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Neki od 30- grama koji se mogu prevesti u tirocidin B1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14400" y="1276350"/>
            <a:ext cx="7162800" cy="3276600"/>
          </a:xfrm>
        </p:spPr>
        <p:txBody>
          <a:bodyPr/>
          <a:lstStyle/>
          <a:p>
            <a:pPr algn="l">
              <a:buFont typeface="Courier New" pitchFamily="49" charset="0"/>
              <a:buChar char="o"/>
            </a:pPr>
            <a:r>
              <a:rPr lang="sr-Latn-RS" sz="1600" dirty="0" smtClean="0"/>
              <a:t>Translacija može početi na bilo kojoj poziciji u genomu.</a:t>
            </a:r>
          </a:p>
          <a:p>
            <a:pPr algn="l">
              <a:buFont typeface="Courier New" pitchFamily="49" charset="0"/>
              <a:buChar char="o"/>
            </a:pPr>
            <a:endParaRPr lang="sr-Latn-RS" sz="1600" dirty="0" smtClean="0"/>
          </a:p>
          <a:p>
            <a:pPr algn="l">
              <a:buFont typeface="Courier New" pitchFamily="49" charset="0"/>
              <a:buChar char="o"/>
            </a:pPr>
            <a:r>
              <a:rPr lang="sr-Latn-RS" sz="1600" dirty="0" smtClean="0"/>
              <a:t>Za 30-gram imamo 6 različitih čitajućih okvira.</a:t>
            </a:r>
          </a:p>
          <a:p>
            <a:pPr algn="l">
              <a:buFont typeface="Courier New" pitchFamily="49" charset="0"/>
              <a:buChar char="o"/>
            </a:pPr>
            <a:endParaRPr lang="sr-Latn-RS" sz="1600" dirty="0" smtClean="0"/>
          </a:p>
          <a:p>
            <a:pPr algn="l">
              <a:buFont typeface="Courier New" pitchFamily="49" charset="0"/>
              <a:buChar char="o"/>
            </a:pPr>
            <a:r>
              <a:rPr lang="sr-Latn-RS" sz="1600" dirty="0" smtClean="0"/>
              <a:t>3 čitajuća okvira potiču iz 3 nukleotida iz jednog kodona iz jednog prevedenog RNK </a:t>
            </a:r>
            <a:r>
              <a:rPr lang="sr-Latn-RS" sz="1600" dirty="0" smtClean="0"/>
              <a:t>lan</a:t>
            </a:r>
            <a:r>
              <a:rPr lang="en-US" sz="1600" dirty="0" smtClean="0"/>
              <a:t>c</a:t>
            </a:r>
            <a:r>
              <a:rPr lang="sr-Latn-RS" sz="1600" dirty="0" smtClean="0"/>
              <a:t>a</a:t>
            </a:r>
            <a:r>
              <a:rPr lang="sr-Latn-RS" sz="1600" dirty="0" smtClean="0"/>
              <a:t>.</a:t>
            </a:r>
          </a:p>
          <a:p>
            <a:pPr algn="l">
              <a:buFont typeface="Courier New" pitchFamily="49" charset="0"/>
              <a:buChar char="o"/>
            </a:pPr>
            <a:endParaRPr lang="sr-Latn-RS" sz="1600" dirty="0" smtClean="0"/>
          </a:p>
          <a:p>
            <a:pPr algn="l">
              <a:buFont typeface="Courier New" pitchFamily="49" charset="0"/>
              <a:buChar char="o"/>
            </a:pPr>
            <a:r>
              <a:rPr lang="sr-Latn-RS" sz="1600" dirty="0" smtClean="0"/>
              <a:t>Peptid tirocidin B1 je </a:t>
            </a:r>
            <a:r>
              <a:rPr lang="sr-Latn-RS" sz="1600" dirty="0" smtClean="0"/>
              <a:t>cikličan, </a:t>
            </a:r>
            <a:r>
              <a:rPr lang="sr-Latn-RS" sz="1600" dirty="0" smtClean="0"/>
              <a:t>imamo ukupno 10 različitih reprezentacija u zavisnosti koja aminokiselina je prva u DNK.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r-Latn-RS" sz="2800" dirty="0" smtClean="0">
                <a:solidFill>
                  <a:schemeClr val="accent1"/>
                </a:solidFill>
              </a:rPr>
              <a:t>Kako bakterije prave </a:t>
            </a:r>
            <a:r>
              <a:rPr lang="sr-Latn-RS" sz="2800" dirty="0" smtClean="0">
                <a:solidFill>
                  <a:schemeClr val="tx1">
                    <a:lumMod val="50000"/>
                  </a:schemeClr>
                </a:solidFill>
              </a:rPr>
              <a:t>antibiotike?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3400" y="1200150"/>
            <a:ext cx="7890600" cy="3432002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sr-Latn-RS" sz="1800" dirty="0" smtClean="0"/>
              <a:t>Pronalaženje 30-grama u genomu bakterije Bacillus Brevis koji kodira bar jednu linearnu reprezentaciju od njih 10 koje čine tirocidin B1,  nije moguć.</a:t>
            </a:r>
          </a:p>
          <a:p>
            <a:pPr>
              <a:buFont typeface="Courier New" pitchFamily="49" charset="0"/>
              <a:buChar char="o"/>
            </a:pPr>
            <a:endParaRPr lang="sr-Latn-RS" sz="1800" dirty="0" smtClean="0"/>
          </a:p>
          <a:p>
            <a:pPr>
              <a:buFont typeface="Courier New" pitchFamily="49" charset="0"/>
              <a:buChar char="o"/>
            </a:pPr>
            <a:r>
              <a:rPr lang="sr-Latn-RS" sz="1800" dirty="0" smtClean="0"/>
              <a:t>Ne  važi da svaki protein u ćeliji nastaje na osnovu zapisa u DNK.</a:t>
            </a:r>
          </a:p>
          <a:p>
            <a:pPr>
              <a:buFont typeface="Courier New" pitchFamily="49" charset="0"/>
              <a:buChar char="o"/>
            </a:pPr>
            <a:endParaRPr lang="sr-Latn-RS" sz="1800" dirty="0" smtClean="0"/>
          </a:p>
          <a:p>
            <a:pPr>
              <a:buFont typeface="Courier New" pitchFamily="49" charset="0"/>
              <a:buChar char="o"/>
            </a:pPr>
            <a:r>
              <a:rPr lang="sr-Latn-RS" sz="1800" b="1" dirty="0" smtClean="0"/>
              <a:t>Centralna dogma: </a:t>
            </a:r>
            <a:r>
              <a:rPr lang="sr-Latn-RS" sz="1800" dirty="0" smtClean="0"/>
              <a:t>Proces transkripcije izvršava se pod uzicajem enzima RNK </a:t>
            </a:r>
            <a:r>
              <a:rPr lang="sr-Latn-RS" sz="1800" b="1" i="1" dirty="0" smtClean="0"/>
              <a:t>polimeraze</a:t>
            </a:r>
            <a:r>
              <a:rPr lang="sr-Latn-RS" sz="1800" dirty="0" smtClean="0"/>
              <a:t>, a translacije RNK u protein se vrši u </a:t>
            </a:r>
            <a:r>
              <a:rPr lang="sr-Latn-RS" sz="1800" dirty="0" smtClean="0"/>
              <a:t>ćelijsko</a:t>
            </a:r>
            <a:r>
              <a:rPr lang="en-US" sz="1800" dirty="0" smtClean="0"/>
              <a:t>j</a:t>
            </a:r>
            <a:r>
              <a:rPr lang="sr-Latn-RS" sz="1800" dirty="0" smtClean="0"/>
              <a:t> </a:t>
            </a:r>
            <a:r>
              <a:rPr lang="sr-Latn-RS" sz="1800" dirty="0" smtClean="0"/>
              <a:t>organeli,</a:t>
            </a:r>
            <a:r>
              <a:rPr lang="sr-Latn-RS" sz="1800" b="1" i="1" dirty="0" smtClean="0"/>
              <a:t> ribozomu</a:t>
            </a:r>
            <a:r>
              <a:rPr lang="sr-Latn-RS" sz="1800" dirty="0" smtClean="0"/>
              <a:t>.</a:t>
            </a:r>
          </a:p>
          <a:p>
            <a:pPr>
              <a:buFont typeface="Courier New" pitchFamily="49" charset="0"/>
              <a:buChar char="o"/>
            </a:pPr>
            <a:endParaRPr lang="sr-Latn-RS" sz="1800" dirty="0" smtClean="0"/>
          </a:p>
          <a:p>
            <a:pPr>
              <a:buFont typeface="Courier New" pitchFamily="49" charset="0"/>
              <a:buChar char="o"/>
            </a:pPr>
            <a:r>
              <a:rPr lang="sr-Latn-RS" sz="1800" dirty="0" smtClean="0"/>
              <a:t>Edvard Tejtum – inhibiranje ribozoma bakterije Bacillus Brevis.</a:t>
            </a:r>
          </a:p>
          <a:p>
            <a:pPr>
              <a:buNone/>
            </a:pPr>
            <a:endParaRPr lang="sr-Latn-RS" sz="1600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200" dirty="0" smtClean="0">
                <a:solidFill>
                  <a:schemeClr val="accent1"/>
                </a:solidFill>
              </a:rPr>
              <a:t>Kako bakterije prave </a:t>
            </a:r>
            <a:r>
              <a:rPr lang="sr-Latn-RS" sz="3200" dirty="0" smtClean="0">
                <a:solidFill>
                  <a:schemeClr val="tx1">
                    <a:lumMod val="50000"/>
                  </a:schemeClr>
                </a:solidFill>
              </a:rPr>
              <a:t>antibiotike?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34"/>
          <p:cNvSpPr/>
          <p:nvPr/>
        </p:nvSpPr>
        <p:spPr>
          <a:xfrm>
            <a:off x="4953000" y="2343150"/>
            <a:ext cx="838200" cy="71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34"/>
          <p:cNvSpPr/>
          <p:nvPr/>
        </p:nvSpPr>
        <p:spPr>
          <a:xfrm>
            <a:off x="990600" y="2343150"/>
            <a:ext cx="762000" cy="685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34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chemeClr val="accent1"/>
                </a:solidFill>
              </a:rPr>
              <a:t>Sadržaj</a:t>
            </a:r>
            <a:endParaRPr/>
          </a:p>
        </p:txBody>
      </p:sp>
      <p:sp>
        <p:nvSpPr>
          <p:cNvPr id="1483" name="Google Shape;1483;p34"/>
          <p:cNvSpPr txBox="1">
            <a:spLocks noGrp="1"/>
          </p:cNvSpPr>
          <p:nvPr>
            <p:ph type="title"/>
          </p:nvPr>
        </p:nvSpPr>
        <p:spPr>
          <a:xfrm>
            <a:off x="1905000" y="1428750"/>
            <a:ext cx="2605700" cy="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 smtClean="0"/>
              <a:t>Otkriće antibiotika</a:t>
            </a:r>
            <a:endParaRPr sz="1600"/>
          </a:p>
        </p:txBody>
      </p:sp>
      <p:sp>
        <p:nvSpPr>
          <p:cNvPr id="1486" name="Google Shape;1486;p34"/>
          <p:cNvSpPr txBox="1">
            <a:spLocks noGrp="1"/>
          </p:cNvSpPr>
          <p:nvPr>
            <p:ph type="title" idx="3"/>
          </p:nvPr>
        </p:nvSpPr>
        <p:spPr>
          <a:xfrm>
            <a:off x="1905000" y="24955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 smtClean="0"/>
              <a:t>Sekvenciranje antibiotika razbijanjem na komade</a:t>
            </a:r>
            <a:endParaRPr sz="1600"/>
          </a:p>
        </p:txBody>
      </p:sp>
      <p:sp>
        <p:nvSpPr>
          <p:cNvPr id="1489" name="Google Shape;1489;p34"/>
          <p:cNvSpPr txBox="1">
            <a:spLocks noGrp="1"/>
          </p:cNvSpPr>
          <p:nvPr>
            <p:ph type="title" idx="6"/>
          </p:nvPr>
        </p:nvSpPr>
        <p:spPr>
          <a:xfrm>
            <a:off x="914400" y="1276350"/>
            <a:ext cx="9144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  <p:sp>
        <p:nvSpPr>
          <p:cNvPr id="1490" name="Google Shape;1490;p34"/>
          <p:cNvSpPr txBox="1">
            <a:spLocks noGrp="1"/>
          </p:cNvSpPr>
          <p:nvPr>
            <p:ph type="title" idx="7"/>
          </p:nvPr>
        </p:nvSpPr>
        <p:spPr>
          <a:xfrm>
            <a:off x="990600" y="2343150"/>
            <a:ext cx="7620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/>
          </a:p>
        </p:txBody>
      </p:sp>
      <p:sp>
        <p:nvSpPr>
          <p:cNvPr id="1491" name="Google Shape;1491;p34"/>
          <p:cNvSpPr txBox="1">
            <a:spLocks noGrp="1"/>
          </p:cNvSpPr>
          <p:nvPr>
            <p:ph type="title" idx="8"/>
          </p:nvPr>
        </p:nvSpPr>
        <p:spPr>
          <a:xfrm flipH="1">
            <a:off x="4876799" y="1504950"/>
            <a:ext cx="914400" cy="609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/>
          </a:p>
        </p:txBody>
      </p:sp>
      <p:sp>
        <p:nvSpPr>
          <p:cNvPr id="1492" name="Google Shape;1492;p34"/>
          <p:cNvSpPr txBox="1">
            <a:spLocks noGrp="1"/>
          </p:cNvSpPr>
          <p:nvPr>
            <p:ph type="title" idx="9"/>
          </p:nvPr>
        </p:nvSpPr>
        <p:spPr>
          <a:xfrm flipH="1">
            <a:off x="4953000" y="2343150"/>
            <a:ext cx="8382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/>
          </a:p>
        </p:txBody>
      </p:sp>
      <p:sp>
        <p:nvSpPr>
          <p:cNvPr id="1493" name="Google Shape;1493;p34"/>
          <p:cNvSpPr txBox="1">
            <a:spLocks noGrp="1"/>
          </p:cNvSpPr>
          <p:nvPr>
            <p:ph type="title" idx="14"/>
          </p:nvPr>
        </p:nvSpPr>
        <p:spPr>
          <a:xfrm>
            <a:off x="5943600" y="25717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 smtClean="0"/>
              <a:t>Prilagođavanje sekvenciranja za spektre sa greškama</a:t>
            </a:r>
            <a:endParaRPr sz="1600"/>
          </a:p>
        </p:txBody>
      </p:sp>
      <p:sp>
        <p:nvSpPr>
          <p:cNvPr id="1494" name="Google Shape;1494;p34"/>
          <p:cNvSpPr txBox="1">
            <a:spLocks noGrp="1"/>
          </p:cNvSpPr>
          <p:nvPr>
            <p:ph type="title" idx="13"/>
          </p:nvPr>
        </p:nvSpPr>
        <p:spPr>
          <a:xfrm>
            <a:off x="5943600" y="1428750"/>
            <a:ext cx="2305500" cy="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 smtClean="0"/>
              <a:t>Kako bakterije prave antibiotike?</a:t>
            </a:r>
            <a:endParaRPr sz="1600"/>
          </a:p>
        </p:txBody>
      </p:sp>
      <p:sp>
        <p:nvSpPr>
          <p:cNvPr id="19" name="Google Shape;1481;p34"/>
          <p:cNvSpPr/>
          <p:nvPr/>
        </p:nvSpPr>
        <p:spPr>
          <a:xfrm>
            <a:off x="990600" y="1276350"/>
            <a:ext cx="762973" cy="762001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478;p34"/>
          <p:cNvSpPr/>
          <p:nvPr/>
        </p:nvSpPr>
        <p:spPr>
          <a:xfrm>
            <a:off x="990600" y="3409950"/>
            <a:ext cx="762000" cy="736364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492;p34"/>
          <p:cNvSpPr txBox="1">
            <a:spLocks/>
          </p:cNvSpPr>
          <p:nvPr/>
        </p:nvSpPr>
        <p:spPr>
          <a:xfrm flipH="1">
            <a:off x="990600" y="3409950"/>
            <a:ext cx="76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ExtraBold"/>
              <a:buNone/>
              <a:tabLst/>
              <a:defRPr/>
            </a:pPr>
            <a:r>
              <a:rPr kumimoji="0" lang="e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Poppins ExtraBold"/>
                <a:ea typeface="Poppins ExtraBold"/>
                <a:cs typeface="Poppins ExtraBold"/>
                <a:sym typeface="Poppins ExtraBold"/>
              </a:rPr>
              <a:t>0</a:t>
            </a:r>
            <a:r>
              <a:rPr kumimoji="0" lang="sr-Latn-R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Poppins ExtraBold"/>
                <a:ea typeface="Poppins ExtraBold"/>
                <a:cs typeface="Poppins ExtraBold"/>
                <a:sym typeface="Poppins ExtraBold"/>
              </a:rPr>
              <a:t>5</a:t>
            </a:r>
            <a:endParaRPr kumimoji="0" lang="en" sz="30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8" name="Google Shape;1486;p34"/>
          <p:cNvSpPr txBox="1">
            <a:spLocks/>
          </p:cNvSpPr>
          <p:nvPr/>
        </p:nvSpPr>
        <p:spPr>
          <a:xfrm>
            <a:off x="1905000" y="34861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ExtraBold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Poppins ExtraBold"/>
                <a:ea typeface="Poppins ExtraBold"/>
                <a:cs typeface="Poppins ExtraBold"/>
                <a:sym typeface="Poppins ExtraBold"/>
              </a:rPr>
              <a:t>Od 20 do 100 aminokiselina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4" name="Google Shape;1479;p34"/>
          <p:cNvSpPr/>
          <p:nvPr/>
        </p:nvSpPr>
        <p:spPr>
          <a:xfrm>
            <a:off x="4953000" y="1276350"/>
            <a:ext cx="765231" cy="745065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491;p34"/>
          <p:cNvSpPr txBox="1">
            <a:spLocks/>
          </p:cNvSpPr>
          <p:nvPr/>
        </p:nvSpPr>
        <p:spPr>
          <a:xfrm flipH="1">
            <a:off x="4876800" y="1276350"/>
            <a:ext cx="914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ExtraBold"/>
              <a:buNone/>
              <a:tabLst/>
              <a:defRPr/>
            </a:pPr>
            <a:r>
              <a:rPr kumimoji="0" lang="e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Poppins ExtraBold"/>
                <a:ea typeface="Poppins ExtraBold"/>
                <a:cs typeface="Poppins ExtraBold"/>
                <a:sym typeface="Poppins ExtraBold"/>
              </a:rPr>
              <a:t>02</a:t>
            </a:r>
            <a:endParaRPr kumimoji="0" lang="en" sz="30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0" name="Google Shape;1493;p34"/>
          <p:cNvSpPr txBox="1">
            <a:spLocks/>
          </p:cNvSpPr>
          <p:nvPr/>
        </p:nvSpPr>
        <p:spPr>
          <a:xfrm>
            <a:off x="6019800" y="35623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ExtraBold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Poppins ExtraBold"/>
                <a:ea typeface="Poppins ExtraBold"/>
                <a:cs typeface="Poppins ExtraBold"/>
                <a:sym typeface="Poppins ExtraBold"/>
              </a:rPr>
              <a:t>Spektralna</a:t>
            </a:r>
            <a:r>
              <a:rPr kumimoji="0" lang="sr-Latn-RS" sz="1600" b="0" i="0" u="none" strike="noStrike" kern="0" cap="none" spc="0" normalizeH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Poppins ExtraBold"/>
                <a:ea typeface="Poppins ExtraBold"/>
                <a:cs typeface="Poppins ExtraBold"/>
                <a:sym typeface="Poppins ExtraBold"/>
              </a:rPr>
              <a:t> konvolucia</a:t>
            </a:r>
            <a:endParaRPr kumimoji="0" lang="vi-VN" sz="16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1" name="Google Shape;1478;p34"/>
          <p:cNvSpPr/>
          <p:nvPr/>
        </p:nvSpPr>
        <p:spPr>
          <a:xfrm>
            <a:off x="2819400" y="4171950"/>
            <a:ext cx="763803" cy="736364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492;p34"/>
          <p:cNvSpPr txBox="1">
            <a:spLocks/>
          </p:cNvSpPr>
          <p:nvPr/>
        </p:nvSpPr>
        <p:spPr>
          <a:xfrm flipH="1">
            <a:off x="2754923" y="4171950"/>
            <a:ext cx="90267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ExtraBold"/>
              <a:buNone/>
              <a:tabLst/>
              <a:defRPr/>
            </a:pPr>
            <a:r>
              <a:rPr kumimoji="0" lang="e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Poppins ExtraBold"/>
                <a:ea typeface="Poppins ExtraBold"/>
                <a:cs typeface="Poppins ExtraBold"/>
                <a:sym typeface="Poppins ExtraBold"/>
              </a:rPr>
              <a:t>0</a:t>
            </a:r>
            <a:r>
              <a:rPr kumimoji="0" lang="sr-Latn-R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Poppins ExtraBold"/>
                <a:ea typeface="Poppins ExtraBold"/>
                <a:cs typeface="Poppins ExtraBold"/>
                <a:sym typeface="Poppins ExtraBold"/>
              </a:rPr>
              <a:t>7</a:t>
            </a:r>
            <a:endParaRPr kumimoji="0" lang="en" sz="30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3" name="Google Shape;1493;p34"/>
          <p:cNvSpPr txBox="1">
            <a:spLocks/>
          </p:cNvSpPr>
          <p:nvPr/>
        </p:nvSpPr>
        <p:spPr>
          <a:xfrm>
            <a:off x="3810000" y="43243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ExtraBold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Poppins ExtraBold"/>
                <a:ea typeface="Poppins ExtraBold"/>
                <a:cs typeface="Poppins ExtraBold"/>
                <a:sym typeface="Poppins ExtraBold"/>
              </a:rPr>
              <a:t>Spektri</a:t>
            </a:r>
            <a:r>
              <a:rPr kumimoji="0" lang="sr-Latn-RS" sz="1600" b="0" i="0" u="none" strike="noStrike" kern="0" cap="none" spc="0" normalizeH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Poppins ExtraBold"/>
                <a:ea typeface="Poppins ExtraBold"/>
                <a:cs typeface="Poppins ExtraBold"/>
                <a:sym typeface="Poppins ExtraBold"/>
              </a:rPr>
              <a:t> u realnosti</a:t>
            </a:r>
            <a:endParaRPr kumimoji="0" lang="vi-VN" sz="16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4" name="Google Shape;1479;p34"/>
          <p:cNvSpPr/>
          <p:nvPr/>
        </p:nvSpPr>
        <p:spPr>
          <a:xfrm>
            <a:off x="4953000" y="3409950"/>
            <a:ext cx="765231" cy="745065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492;p34"/>
          <p:cNvSpPr txBox="1">
            <a:spLocks/>
          </p:cNvSpPr>
          <p:nvPr/>
        </p:nvSpPr>
        <p:spPr>
          <a:xfrm flipH="1">
            <a:off x="4876800" y="3409950"/>
            <a:ext cx="90267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ExtraBold"/>
              <a:buNone/>
              <a:tabLst/>
              <a:defRPr/>
            </a:pPr>
            <a:r>
              <a:rPr kumimoji="0" lang="e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Poppins ExtraBold"/>
                <a:ea typeface="Poppins ExtraBold"/>
                <a:cs typeface="Poppins ExtraBold"/>
                <a:sym typeface="Poppins ExtraBold"/>
              </a:rPr>
              <a:t>0</a:t>
            </a:r>
            <a:r>
              <a:rPr lang="sr-Latn-RS" sz="3000" dirty="0" smtClean="0">
                <a:solidFill>
                  <a:schemeClr val="dk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6</a:t>
            </a:r>
            <a:endParaRPr kumimoji="0" lang="en" sz="30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Fric Lipman – tirocidini spadaju u grupu ne-ribozomalnih peptida ( peptidi ta čiju sintezu nisu odgovorni ribozomi i RNK polimeraza već enzimi, NRP sintetaze).</a:t>
            </a:r>
            <a:endParaRPr lang="en-US" sz="1600" dirty="0" smtClean="0"/>
          </a:p>
          <a:p>
            <a:pPr>
              <a:buFont typeface="Courier New" pitchFamily="49" charset="0"/>
              <a:buChar char="o"/>
            </a:pPr>
            <a:endParaRPr lang="en-US" sz="1600" dirty="0" smtClean="0"/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en-US" sz="1600" dirty="0" smtClean="0"/>
              <a:t>NRP </a:t>
            </a:r>
            <a:r>
              <a:rPr lang="en-US" sz="1600" dirty="0" err="1" smtClean="0"/>
              <a:t>sinteta</a:t>
            </a:r>
            <a:r>
              <a:rPr lang="sr-Latn-RS" sz="1600" dirty="0" smtClean="0"/>
              <a:t>za koja je odgovorna za stvaranje tirocidina B1 sastoji se od 10 različitih modula.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Svaki modul je odgovoran za nadovezivanje jedne aminokiselina na budući molekul tirocidina.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Cirkulari</a:t>
            </a:r>
            <a:r>
              <a:rPr lang="en-US" sz="1600" dirty="0" smtClean="0"/>
              <a:t>z</a:t>
            </a:r>
            <a:r>
              <a:rPr lang="sr-Latn-RS" sz="1600" dirty="0" smtClean="0"/>
              <a:t>acija </a:t>
            </a:r>
            <a:r>
              <a:rPr lang="sr-Latn-RS" sz="1600" dirty="0" smtClean="0"/>
              <a:t>– spajanje aminokiselina uz pomoć prvog i posljednjeg modula.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2800" dirty="0" smtClean="0">
                <a:solidFill>
                  <a:schemeClr val="accent1"/>
                </a:solidFill>
              </a:rPr>
              <a:t>Kako bakterije prave </a:t>
            </a:r>
            <a:r>
              <a:rPr lang="sr-Latn-RS" sz="2800" dirty="0" smtClean="0">
                <a:solidFill>
                  <a:schemeClr val="tx1">
                    <a:lumMod val="50000"/>
                  </a:schemeClr>
                </a:solidFill>
              </a:rPr>
              <a:t>antibiotike?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85750"/>
            <a:ext cx="7704000" cy="572700"/>
          </a:xfrm>
        </p:spPr>
        <p:txBody>
          <a:bodyPr/>
          <a:lstStyle/>
          <a:p>
            <a:r>
              <a:rPr lang="sr-Latn-RS" sz="2800" dirty="0" smtClean="0">
                <a:solidFill>
                  <a:schemeClr val="accent1"/>
                </a:solidFill>
              </a:rPr>
              <a:t>Od DNK do</a:t>
            </a:r>
            <a:r>
              <a:rPr lang="sr-Latn-RS" sz="2800" dirty="0" smtClean="0">
                <a:solidFill>
                  <a:schemeClr val="tx1">
                    <a:lumMod val="50000"/>
                  </a:schemeClr>
                </a:solidFill>
              </a:rPr>
              <a:t> PROTEINA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From-DNA-to-protein-3D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62000" y="895350"/>
            <a:ext cx="7086600" cy="392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5"/>
          <p:cNvSpPr/>
          <p:nvPr/>
        </p:nvSpPr>
        <p:spPr>
          <a:xfrm>
            <a:off x="4638156" y="1069886"/>
            <a:ext cx="1381643" cy="1273264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35"/>
          <p:cNvSpPr txBox="1">
            <a:spLocks noGrp="1"/>
          </p:cNvSpPr>
          <p:nvPr>
            <p:ph type="title"/>
          </p:nvPr>
        </p:nvSpPr>
        <p:spPr>
          <a:xfrm>
            <a:off x="3581400" y="2724150"/>
            <a:ext cx="53340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200" dirty="0" smtClean="0"/>
              <a:t>Sekvenciranje antibiotika razbijanjem na komade.</a:t>
            </a:r>
            <a:endParaRPr sz="3200"/>
          </a:p>
        </p:txBody>
      </p:sp>
      <p:sp>
        <p:nvSpPr>
          <p:cNvPr id="1501" name="Google Shape;1501;p35"/>
          <p:cNvSpPr txBox="1">
            <a:spLocks noGrp="1"/>
          </p:cNvSpPr>
          <p:nvPr>
            <p:ph type="title" idx="2"/>
          </p:nvPr>
        </p:nvSpPr>
        <p:spPr>
          <a:xfrm>
            <a:off x="4724400" y="1172938"/>
            <a:ext cx="1219199" cy="109401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 smtClean="0"/>
              <a:t>3</a:t>
            </a:r>
            <a:endParaRPr/>
          </a:p>
        </p:txBody>
      </p:sp>
      <p:grpSp>
        <p:nvGrpSpPr>
          <p:cNvPr id="2" name="Google Shape;1503;p35"/>
          <p:cNvGrpSpPr/>
          <p:nvPr/>
        </p:nvGrpSpPr>
        <p:grpSpPr>
          <a:xfrm>
            <a:off x="7882032" y="529922"/>
            <a:ext cx="551991" cy="672724"/>
            <a:chOff x="5562825" y="2204650"/>
            <a:chExt cx="331925" cy="404500"/>
          </a:xfrm>
        </p:grpSpPr>
        <p:sp>
          <p:nvSpPr>
            <p:cNvPr id="1504" name="Google Shape;1504;p35"/>
            <p:cNvSpPr/>
            <p:nvPr/>
          </p:nvSpPr>
          <p:spPr>
            <a:xfrm flipH="1">
              <a:off x="5809650" y="2204650"/>
              <a:ext cx="25" cy="74250"/>
            </a:xfrm>
            <a:custGeom>
              <a:avLst/>
              <a:gdLst/>
              <a:ahLst/>
              <a:cxnLst/>
              <a:rect l="l" t="t" r="r" b="b"/>
              <a:pathLst>
                <a:path w="1" h="2970" fill="none" extrusionOk="0">
                  <a:moveTo>
                    <a:pt x="0" y="1"/>
                  </a:moveTo>
                  <a:lnTo>
                    <a:pt x="0" y="297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 flipH="1">
              <a:off x="5809650" y="2305575"/>
              <a:ext cx="25" cy="74225"/>
            </a:xfrm>
            <a:custGeom>
              <a:avLst/>
              <a:gdLst/>
              <a:ahLst/>
              <a:cxnLst/>
              <a:rect l="l" t="t" r="r" b="b"/>
              <a:pathLst>
                <a:path w="1" h="2969" fill="none" extrusionOk="0">
                  <a:moveTo>
                    <a:pt x="0" y="0"/>
                  </a:moveTo>
                  <a:lnTo>
                    <a:pt x="0" y="29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 flipH="1">
              <a:off x="5820500" y="2289825"/>
              <a:ext cx="74250" cy="25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0"/>
                  </a:moveTo>
                  <a:lnTo>
                    <a:pt x="2969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 flipH="1">
              <a:off x="5719600" y="2292225"/>
              <a:ext cx="74250" cy="25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0"/>
                  </a:moveTo>
                  <a:lnTo>
                    <a:pt x="2970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 flipH="1">
              <a:off x="5653725" y="2434000"/>
              <a:ext cx="25" cy="74225"/>
            </a:xfrm>
            <a:custGeom>
              <a:avLst/>
              <a:gdLst/>
              <a:ahLst/>
              <a:cxnLst/>
              <a:rect l="l" t="t" r="r" b="b"/>
              <a:pathLst>
                <a:path w="1" h="2969" fill="none" extrusionOk="0">
                  <a:moveTo>
                    <a:pt x="1" y="0"/>
                  </a:moveTo>
                  <a:lnTo>
                    <a:pt x="1" y="29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 flipH="1">
              <a:off x="5653725" y="2534900"/>
              <a:ext cx="25" cy="74250"/>
            </a:xfrm>
            <a:custGeom>
              <a:avLst/>
              <a:gdLst/>
              <a:ahLst/>
              <a:cxnLst/>
              <a:rect l="l" t="t" r="r" b="b"/>
              <a:pathLst>
                <a:path w="1" h="2970" fill="none" extrusionOk="0">
                  <a:moveTo>
                    <a:pt x="1" y="0"/>
                  </a:moveTo>
                  <a:lnTo>
                    <a:pt x="1" y="29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 flipH="1">
              <a:off x="5663725" y="2521550"/>
              <a:ext cx="74250" cy="25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1"/>
                  </a:moveTo>
                  <a:lnTo>
                    <a:pt x="297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 flipH="1">
              <a:off x="5562825" y="2521550"/>
              <a:ext cx="74250" cy="25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1"/>
                  </a:moveTo>
                  <a:lnTo>
                    <a:pt x="297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512;p35"/>
          <p:cNvGrpSpPr/>
          <p:nvPr/>
        </p:nvGrpSpPr>
        <p:grpSpPr>
          <a:xfrm>
            <a:off x="647740" y="543751"/>
            <a:ext cx="3017492" cy="4055990"/>
            <a:chOff x="647740" y="543751"/>
            <a:chExt cx="3017492" cy="4055990"/>
          </a:xfrm>
        </p:grpSpPr>
        <p:sp>
          <p:nvSpPr>
            <p:cNvPr id="1513" name="Google Shape;1513;p35"/>
            <p:cNvSpPr/>
            <p:nvPr/>
          </p:nvSpPr>
          <p:spPr>
            <a:xfrm>
              <a:off x="2820015" y="1219365"/>
              <a:ext cx="373334" cy="372845"/>
            </a:xfrm>
            <a:custGeom>
              <a:avLst/>
              <a:gdLst/>
              <a:ahLst/>
              <a:cxnLst/>
              <a:rect l="l" t="t" r="r" b="b"/>
              <a:pathLst>
                <a:path w="8407" h="8396" extrusionOk="0">
                  <a:moveTo>
                    <a:pt x="7873" y="1"/>
                  </a:moveTo>
                  <a:cubicBezTo>
                    <a:pt x="7639" y="1"/>
                    <a:pt x="7339" y="1"/>
                    <a:pt x="7039" y="34"/>
                  </a:cubicBezTo>
                  <a:cubicBezTo>
                    <a:pt x="6271" y="134"/>
                    <a:pt x="5304" y="334"/>
                    <a:pt x="4270" y="868"/>
                  </a:cubicBezTo>
                  <a:cubicBezTo>
                    <a:pt x="4070" y="935"/>
                    <a:pt x="3903" y="1068"/>
                    <a:pt x="3703" y="1168"/>
                  </a:cubicBezTo>
                  <a:lnTo>
                    <a:pt x="3670" y="1202"/>
                  </a:lnTo>
                  <a:cubicBezTo>
                    <a:pt x="3369" y="1368"/>
                    <a:pt x="3069" y="1602"/>
                    <a:pt x="2736" y="1869"/>
                  </a:cubicBezTo>
                  <a:cubicBezTo>
                    <a:pt x="2736" y="1902"/>
                    <a:pt x="2702" y="1902"/>
                    <a:pt x="2669" y="1936"/>
                  </a:cubicBezTo>
                  <a:cubicBezTo>
                    <a:pt x="2569" y="2002"/>
                    <a:pt x="2502" y="2102"/>
                    <a:pt x="2402" y="2169"/>
                  </a:cubicBezTo>
                  <a:cubicBezTo>
                    <a:pt x="968" y="3570"/>
                    <a:pt x="367" y="5271"/>
                    <a:pt x="134" y="6539"/>
                  </a:cubicBezTo>
                  <a:cubicBezTo>
                    <a:pt x="100" y="6672"/>
                    <a:pt x="100" y="6806"/>
                    <a:pt x="67" y="6906"/>
                  </a:cubicBezTo>
                  <a:cubicBezTo>
                    <a:pt x="0" y="7506"/>
                    <a:pt x="0" y="8007"/>
                    <a:pt x="0" y="8240"/>
                  </a:cubicBezTo>
                  <a:cubicBezTo>
                    <a:pt x="0" y="8307"/>
                    <a:pt x="0" y="8340"/>
                    <a:pt x="0" y="8373"/>
                  </a:cubicBezTo>
                  <a:lnTo>
                    <a:pt x="100" y="8373"/>
                  </a:lnTo>
                  <a:cubicBezTo>
                    <a:pt x="183" y="8387"/>
                    <a:pt x="295" y="8395"/>
                    <a:pt x="430" y="8395"/>
                  </a:cubicBezTo>
                  <a:cubicBezTo>
                    <a:pt x="622" y="8395"/>
                    <a:pt x="861" y="8379"/>
                    <a:pt x="1134" y="8340"/>
                  </a:cubicBezTo>
                  <a:cubicBezTo>
                    <a:pt x="1268" y="8340"/>
                    <a:pt x="1401" y="8307"/>
                    <a:pt x="1568" y="8273"/>
                  </a:cubicBezTo>
                  <a:cubicBezTo>
                    <a:pt x="2602" y="8140"/>
                    <a:pt x="4003" y="7740"/>
                    <a:pt x="5304" y="6772"/>
                  </a:cubicBezTo>
                  <a:cubicBezTo>
                    <a:pt x="5404" y="6672"/>
                    <a:pt x="5538" y="6572"/>
                    <a:pt x="5638" y="6505"/>
                  </a:cubicBezTo>
                  <a:cubicBezTo>
                    <a:pt x="5771" y="6372"/>
                    <a:pt x="5871" y="6272"/>
                    <a:pt x="6005" y="6172"/>
                  </a:cubicBezTo>
                  <a:cubicBezTo>
                    <a:pt x="6071" y="6072"/>
                    <a:pt x="6171" y="6005"/>
                    <a:pt x="6271" y="5905"/>
                  </a:cubicBezTo>
                  <a:cubicBezTo>
                    <a:pt x="6338" y="5805"/>
                    <a:pt x="6405" y="5738"/>
                    <a:pt x="6505" y="5638"/>
                  </a:cubicBezTo>
                  <a:cubicBezTo>
                    <a:pt x="6572" y="5538"/>
                    <a:pt x="6638" y="5438"/>
                    <a:pt x="6705" y="5371"/>
                  </a:cubicBezTo>
                  <a:cubicBezTo>
                    <a:pt x="8406" y="3236"/>
                    <a:pt x="8406" y="835"/>
                    <a:pt x="8373" y="101"/>
                  </a:cubicBezTo>
                  <a:lnTo>
                    <a:pt x="83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2870374" y="1502331"/>
              <a:ext cx="200011" cy="87438"/>
            </a:xfrm>
            <a:custGeom>
              <a:avLst/>
              <a:gdLst/>
              <a:ahLst/>
              <a:cxnLst/>
              <a:rect l="l" t="t" r="r" b="b"/>
              <a:pathLst>
                <a:path w="4504" h="1969" extrusionOk="0">
                  <a:moveTo>
                    <a:pt x="3536" y="0"/>
                  </a:moveTo>
                  <a:cubicBezTo>
                    <a:pt x="2002" y="0"/>
                    <a:pt x="668" y="801"/>
                    <a:pt x="0" y="1968"/>
                  </a:cubicBezTo>
                  <a:cubicBezTo>
                    <a:pt x="134" y="1968"/>
                    <a:pt x="267" y="1935"/>
                    <a:pt x="434" y="1901"/>
                  </a:cubicBezTo>
                  <a:cubicBezTo>
                    <a:pt x="1068" y="967"/>
                    <a:pt x="2235" y="334"/>
                    <a:pt x="3536" y="334"/>
                  </a:cubicBezTo>
                  <a:cubicBezTo>
                    <a:pt x="3736" y="334"/>
                    <a:pt x="3970" y="367"/>
                    <a:pt x="4170" y="400"/>
                  </a:cubicBezTo>
                  <a:cubicBezTo>
                    <a:pt x="4270" y="300"/>
                    <a:pt x="4404" y="200"/>
                    <a:pt x="4504" y="133"/>
                  </a:cubicBezTo>
                  <a:cubicBezTo>
                    <a:pt x="4203" y="33"/>
                    <a:pt x="3870" y="0"/>
                    <a:pt x="3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2968117" y="1257911"/>
              <a:ext cx="130425" cy="235537"/>
            </a:xfrm>
            <a:custGeom>
              <a:avLst/>
              <a:gdLst/>
              <a:ahLst/>
              <a:cxnLst/>
              <a:rect l="l" t="t" r="r" b="b"/>
              <a:pathLst>
                <a:path w="2937" h="5304" extrusionOk="0">
                  <a:moveTo>
                    <a:pt x="968" y="0"/>
                  </a:moveTo>
                  <a:lnTo>
                    <a:pt x="968" y="0"/>
                  </a:lnTo>
                  <a:cubicBezTo>
                    <a:pt x="768" y="67"/>
                    <a:pt x="568" y="200"/>
                    <a:pt x="368" y="300"/>
                  </a:cubicBezTo>
                  <a:lnTo>
                    <a:pt x="368" y="334"/>
                  </a:lnTo>
                  <a:cubicBezTo>
                    <a:pt x="134" y="767"/>
                    <a:pt x="1" y="1301"/>
                    <a:pt x="1" y="1835"/>
                  </a:cubicBezTo>
                  <a:cubicBezTo>
                    <a:pt x="1" y="3436"/>
                    <a:pt x="1102" y="4804"/>
                    <a:pt x="2670" y="5304"/>
                  </a:cubicBezTo>
                  <a:cubicBezTo>
                    <a:pt x="2770" y="5204"/>
                    <a:pt x="2836" y="5137"/>
                    <a:pt x="2936" y="5037"/>
                  </a:cubicBezTo>
                  <a:cubicBezTo>
                    <a:pt x="1435" y="4603"/>
                    <a:pt x="335" y="3336"/>
                    <a:pt x="335" y="1835"/>
                  </a:cubicBezTo>
                  <a:cubicBezTo>
                    <a:pt x="335" y="1168"/>
                    <a:pt x="568" y="534"/>
                    <a:pt x="9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3057023" y="1219365"/>
              <a:ext cx="112617" cy="250414"/>
            </a:xfrm>
            <a:custGeom>
              <a:avLst/>
              <a:gdLst/>
              <a:ahLst/>
              <a:cxnLst/>
              <a:rect l="l" t="t" r="r" b="b"/>
              <a:pathLst>
                <a:path w="2536" h="5639" extrusionOk="0">
                  <a:moveTo>
                    <a:pt x="2536" y="1"/>
                  </a:moveTo>
                  <a:cubicBezTo>
                    <a:pt x="2302" y="1"/>
                    <a:pt x="2035" y="1"/>
                    <a:pt x="1702" y="34"/>
                  </a:cubicBezTo>
                  <a:cubicBezTo>
                    <a:pt x="668" y="701"/>
                    <a:pt x="0" y="1802"/>
                    <a:pt x="0" y="3036"/>
                  </a:cubicBezTo>
                  <a:cubicBezTo>
                    <a:pt x="0" y="4037"/>
                    <a:pt x="434" y="4971"/>
                    <a:pt x="1168" y="5638"/>
                  </a:cubicBezTo>
                  <a:cubicBezTo>
                    <a:pt x="1235" y="5538"/>
                    <a:pt x="1301" y="5438"/>
                    <a:pt x="1368" y="5371"/>
                  </a:cubicBezTo>
                  <a:cubicBezTo>
                    <a:pt x="734" y="4771"/>
                    <a:pt x="334" y="3937"/>
                    <a:pt x="334" y="3036"/>
                  </a:cubicBezTo>
                  <a:cubicBezTo>
                    <a:pt x="334" y="1669"/>
                    <a:pt x="1235" y="501"/>
                    <a:pt x="2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2820015" y="1219365"/>
              <a:ext cx="373334" cy="371868"/>
            </a:xfrm>
            <a:custGeom>
              <a:avLst/>
              <a:gdLst/>
              <a:ahLst/>
              <a:cxnLst/>
              <a:rect l="l" t="t" r="r" b="b"/>
              <a:pathLst>
                <a:path w="8407" h="8374" extrusionOk="0">
                  <a:moveTo>
                    <a:pt x="8273" y="1"/>
                  </a:moveTo>
                  <a:lnTo>
                    <a:pt x="0" y="8240"/>
                  </a:lnTo>
                  <a:cubicBezTo>
                    <a:pt x="0" y="8307"/>
                    <a:pt x="0" y="8340"/>
                    <a:pt x="0" y="8373"/>
                  </a:cubicBezTo>
                  <a:lnTo>
                    <a:pt x="100" y="8373"/>
                  </a:lnTo>
                  <a:lnTo>
                    <a:pt x="8406" y="101"/>
                  </a:lnTo>
                  <a:lnTo>
                    <a:pt x="8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 flipH="1">
              <a:off x="1043843" y="3544471"/>
              <a:ext cx="78557" cy="80022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768" y="901"/>
                  </a:moveTo>
                  <a:cubicBezTo>
                    <a:pt x="1768" y="1401"/>
                    <a:pt x="1368" y="1801"/>
                    <a:pt x="868" y="1801"/>
                  </a:cubicBezTo>
                  <a:cubicBezTo>
                    <a:pt x="401" y="1801"/>
                    <a:pt x="0" y="1401"/>
                    <a:pt x="0" y="901"/>
                  </a:cubicBezTo>
                  <a:cubicBezTo>
                    <a:pt x="0" y="400"/>
                    <a:pt x="401" y="0"/>
                    <a:pt x="868" y="0"/>
                  </a:cubicBezTo>
                  <a:cubicBezTo>
                    <a:pt x="1368" y="0"/>
                    <a:pt x="1768" y="400"/>
                    <a:pt x="1768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 flipH="1">
              <a:off x="1243814" y="3634797"/>
              <a:ext cx="80067" cy="80067"/>
            </a:xfrm>
            <a:custGeom>
              <a:avLst/>
              <a:gdLst/>
              <a:ahLst/>
              <a:cxnLst/>
              <a:rect l="l" t="t" r="r" b="b"/>
              <a:pathLst>
                <a:path w="1803" h="1803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402"/>
                    <a:pt x="401" y="1802"/>
                    <a:pt x="902" y="1802"/>
                  </a:cubicBezTo>
                  <a:cubicBezTo>
                    <a:pt x="1402" y="1802"/>
                    <a:pt x="1802" y="1402"/>
                    <a:pt x="1802" y="901"/>
                  </a:cubicBezTo>
                  <a:cubicBezTo>
                    <a:pt x="1802" y="401"/>
                    <a:pt x="1402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 flipH="1">
              <a:off x="1152070" y="3133981"/>
              <a:ext cx="151119" cy="151119"/>
            </a:xfrm>
            <a:custGeom>
              <a:avLst/>
              <a:gdLst/>
              <a:ahLst/>
              <a:cxnLst/>
              <a:rect l="l" t="t" r="r" b="b"/>
              <a:pathLst>
                <a:path w="3403" h="3403" extrusionOk="0">
                  <a:moveTo>
                    <a:pt x="1701" y="0"/>
                  </a:moveTo>
                  <a:cubicBezTo>
                    <a:pt x="767" y="0"/>
                    <a:pt x="0" y="767"/>
                    <a:pt x="0" y="1701"/>
                  </a:cubicBezTo>
                  <a:cubicBezTo>
                    <a:pt x="0" y="2635"/>
                    <a:pt x="767" y="3403"/>
                    <a:pt x="1701" y="3403"/>
                  </a:cubicBezTo>
                  <a:cubicBezTo>
                    <a:pt x="2635" y="3403"/>
                    <a:pt x="3403" y="2635"/>
                    <a:pt x="3403" y="1701"/>
                  </a:cubicBezTo>
                  <a:cubicBezTo>
                    <a:pt x="3403" y="767"/>
                    <a:pt x="2635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 flipH="1">
              <a:off x="647740" y="2973302"/>
              <a:ext cx="124474" cy="125984"/>
            </a:xfrm>
            <a:custGeom>
              <a:avLst/>
              <a:gdLst/>
              <a:ahLst/>
              <a:cxnLst/>
              <a:rect l="l" t="t" r="r" b="b"/>
              <a:pathLst>
                <a:path w="2803" h="2837" extrusionOk="0">
                  <a:moveTo>
                    <a:pt x="1402" y="1"/>
                  </a:moveTo>
                  <a:cubicBezTo>
                    <a:pt x="634" y="1"/>
                    <a:pt x="1" y="635"/>
                    <a:pt x="1" y="1402"/>
                  </a:cubicBezTo>
                  <a:cubicBezTo>
                    <a:pt x="1" y="2203"/>
                    <a:pt x="634" y="2836"/>
                    <a:pt x="1402" y="2836"/>
                  </a:cubicBezTo>
                  <a:cubicBezTo>
                    <a:pt x="2169" y="2836"/>
                    <a:pt x="2803" y="2203"/>
                    <a:pt x="2803" y="1402"/>
                  </a:cubicBezTo>
                  <a:cubicBezTo>
                    <a:pt x="2803" y="635"/>
                    <a:pt x="2169" y="1"/>
                    <a:pt x="1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1728250" y="2437025"/>
              <a:ext cx="392607" cy="2162716"/>
            </a:xfrm>
            <a:custGeom>
              <a:avLst/>
              <a:gdLst/>
              <a:ahLst/>
              <a:cxnLst/>
              <a:rect l="l" t="t" r="r" b="b"/>
              <a:pathLst>
                <a:path w="8841" h="33392" fill="none" extrusionOk="0">
                  <a:moveTo>
                    <a:pt x="4404" y="33391"/>
                  </a:moveTo>
                  <a:lnTo>
                    <a:pt x="4404" y="33391"/>
                  </a:lnTo>
                  <a:cubicBezTo>
                    <a:pt x="1969" y="33391"/>
                    <a:pt x="1" y="31423"/>
                    <a:pt x="1" y="28955"/>
                  </a:cubicBezTo>
                  <a:lnTo>
                    <a:pt x="1" y="0"/>
                  </a:lnTo>
                  <a:lnTo>
                    <a:pt x="8840" y="0"/>
                  </a:lnTo>
                  <a:lnTo>
                    <a:pt x="8840" y="28955"/>
                  </a:lnTo>
                  <a:cubicBezTo>
                    <a:pt x="8840" y="31423"/>
                    <a:pt x="6872" y="33391"/>
                    <a:pt x="4404" y="3339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1793444" y="3245008"/>
              <a:ext cx="260761" cy="1276824"/>
            </a:xfrm>
            <a:custGeom>
              <a:avLst/>
              <a:gdLst/>
              <a:ahLst/>
              <a:cxnLst/>
              <a:rect l="l" t="t" r="r" b="b"/>
              <a:pathLst>
                <a:path w="5872" h="19082" extrusionOk="0">
                  <a:moveTo>
                    <a:pt x="0" y="1"/>
                  </a:moveTo>
                  <a:lnTo>
                    <a:pt x="0" y="16146"/>
                  </a:lnTo>
                  <a:cubicBezTo>
                    <a:pt x="0" y="17780"/>
                    <a:pt x="1335" y="19081"/>
                    <a:pt x="2936" y="19081"/>
                  </a:cubicBezTo>
                  <a:cubicBezTo>
                    <a:pt x="4570" y="19081"/>
                    <a:pt x="5871" y="17780"/>
                    <a:pt x="5871" y="16146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1827507" y="3108069"/>
              <a:ext cx="82998" cy="81488"/>
            </a:xfrm>
            <a:custGeom>
              <a:avLst/>
              <a:gdLst/>
              <a:ahLst/>
              <a:cxnLst/>
              <a:rect l="l" t="t" r="r" b="b"/>
              <a:pathLst>
                <a:path w="1869" h="1835" fill="none" extrusionOk="0">
                  <a:moveTo>
                    <a:pt x="34" y="834"/>
                  </a:moveTo>
                  <a:cubicBezTo>
                    <a:pt x="101" y="367"/>
                    <a:pt x="501" y="0"/>
                    <a:pt x="1001" y="34"/>
                  </a:cubicBezTo>
                  <a:cubicBezTo>
                    <a:pt x="1502" y="67"/>
                    <a:pt x="1869" y="501"/>
                    <a:pt x="1802" y="1001"/>
                  </a:cubicBezTo>
                  <a:cubicBezTo>
                    <a:pt x="1769" y="1468"/>
                    <a:pt x="1335" y="1835"/>
                    <a:pt x="868" y="1802"/>
                  </a:cubicBezTo>
                  <a:cubicBezTo>
                    <a:pt x="368" y="1768"/>
                    <a:pt x="1" y="1335"/>
                    <a:pt x="34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1965262" y="3478030"/>
              <a:ext cx="81532" cy="79001"/>
            </a:xfrm>
            <a:custGeom>
              <a:avLst/>
              <a:gdLst/>
              <a:ahLst/>
              <a:cxnLst/>
              <a:rect l="l" t="t" r="r" b="b"/>
              <a:pathLst>
                <a:path w="1836" h="1779" extrusionOk="0">
                  <a:moveTo>
                    <a:pt x="884" y="1"/>
                  </a:moveTo>
                  <a:cubicBezTo>
                    <a:pt x="435" y="1"/>
                    <a:pt x="65" y="348"/>
                    <a:pt x="34" y="809"/>
                  </a:cubicBezTo>
                  <a:cubicBezTo>
                    <a:pt x="1" y="1310"/>
                    <a:pt x="368" y="1710"/>
                    <a:pt x="835" y="1777"/>
                  </a:cubicBezTo>
                  <a:cubicBezTo>
                    <a:pt x="856" y="1778"/>
                    <a:pt x="877" y="1779"/>
                    <a:pt x="898" y="1779"/>
                  </a:cubicBezTo>
                  <a:cubicBezTo>
                    <a:pt x="1371" y="1779"/>
                    <a:pt x="1770" y="1422"/>
                    <a:pt x="1802" y="943"/>
                  </a:cubicBezTo>
                  <a:cubicBezTo>
                    <a:pt x="1836" y="476"/>
                    <a:pt x="1469" y="42"/>
                    <a:pt x="1002" y="9"/>
                  </a:cubicBezTo>
                  <a:cubicBezTo>
                    <a:pt x="962" y="3"/>
                    <a:pt x="923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1863078" y="3564314"/>
              <a:ext cx="88904" cy="88904"/>
            </a:xfrm>
            <a:custGeom>
              <a:avLst/>
              <a:gdLst/>
              <a:ahLst/>
              <a:cxnLst/>
              <a:rect l="l" t="t" r="r" b="b"/>
              <a:pathLst>
                <a:path w="2002" h="2002" fill="none" extrusionOk="0">
                  <a:moveTo>
                    <a:pt x="1568" y="334"/>
                  </a:moveTo>
                  <a:cubicBezTo>
                    <a:pt x="1935" y="634"/>
                    <a:pt x="2002" y="1201"/>
                    <a:pt x="1701" y="1568"/>
                  </a:cubicBezTo>
                  <a:cubicBezTo>
                    <a:pt x="1368" y="1968"/>
                    <a:pt x="801" y="2002"/>
                    <a:pt x="434" y="1702"/>
                  </a:cubicBezTo>
                  <a:cubicBezTo>
                    <a:pt x="67" y="1401"/>
                    <a:pt x="0" y="834"/>
                    <a:pt x="300" y="434"/>
                  </a:cubicBezTo>
                  <a:cubicBezTo>
                    <a:pt x="634" y="67"/>
                    <a:pt x="1168" y="0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1951940" y="3342098"/>
              <a:ext cx="88948" cy="88948"/>
            </a:xfrm>
            <a:custGeom>
              <a:avLst/>
              <a:gdLst/>
              <a:ahLst/>
              <a:cxnLst/>
              <a:rect l="l" t="t" r="r" b="b"/>
              <a:pathLst>
                <a:path w="2003" h="2003" fill="none" extrusionOk="0">
                  <a:moveTo>
                    <a:pt x="1568" y="334"/>
                  </a:moveTo>
                  <a:cubicBezTo>
                    <a:pt x="1935" y="635"/>
                    <a:pt x="2002" y="1202"/>
                    <a:pt x="1702" y="1569"/>
                  </a:cubicBezTo>
                  <a:cubicBezTo>
                    <a:pt x="1368" y="1935"/>
                    <a:pt x="835" y="2002"/>
                    <a:pt x="434" y="1702"/>
                  </a:cubicBezTo>
                  <a:cubicBezTo>
                    <a:pt x="67" y="1402"/>
                    <a:pt x="1" y="835"/>
                    <a:pt x="301" y="434"/>
                  </a:cubicBezTo>
                  <a:cubicBezTo>
                    <a:pt x="634" y="67"/>
                    <a:pt x="1202" y="1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1923785" y="3669516"/>
              <a:ext cx="88948" cy="79223"/>
            </a:xfrm>
            <a:custGeom>
              <a:avLst/>
              <a:gdLst/>
              <a:ahLst/>
              <a:cxnLst/>
              <a:rect l="l" t="t" r="r" b="b"/>
              <a:pathLst>
                <a:path w="2003" h="1784" extrusionOk="0">
                  <a:moveTo>
                    <a:pt x="980" y="0"/>
                  </a:moveTo>
                  <a:cubicBezTo>
                    <a:pt x="721" y="0"/>
                    <a:pt x="469" y="109"/>
                    <a:pt x="301" y="333"/>
                  </a:cubicBezTo>
                  <a:cubicBezTo>
                    <a:pt x="1" y="700"/>
                    <a:pt x="34" y="1267"/>
                    <a:pt x="435" y="1567"/>
                  </a:cubicBezTo>
                  <a:cubicBezTo>
                    <a:pt x="596" y="1715"/>
                    <a:pt x="797" y="1784"/>
                    <a:pt x="997" y="1784"/>
                  </a:cubicBezTo>
                  <a:cubicBezTo>
                    <a:pt x="1250" y="1784"/>
                    <a:pt x="1501" y="1673"/>
                    <a:pt x="1669" y="1467"/>
                  </a:cubicBezTo>
                  <a:cubicBezTo>
                    <a:pt x="2002" y="1067"/>
                    <a:pt x="1936" y="500"/>
                    <a:pt x="1569" y="200"/>
                  </a:cubicBezTo>
                  <a:cubicBezTo>
                    <a:pt x="1392" y="68"/>
                    <a:pt x="1184" y="0"/>
                    <a:pt x="9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1805303" y="3313366"/>
              <a:ext cx="88904" cy="79134"/>
            </a:xfrm>
            <a:custGeom>
              <a:avLst/>
              <a:gdLst/>
              <a:ahLst/>
              <a:cxnLst/>
              <a:rect l="l" t="t" r="r" b="b"/>
              <a:pathLst>
                <a:path w="2002" h="1782" extrusionOk="0">
                  <a:moveTo>
                    <a:pt x="985" y="0"/>
                  </a:moveTo>
                  <a:cubicBezTo>
                    <a:pt x="727" y="0"/>
                    <a:pt x="471" y="120"/>
                    <a:pt x="301" y="348"/>
                  </a:cubicBezTo>
                  <a:cubicBezTo>
                    <a:pt x="0" y="714"/>
                    <a:pt x="34" y="1282"/>
                    <a:pt x="434" y="1582"/>
                  </a:cubicBezTo>
                  <a:cubicBezTo>
                    <a:pt x="596" y="1714"/>
                    <a:pt x="796" y="1781"/>
                    <a:pt x="995" y="1781"/>
                  </a:cubicBezTo>
                  <a:cubicBezTo>
                    <a:pt x="1249" y="1781"/>
                    <a:pt x="1500" y="1672"/>
                    <a:pt x="1668" y="1448"/>
                  </a:cubicBezTo>
                  <a:cubicBezTo>
                    <a:pt x="2002" y="1081"/>
                    <a:pt x="1935" y="514"/>
                    <a:pt x="1535" y="214"/>
                  </a:cubicBezTo>
                  <a:cubicBezTo>
                    <a:pt x="1376" y="70"/>
                    <a:pt x="1180" y="0"/>
                    <a:pt x="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>
              <a:off x="1968238" y="3165133"/>
              <a:ext cx="88948" cy="78779"/>
            </a:xfrm>
            <a:custGeom>
              <a:avLst/>
              <a:gdLst/>
              <a:ahLst/>
              <a:cxnLst/>
              <a:rect l="l" t="t" r="r" b="b"/>
              <a:pathLst>
                <a:path w="2003" h="1774" extrusionOk="0">
                  <a:moveTo>
                    <a:pt x="979" y="0"/>
                  </a:moveTo>
                  <a:cubicBezTo>
                    <a:pt x="720" y="0"/>
                    <a:pt x="469" y="111"/>
                    <a:pt x="301" y="316"/>
                  </a:cubicBezTo>
                  <a:cubicBezTo>
                    <a:pt x="1" y="717"/>
                    <a:pt x="34" y="1284"/>
                    <a:pt x="434" y="1584"/>
                  </a:cubicBezTo>
                  <a:cubicBezTo>
                    <a:pt x="590" y="1712"/>
                    <a:pt x="783" y="1773"/>
                    <a:pt x="975" y="1773"/>
                  </a:cubicBezTo>
                  <a:cubicBezTo>
                    <a:pt x="1236" y="1773"/>
                    <a:pt x="1496" y="1661"/>
                    <a:pt x="1668" y="1451"/>
                  </a:cubicBezTo>
                  <a:cubicBezTo>
                    <a:pt x="2002" y="1084"/>
                    <a:pt x="1935" y="517"/>
                    <a:pt x="1568" y="216"/>
                  </a:cubicBezTo>
                  <a:cubicBezTo>
                    <a:pt x="1392" y="69"/>
                    <a:pt x="1183" y="0"/>
                    <a:pt x="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>
              <a:off x="1923785" y="2973248"/>
              <a:ext cx="44" cy="472585"/>
            </a:xfrm>
            <a:custGeom>
              <a:avLst/>
              <a:gdLst/>
              <a:ahLst/>
              <a:cxnLst/>
              <a:rect l="l" t="t" r="r" b="b"/>
              <a:pathLst>
                <a:path w="1" h="10642" fill="none" extrusionOk="0">
                  <a:moveTo>
                    <a:pt x="1" y="1"/>
                  </a:moveTo>
                  <a:lnTo>
                    <a:pt x="1" y="10642"/>
                  </a:lnTo>
                </a:path>
              </a:pathLst>
            </a:custGeom>
            <a:noFill/>
            <a:ln w="1085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>
              <a:off x="1923785" y="2426633"/>
              <a:ext cx="44" cy="546656"/>
            </a:xfrm>
            <a:custGeom>
              <a:avLst/>
              <a:gdLst/>
              <a:ahLst/>
              <a:cxnLst/>
              <a:rect l="l" t="t" r="r" b="b"/>
              <a:pathLst>
                <a:path w="1" h="12310" fill="none" extrusionOk="0">
                  <a:moveTo>
                    <a:pt x="1" y="1"/>
                  </a:moveTo>
                  <a:lnTo>
                    <a:pt x="1" y="1231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>
              <a:off x="1923785" y="1248985"/>
              <a:ext cx="44" cy="1177687"/>
            </a:xfrm>
            <a:custGeom>
              <a:avLst/>
              <a:gdLst/>
              <a:ahLst/>
              <a:cxnLst/>
              <a:rect l="l" t="t" r="r" b="b"/>
              <a:pathLst>
                <a:path w="1" h="26520" fill="none" extrusionOk="0">
                  <a:moveTo>
                    <a:pt x="1" y="1"/>
                  </a:moveTo>
                  <a:lnTo>
                    <a:pt x="1" y="26520"/>
                  </a:lnTo>
                </a:path>
              </a:pathLst>
            </a:custGeom>
            <a:noFill/>
            <a:ln w="108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>
              <a:off x="1657156" y="998659"/>
              <a:ext cx="268177" cy="266667"/>
            </a:xfrm>
            <a:custGeom>
              <a:avLst/>
              <a:gdLst/>
              <a:ahLst/>
              <a:cxnLst/>
              <a:rect l="l" t="t" r="r" b="b"/>
              <a:pathLst>
                <a:path w="6039" h="6005" extrusionOk="0">
                  <a:moveTo>
                    <a:pt x="34" y="1"/>
                  </a:moveTo>
                  <a:lnTo>
                    <a:pt x="34" y="67"/>
                  </a:lnTo>
                  <a:cubicBezTo>
                    <a:pt x="1" y="601"/>
                    <a:pt x="34" y="2302"/>
                    <a:pt x="1235" y="3837"/>
                  </a:cubicBezTo>
                  <a:cubicBezTo>
                    <a:pt x="1268" y="3903"/>
                    <a:pt x="1335" y="3970"/>
                    <a:pt x="1368" y="4037"/>
                  </a:cubicBezTo>
                  <a:cubicBezTo>
                    <a:pt x="1435" y="4104"/>
                    <a:pt x="1502" y="4170"/>
                    <a:pt x="1568" y="4237"/>
                  </a:cubicBezTo>
                  <a:cubicBezTo>
                    <a:pt x="1602" y="4304"/>
                    <a:pt x="1668" y="4370"/>
                    <a:pt x="1735" y="4437"/>
                  </a:cubicBezTo>
                  <a:cubicBezTo>
                    <a:pt x="1835" y="4504"/>
                    <a:pt x="1902" y="4571"/>
                    <a:pt x="2002" y="4671"/>
                  </a:cubicBezTo>
                  <a:cubicBezTo>
                    <a:pt x="2069" y="4704"/>
                    <a:pt x="2169" y="4804"/>
                    <a:pt x="2236" y="4837"/>
                  </a:cubicBezTo>
                  <a:cubicBezTo>
                    <a:pt x="3170" y="5538"/>
                    <a:pt x="4170" y="5838"/>
                    <a:pt x="4937" y="5938"/>
                  </a:cubicBezTo>
                  <a:cubicBezTo>
                    <a:pt x="5038" y="5938"/>
                    <a:pt x="5138" y="5972"/>
                    <a:pt x="5238" y="5972"/>
                  </a:cubicBezTo>
                  <a:cubicBezTo>
                    <a:pt x="5571" y="6005"/>
                    <a:pt x="5838" y="6005"/>
                    <a:pt x="5972" y="6005"/>
                  </a:cubicBezTo>
                  <a:lnTo>
                    <a:pt x="6038" y="6005"/>
                  </a:lnTo>
                  <a:cubicBezTo>
                    <a:pt x="6038" y="5972"/>
                    <a:pt x="6038" y="5938"/>
                    <a:pt x="6038" y="5905"/>
                  </a:cubicBezTo>
                  <a:cubicBezTo>
                    <a:pt x="6038" y="5738"/>
                    <a:pt x="6038" y="5404"/>
                    <a:pt x="5972" y="4937"/>
                  </a:cubicBezTo>
                  <a:cubicBezTo>
                    <a:pt x="5972" y="4871"/>
                    <a:pt x="5972" y="4771"/>
                    <a:pt x="5938" y="4704"/>
                  </a:cubicBezTo>
                  <a:cubicBezTo>
                    <a:pt x="5771" y="3770"/>
                    <a:pt x="5338" y="2569"/>
                    <a:pt x="4304" y="1568"/>
                  </a:cubicBezTo>
                  <a:cubicBezTo>
                    <a:pt x="4237" y="1502"/>
                    <a:pt x="4170" y="1435"/>
                    <a:pt x="4104" y="1402"/>
                  </a:cubicBezTo>
                  <a:cubicBezTo>
                    <a:pt x="4104" y="1368"/>
                    <a:pt x="4104" y="1368"/>
                    <a:pt x="4070" y="1368"/>
                  </a:cubicBezTo>
                  <a:cubicBezTo>
                    <a:pt x="3837" y="1168"/>
                    <a:pt x="3637" y="1001"/>
                    <a:pt x="3403" y="868"/>
                  </a:cubicBezTo>
                  <a:cubicBezTo>
                    <a:pt x="3270" y="768"/>
                    <a:pt x="3103" y="701"/>
                    <a:pt x="2969" y="634"/>
                  </a:cubicBezTo>
                  <a:cubicBezTo>
                    <a:pt x="2236" y="267"/>
                    <a:pt x="1535" y="101"/>
                    <a:pt x="1001" y="34"/>
                  </a:cubicBezTo>
                  <a:cubicBezTo>
                    <a:pt x="768" y="1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1746062" y="1201602"/>
              <a:ext cx="143703" cy="62259"/>
            </a:xfrm>
            <a:custGeom>
              <a:avLst/>
              <a:gdLst/>
              <a:ahLst/>
              <a:cxnLst/>
              <a:rect l="l" t="t" r="r" b="b"/>
              <a:pathLst>
                <a:path w="3236" h="1402" extrusionOk="0">
                  <a:moveTo>
                    <a:pt x="701" y="1"/>
                  </a:moveTo>
                  <a:cubicBezTo>
                    <a:pt x="467" y="1"/>
                    <a:pt x="234" y="34"/>
                    <a:pt x="0" y="67"/>
                  </a:cubicBezTo>
                  <a:cubicBezTo>
                    <a:pt x="67" y="134"/>
                    <a:pt x="167" y="201"/>
                    <a:pt x="234" y="267"/>
                  </a:cubicBezTo>
                  <a:cubicBezTo>
                    <a:pt x="400" y="267"/>
                    <a:pt x="534" y="234"/>
                    <a:pt x="701" y="234"/>
                  </a:cubicBezTo>
                  <a:cubicBezTo>
                    <a:pt x="1635" y="234"/>
                    <a:pt x="2468" y="701"/>
                    <a:pt x="2935" y="1368"/>
                  </a:cubicBezTo>
                  <a:cubicBezTo>
                    <a:pt x="3036" y="1368"/>
                    <a:pt x="3136" y="1402"/>
                    <a:pt x="3236" y="1402"/>
                  </a:cubicBezTo>
                  <a:cubicBezTo>
                    <a:pt x="2735" y="568"/>
                    <a:pt x="1801" y="1"/>
                    <a:pt x="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1830482" y="1060874"/>
              <a:ext cx="91879" cy="158535"/>
            </a:xfrm>
            <a:custGeom>
              <a:avLst/>
              <a:gdLst/>
              <a:ahLst/>
              <a:cxnLst/>
              <a:rect l="l" t="t" r="r" b="b"/>
              <a:pathLst>
                <a:path w="2069" h="3570" extrusionOk="0">
                  <a:moveTo>
                    <a:pt x="201" y="1"/>
                  </a:moveTo>
                  <a:cubicBezTo>
                    <a:pt x="67" y="301"/>
                    <a:pt x="0" y="668"/>
                    <a:pt x="0" y="1035"/>
                  </a:cubicBezTo>
                  <a:cubicBezTo>
                    <a:pt x="0" y="2236"/>
                    <a:pt x="868" y="3236"/>
                    <a:pt x="2069" y="3570"/>
                  </a:cubicBezTo>
                  <a:cubicBezTo>
                    <a:pt x="2069" y="3470"/>
                    <a:pt x="2035" y="3370"/>
                    <a:pt x="2035" y="3303"/>
                  </a:cubicBezTo>
                  <a:cubicBezTo>
                    <a:pt x="968" y="2969"/>
                    <a:pt x="234" y="2069"/>
                    <a:pt x="234" y="1035"/>
                  </a:cubicBezTo>
                  <a:cubicBezTo>
                    <a:pt x="234" y="734"/>
                    <a:pt x="301" y="434"/>
                    <a:pt x="401" y="167"/>
                  </a:cubicBezTo>
                  <a:cubicBezTo>
                    <a:pt x="334" y="101"/>
                    <a:pt x="267" y="34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1726788" y="1026813"/>
              <a:ext cx="91879" cy="168926"/>
            </a:xfrm>
            <a:custGeom>
              <a:avLst/>
              <a:gdLst/>
              <a:ahLst/>
              <a:cxnLst/>
              <a:rect l="l" t="t" r="r" b="b"/>
              <a:pathLst>
                <a:path w="2069" h="3804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668" y="367"/>
                    <a:pt x="1835" y="834"/>
                    <a:pt x="1835" y="1301"/>
                  </a:cubicBezTo>
                  <a:cubicBezTo>
                    <a:pt x="1835" y="2402"/>
                    <a:pt x="1068" y="3303"/>
                    <a:pt x="0" y="3603"/>
                  </a:cubicBezTo>
                  <a:cubicBezTo>
                    <a:pt x="34" y="3670"/>
                    <a:pt x="100" y="3736"/>
                    <a:pt x="167" y="3803"/>
                  </a:cubicBezTo>
                  <a:cubicBezTo>
                    <a:pt x="1268" y="3436"/>
                    <a:pt x="2069" y="2469"/>
                    <a:pt x="2069" y="1301"/>
                  </a:cubicBezTo>
                  <a:cubicBezTo>
                    <a:pt x="2069" y="934"/>
                    <a:pt x="2002" y="567"/>
                    <a:pt x="1835" y="234"/>
                  </a:cubicBezTo>
                  <a:cubicBezTo>
                    <a:pt x="1668" y="134"/>
                    <a:pt x="1535" y="67"/>
                    <a:pt x="1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1674919" y="998659"/>
              <a:ext cx="80067" cy="179273"/>
            </a:xfrm>
            <a:custGeom>
              <a:avLst/>
              <a:gdLst/>
              <a:ahLst/>
              <a:cxnLst/>
              <a:rect l="l" t="t" r="r" b="b"/>
              <a:pathLst>
                <a:path w="1803" h="4037" extrusionOk="0">
                  <a:moveTo>
                    <a:pt x="1" y="1"/>
                  </a:moveTo>
                  <a:cubicBezTo>
                    <a:pt x="935" y="368"/>
                    <a:pt x="1569" y="1201"/>
                    <a:pt x="1569" y="2169"/>
                  </a:cubicBezTo>
                  <a:cubicBezTo>
                    <a:pt x="1569" y="2836"/>
                    <a:pt x="1268" y="3403"/>
                    <a:pt x="835" y="3837"/>
                  </a:cubicBezTo>
                  <a:cubicBezTo>
                    <a:pt x="868" y="3903"/>
                    <a:pt x="935" y="3970"/>
                    <a:pt x="968" y="4037"/>
                  </a:cubicBezTo>
                  <a:cubicBezTo>
                    <a:pt x="1502" y="3570"/>
                    <a:pt x="1802" y="2903"/>
                    <a:pt x="1802" y="2202"/>
                  </a:cubicBezTo>
                  <a:cubicBezTo>
                    <a:pt x="1802" y="1302"/>
                    <a:pt x="1335" y="501"/>
                    <a:pt x="601" y="34"/>
                  </a:cubicBezTo>
                  <a:cubicBezTo>
                    <a:pt x="368" y="1"/>
                    <a:pt x="168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1658621" y="998659"/>
              <a:ext cx="266711" cy="266667"/>
            </a:xfrm>
            <a:custGeom>
              <a:avLst/>
              <a:gdLst/>
              <a:ahLst/>
              <a:cxnLst/>
              <a:rect l="l" t="t" r="r" b="b"/>
              <a:pathLst>
                <a:path w="6006" h="6005" extrusionOk="0">
                  <a:moveTo>
                    <a:pt x="1" y="1"/>
                  </a:moveTo>
                  <a:lnTo>
                    <a:pt x="1" y="67"/>
                  </a:lnTo>
                  <a:lnTo>
                    <a:pt x="5939" y="6005"/>
                  </a:lnTo>
                  <a:lnTo>
                    <a:pt x="6005" y="6005"/>
                  </a:lnTo>
                  <a:cubicBezTo>
                    <a:pt x="6005" y="5972"/>
                    <a:pt x="6005" y="5938"/>
                    <a:pt x="6005" y="5905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1551996" y="1500821"/>
              <a:ext cx="373334" cy="373334"/>
            </a:xfrm>
            <a:custGeom>
              <a:avLst/>
              <a:gdLst/>
              <a:ahLst/>
              <a:cxnLst/>
              <a:rect l="l" t="t" r="r" b="b"/>
              <a:pathLst>
                <a:path w="8407" h="8407" extrusionOk="0">
                  <a:moveTo>
                    <a:pt x="34" y="1"/>
                  </a:moveTo>
                  <a:lnTo>
                    <a:pt x="34" y="101"/>
                  </a:lnTo>
                  <a:cubicBezTo>
                    <a:pt x="0" y="835"/>
                    <a:pt x="0" y="3236"/>
                    <a:pt x="1701" y="5371"/>
                  </a:cubicBezTo>
                  <a:cubicBezTo>
                    <a:pt x="1768" y="5471"/>
                    <a:pt x="1835" y="5538"/>
                    <a:pt x="1902" y="5638"/>
                  </a:cubicBezTo>
                  <a:cubicBezTo>
                    <a:pt x="1968" y="5738"/>
                    <a:pt x="2068" y="5805"/>
                    <a:pt x="2135" y="5905"/>
                  </a:cubicBezTo>
                  <a:cubicBezTo>
                    <a:pt x="2235" y="6005"/>
                    <a:pt x="2302" y="6072"/>
                    <a:pt x="2402" y="6172"/>
                  </a:cubicBezTo>
                  <a:cubicBezTo>
                    <a:pt x="2535" y="6305"/>
                    <a:pt x="2635" y="6405"/>
                    <a:pt x="2769" y="6505"/>
                  </a:cubicBezTo>
                  <a:cubicBezTo>
                    <a:pt x="2869" y="6605"/>
                    <a:pt x="3002" y="6672"/>
                    <a:pt x="3102" y="6772"/>
                  </a:cubicBezTo>
                  <a:cubicBezTo>
                    <a:pt x="4403" y="7740"/>
                    <a:pt x="5804" y="8140"/>
                    <a:pt x="6838" y="8307"/>
                  </a:cubicBezTo>
                  <a:cubicBezTo>
                    <a:pt x="7005" y="8307"/>
                    <a:pt x="7139" y="8340"/>
                    <a:pt x="7272" y="8340"/>
                  </a:cubicBezTo>
                  <a:cubicBezTo>
                    <a:pt x="7739" y="8407"/>
                    <a:pt x="8106" y="8407"/>
                    <a:pt x="8306" y="8407"/>
                  </a:cubicBezTo>
                  <a:lnTo>
                    <a:pt x="8406" y="8407"/>
                  </a:lnTo>
                  <a:lnTo>
                    <a:pt x="8406" y="8373"/>
                  </a:lnTo>
                  <a:cubicBezTo>
                    <a:pt x="8406" y="8340"/>
                    <a:pt x="8406" y="8307"/>
                    <a:pt x="8406" y="8273"/>
                  </a:cubicBezTo>
                  <a:cubicBezTo>
                    <a:pt x="8406" y="8006"/>
                    <a:pt x="8406" y="7539"/>
                    <a:pt x="8340" y="6906"/>
                  </a:cubicBezTo>
                  <a:cubicBezTo>
                    <a:pt x="8306" y="6806"/>
                    <a:pt x="8306" y="6672"/>
                    <a:pt x="8273" y="6572"/>
                  </a:cubicBezTo>
                  <a:cubicBezTo>
                    <a:pt x="8039" y="5271"/>
                    <a:pt x="7439" y="3603"/>
                    <a:pt x="5971" y="2202"/>
                  </a:cubicBezTo>
                  <a:cubicBezTo>
                    <a:pt x="5904" y="2102"/>
                    <a:pt x="5804" y="2035"/>
                    <a:pt x="5738" y="1935"/>
                  </a:cubicBezTo>
                  <a:cubicBezTo>
                    <a:pt x="5704" y="1935"/>
                    <a:pt x="5671" y="1902"/>
                    <a:pt x="5671" y="1902"/>
                  </a:cubicBezTo>
                  <a:cubicBezTo>
                    <a:pt x="5337" y="1635"/>
                    <a:pt x="5037" y="1402"/>
                    <a:pt x="4737" y="1202"/>
                  </a:cubicBezTo>
                  <a:lnTo>
                    <a:pt x="4704" y="1202"/>
                  </a:lnTo>
                  <a:cubicBezTo>
                    <a:pt x="4503" y="1068"/>
                    <a:pt x="4303" y="968"/>
                    <a:pt x="4137" y="868"/>
                  </a:cubicBezTo>
                  <a:cubicBezTo>
                    <a:pt x="3102" y="368"/>
                    <a:pt x="2135" y="134"/>
                    <a:pt x="1368" y="34"/>
                  </a:cubicBezTo>
                  <a:cubicBezTo>
                    <a:pt x="1068" y="1"/>
                    <a:pt x="767" y="1"/>
                    <a:pt x="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1674919" y="1783743"/>
              <a:ext cx="200056" cy="87483"/>
            </a:xfrm>
            <a:custGeom>
              <a:avLst/>
              <a:gdLst/>
              <a:ahLst/>
              <a:cxnLst/>
              <a:rect l="l" t="t" r="r" b="b"/>
              <a:pathLst>
                <a:path w="4505" h="1970" extrusionOk="0">
                  <a:moveTo>
                    <a:pt x="968" y="1"/>
                  </a:moveTo>
                  <a:cubicBezTo>
                    <a:pt x="635" y="1"/>
                    <a:pt x="301" y="68"/>
                    <a:pt x="1" y="134"/>
                  </a:cubicBezTo>
                  <a:cubicBezTo>
                    <a:pt x="101" y="201"/>
                    <a:pt x="234" y="301"/>
                    <a:pt x="334" y="401"/>
                  </a:cubicBezTo>
                  <a:cubicBezTo>
                    <a:pt x="535" y="368"/>
                    <a:pt x="735" y="335"/>
                    <a:pt x="968" y="335"/>
                  </a:cubicBezTo>
                  <a:cubicBezTo>
                    <a:pt x="2269" y="335"/>
                    <a:pt x="3437" y="968"/>
                    <a:pt x="4070" y="1936"/>
                  </a:cubicBezTo>
                  <a:cubicBezTo>
                    <a:pt x="4237" y="1936"/>
                    <a:pt x="4371" y="1969"/>
                    <a:pt x="4504" y="1969"/>
                  </a:cubicBezTo>
                  <a:cubicBezTo>
                    <a:pt x="3837" y="802"/>
                    <a:pt x="2503" y="1"/>
                    <a:pt x="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1791980" y="1586750"/>
              <a:ext cx="128915" cy="220750"/>
            </a:xfrm>
            <a:custGeom>
              <a:avLst/>
              <a:gdLst/>
              <a:ahLst/>
              <a:cxnLst/>
              <a:rect l="l" t="t" r="r" b="b"/>
              <a:pathLst>
                <a:path w="2903" h="4971" extrusionOk="0">
                  <a:moveTo>
                    <a:pt x="300" y="0"/>
                  </a:moveTo>
                  <a:cubicBezTo>
                    <a:pt x="100" y="434"/>
                    <a:pt x="0" y="934"/>
                    <a:pt x="0" y="1435"/>
                  </a:cubicBezTo>
                  <a:cubicBezTo>
                    <a:pt x="0" y="3136"/>
                    <a:pt x="1234" y="4537"/>
                    <a:pt x="2902" y="4971"/>
                  </a:cubicBezTo>
                  <a:cubicBezTo>
                    <a:pt x="2902" y="4871"/>
                    <a:pt x="2869" y="4737"/>
                    <a:pt x="2869" y="4604"/>
                  </a:cubicBezTo>
                  <a:cubicBezTo>
                    <a:pt x="1401" y="4170"/>
                    <a:pt x="334" y="2936"/>
                    <a:pt x="334" y="1435"/>
                  </a:cubicBezTo>
                  <a:cubicBezTo>
                    <a:pt x="334" y="1034"/>
                    <a:pt x="400" y="601"/>
                    <a:pt x="567" y="234"/>
                  </a:cubicBezTo>
                  <a:cubicBezTo>
                    <a:pt x="500" y="167"/>
                    <a:pt x="400" y="67"/>
                    <a:pt x="3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1646808" y="1539323"/>
              <a:ext cx="130380" cy="235582"/>
            </a:xfrm>
            <a:custGeom>
              <a:avLst/>
              <a:gdLst/>
              <a:ahLst/>
              <a:cxnLst/>
              <a:rect l="l" t="t" r="r" b="b"/>
              <a:pathLst>
                <a:path w="2936" h="5305" extrusionOk="0">
                  <a:moveTo>
                    <a:pt x="1968" y="1"/>
                  </a:moveTo>
                  <a:lnTo>
                    <a:pt x="1968" y="1"/>
                  </a:lnTo>
                  <a:cubicBezTo>
                    <a:pt x="2368" y="535"/>
                    <a:pt x="2602" y="1168"/>
                    <a:pt x="2602" y="1836"/>
                  </a:cubicBezTo>
                  <a:cubicBezTo>
                    <a:pt x="2602" y="3337"/>
                    <a:pt x="1501" y="4604"/>
                    <a:pt x="0" y="5038"/>
                  </a:cubicBezTo>
                  <a:cubicBezTo>
                    <a:pt x="100" y="5138"/>
                    <a:pt x="167" y="5238"/>
                    <a:pt x="267" y="5305"/>
                  </a:cubicBezTo>
                  <a:cubicBezTo>
                    <a:pt x="1835" y="4804"/>
                    <a:pt x="2936" y="3437"/>
                    <a:pt x="2936" y="1836"/>
                  </a:cubicBezTo>
                  <a:cubicBezTo>
                    <a:pt x="2936" y="1302"/>
                    <a:pt x="2802" y="802"/>
                    <a:pt x="2569" y="335"/>
                  </a:cubicBezTo>
                  <a:cubicBezTo>
                    <a:pt x="2368" y="201"/>
                    <a:pt x="2168" y="101"/>
                    <a:pt x="1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1575666" y="1500821"/>
              <a:ext cx="112662" cy="250414"/>
            </a:xfrm>
            <a:custGeom>
              <a:avLst/>
              <a:gdLst/>
              <a:ahLst/>
              <a:cxnLst/>
              <a:rect l="l" t="t" r="r" b="b"/>
              <a:pathLst>
                <a:path w="2537" h="5639" extrusionOk="0">
                  <a:moveTo>
                    <a:pt x="1" y="1"/>
                  </a:moveTo>
                  <a:cubicBezTo>
                    <a:pt x="1302" y="501"/>
                    <a:pt x="2203" y="1669"/>
                    <a:pt x="2203" y="3036"/>
                  </a:cubicBezTo>
                  <a:cubicBezTo>
                    <a:pt x="2203" y="3937"/>
                    <a:pt x="1802" y="4771"/>
                    <a:pt x="1168" y="5371"/>
                  </a:cubicBezTo>
                  <a:cubicBezTo>
                    <a:pt x="1235" y="5471"/>
                    <a:pt x="1302" y="5538"/>
                    <a:pt x="1369" y="5638"/>
                  </a:cubicBezTo>
                  <a:cubicBezTo>
                    <a:pt x="2069" y="4971"/>
                    <a:pt x="2536" y="4037"/>
                    <a:pt x="2536" y="3036"/>
                  </a:cubicBezTo>
                  <a:cubicBezTo>
                    <a:pt x="2536" y="1802"/>
                    <a:pt x="1869" y="701"/>
                    <a:pt x="835" y="34"/>
                  </a:cubicBezTo>
                  <a:cubicBezTo>
                    <a:pt x="501" y="1"/>
                    <a:pt x="234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1551996" y="1500821"/>
              <a:ext cx="373334" cy="373334"/>
            </a:xfrm>
            <a:custGeom>
              <a:avLst/>
              <a:gdLst/>
              <a:ahLst/>
              <a:cxnLst/>
              <a:rect l="l" t="t" r="r" b="b"/>
              <a:pathLst>
                <a:path w="8407" h="8407" extrusionOk="0">
                  <a:moveTo>
                    <a:pt x="34" y="1"/>
                  </a:moveTo>
                  <a:lnTo>
                    <a:pt x="0" y="101"/>
                  </a:lnTo>
                  <a:lnTo>
                    <a:pt x="8306" y="8407"/>
                  </a:lnTo>
                  <a:lnTo>
                    <a:pt x="8373" y="8407"/>
                  </a:lnTo>
                  <a:lnTo>
                    <a:pt x="8406" y="8373"/>
                  </a:lnTo>
                  <a:cubicBezTo>
                    <a:pt x="8406" y="8340"/>
                    <a:pt x="8406" y="8307"/>
                    <a:pt x="8406" y="8273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1925295" y="1219365"/>
              <a:ext cx="373334" cy="372845"/>
            </a:xfrm>
            <a:custGeom>
              <a:avLst/>
              <a:gdLst/>
              <a:ahLst/>
              <a:cxnLst/>
              <a:rect l="l" t="t" r="r" b="b"/>
              <a:pathLst>
                <a:path w="8407" h="8396" extrusionOk="0">
                  <a:moveTo>
                    <a:pt x="7873" y="1"/>
                  </a:moveTo>
                  <a:cubicBezTo>
                    <a:pt x="7639" y="1"/>
                    <a:pt x="7339" y="1"/>
                    <a:pt x="7039" y="34"/>
                  </a:cubicBezTo>
                  <a:cubicBezTo>
                    <a:pt x="6271" y="134"/>
                    <a:pt x="5304" y="334"/>
                    <a:pt x="4270" y="868"/>
                  </a:cubicBezTo>
                  <a:cubicBezTo>
                    <a:pt x="4070" y="935"/>
                    <a:pt x="3903" y="1068"/>
                    <a:pt x="3703" y="1168"/>
                  </a:cubicBezTo>
                  <a:lnTo>
                    <a:pt x="3670" y="1202"/>
                  </a:lnTo>
                  <a:cubicBezTo>
                    <a:pt x="3369" y="1368"/>
                    <a:pt x="3069" y="1602"/>
                    <a:pt x="2736" y="1869"/>
                  </a:cubicBezTo>
                  <a:cubicBezTo>
                    <a:pt x="2736" y="1902"/>
                    <a:pt x="2702" y="1902"/>
                    <a:pt x="2669" y="1936"/>
                  </a:cubicBezTo>
                  <a:cubicBezTo>
                    <a:pt x="2569" y="2002"/>
                    <a:pt x="2502" y="2102"/>
                    <a:pt x="2402" y="2169"/>
                  </a:cubicBezTo>
                  <a:cubicBezTo>
                    <a:pt x="968" y="3570"/>
                    <a:pt x="367" y="5271"/>
                    <a:pt x="134" y="6539"/>
                  </a:cubicBezTo>
                  <a:cubicBezTo>
                    <a:pt x="100" y="6672"/>
                    <a:pt x="100" y="6806"/>
                    <a:pt x="67" y="6906"/>
                  </a:cubicBezTo>
                  <a:cubicBezTo>
                    <a:pt x="0" y="7506"/>
                    <a:pt x="0" y="8007"/>
                    <a:pt x="0" y="8240"/>
                  </a:cubicBezTo>
                  <a:cubicBezTo>
                    <a:pt x="0" y="8307"/>
                    <a:pt x="0" y="8340"/>
                    <a:pt x="0" y="8373"/>
                  </a:cubicBezTo>
                  <a:lnTo>
                    <a:pt x="100" y="8373"/>
                  </a:lnTo>
                  <a:cubicBezTo>
                    <a:pt x="183" y="8387"/>
                    <a:pt x="295" y="8395"/>
                    <a:pt x="430" y="8395"/>
                  </a:cubicBezTo>
                  <a:cubicBezTo>
                    <a:pt x="622" y="8395"/>
                    <a:pt x="861" y="8379"/>
                    <a:pt x="1134" y="8340"/>
                  </a:cubicBezTo>
                  <a:cubicBezTo>
                    <a:pt x="1268" y="8340"/>
                    <a:pt x="1401" y="8307"/>
                    <a:pt x="1568" y="8273"/>
                  </a:cubicBezTo>
                  <a:cubicBezTo>
                    <a:pt x="2602" y="8140"/>
                    <a:pt x="4003" y="7740"/>
                    <a:pt x="5304" y="6772"/>
                  </a:cubicBezTo>
                  <a:cubicBezTo>
                    <a:pt x="5404" y="6672"/>
                    <a:pt x="5538" y="6572"/>
                    <a:pt x="5638" y="6505"/>
                  </a:cubicBezTo>
                  <a:cubicBezTo>
                    <a:pt x="5771" y="6372"/>
                    <a:pt x="5871" y="6272"/>
                    <a:pt x="6005" y="6172"/>
                  </a:cubicBezTo>
                  <a:cubicBezTo>
                    <a:pt x="6071" y="6072"/>
                    <a:pt x="6171" y="6005"/>
                    <a:pt x="6271" y="5905"/>
                  </a:cubicBezTo>
                  <a:cubicBezTo>
                    <a:pt x="6338" y="5805"/>
                    <a:pt x="6405" y="5738"/>
                    <a:pt x="6505" y="5638"/>
                  </a:cubicBezTo>
                  <a:cubicBezTo>
                    <a:pt x="6572" y="5538"/>
                    <a:pt x="6638" y="5438"/>
                    <a:pt x="6705" y="5371"/>
                  </a:cubicBezTo>
                  <a:cubicBezTo>
                    <a:pt x="8406" y="3236"/>
                    <a:pt x="8406" y="835"/>
                    <a:pt x="8373" y="101"/>
                  </a:cubicBezTo>
                  <a:lnTo>
                    <a:pt x="83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1975654" y="1502331"/>
              <a:ext cx="200011" cy="87438"/>
            </a:xfrm>
            <a:custGeom>
              <a:avLst/>
              <a:gdLst/>
              <a:ahLst/>
              <a:cxnLst/>
              <a:rect l="l" t="t" r="r" b="b"/>
              <a:pathLst>
                <a:path w="4504" h="1969" extrusionOk="0">
                  <a:moveTo>
                    <a:pt x="3536" y="0"/>
                  </a:moveTo>
                  <a:cubicBezTo>
                    <a:pt x="2002" y="0"/>
                    <a:pt x="668" y="801"/>
                    <a:pt x="0" y="1968"/>
                  </a:cubicBezTo>
                  <a:cubicBezTo>
                    <a:pt x="134" y="1968"/>
                    <a:pt x="267" y="1935"/>
                    <a:pt x="434" y="1901"/>
                  </a:cubicBezTo>
                  <a:cubicBezTo>
                    <a:pt x="1068" y="967"/>
                    <a:pt x="2235" y="334"/>
                    <a:pt x="3536" y="334"/>
                  </a:cubicBezTo>
                  <a:cubicBezTo>
                    <a:pt x="3736" y="334"/>
                    <a:pt x="3970" y="367"/>
                    <a:pt x="4170" y="400"/>
                  </a:cubicBezTo>
                  <a:cubicBezTo>
                    <a:pt x="4270" y="300"/>
                    <a:pt x="4404" y="200"/>
                    <a:pt x="4504" y="133"/>
                  </a:cubicBezTo>
                  <a:cubicBezTo>
                    <a:pt x="4203" y="33"/>
                    <a:pt x="3870" y="0"/>
                    <a:pt x="3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1929735" y="1305294"/>
              <a:ext cx="128915" cy="220750"/>
            </a:xfrm>
            <a:custGeom>
              <a:avLst/>
              <a:gdLst/>
              <a:ahLst/>
              <a:cxnLst/>
              <a:rect l="l" t="t" r="r" b="b"/>
              <a:pathLst>
                <a:path w="2903" h="4971" extrusionOk="0">
                  <a:moveTo>
                    <a:pt x="2602" y="1"/>
                  </a:moveTo>
                  <a:cubicBezTo>
                    <a:pt x="2502" y="67"/>
                    <a:pt x="2402" y="167"/>
                    <a:pt x="2335" y="234"/>
                  </a:cubicBezTo>
                  <a:cubicBezTo>
                    <a:pt x="2502" y="634"/>
                    <a:pt x="2569" y="1035"/>
                    <a:pt x="2569" y="1435"/>
                  </a:cubicBezTo>
                  <a:cubicBezTo>
                    <a:pt x="2569" y="2936"/>
                    <a:pt x="1501" y="4170"/>
                    <a:pt x="34" y="4604"/>
                  </a:cubicBezTo>
                  <a:cubicBezTo>
                    <a:pt x="34" y="4737"/>
                    <a:pt x="0" y="4871"/>
                    <a:pt x="0" y="4971"/>
                  </a:cubicBezTo>
                  <a:cubicBezTo>
                    <a:pt x="1668" y="4537"/>
                    <a:pt x="2902" y="3136"/>
                    <a:pt x="2902" y="1435"/>
                  </a:cubicBezTo>
                  <a:cubicBezTo>
                    <a:pt x="2902" y="935"/>
                    <a:pt x="2802" y="434"/>
                    <a:pt x="26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2073397" y="1257911"/>
              <a:ext cx="130425" cy="235537"/>
            </a:xfrm>
            <a:custGeom>
              <a:avLst/>
              <a:gdLst/>
              <a:ahLst/>
              <a:cxnLst/>
              <a:rect l="l" t="t" r="r" b="b"/>
              <a:pathLst>
                <a:path w="2937" h="5304" extrusionOk="0">
                  <a:moveTo>
                    <a:pt x="968" y="0"/>
                  </a:moveTo>
                  <a:lnTo>
                    <a:pt x="968" y="0"/>
                  </a:lnTo>
                  <a:cubicBezTo>
                    <a:pt x="768" y="67"/>
                    <a:pt x="568" y="200"/>
                    <a:pt x="368" y="300"/>
                  </a:cubicBezTo>
                  <a:lnTo>
                    <a:pt x="368" y="334"/>
                  </a:lnTo>
                  <a:cubicBezTo>
                    <a:pt x="134" y="767"/>
                    <a:pt x="1" y="1301"/>
                    <a:pt x="1" y="1835"/>
                  </a:cubicBezTo>
                  <a:cubicBezTo>
                    <a:pt x="1" y="3436"/>
                    <a:pt x="1102" y="4804"/>
                    <a:pt x="2670" y="5304"/>
                  </a:cubicBezTo>
                  <a:cubicBezTo>
                    <a:pt x="2770" y="5204"/>
                    <a:pt x="2836" y="5137"/>
                    <a:pt x="2936" y="5037"/>
                  </a:cubicBezTo>
                  <a:cubicBezTo>
                    <a:pt x="1435" y="4603"/>
                    <a:pt x="335" y="3336"/>
                    <a:pt x="335" y="1835"/>
                  </a:cubicBezTo>
                  <a:cubicBezTo>
                    <a:pt x="335" y="1168"/>
                    <a:pt x="568" y="534"/>
                    <a:pt x="9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2162303" y="1219365"/>
              <a:ext cx="112617" cy="250414"/>
            </a:xfrm>
            <a:custGeom>
              <a:avLst/>
              <a:gdLst/>
              <a:ahLst/>
              <a:cxnLst/>
              <a:rect l="l" t="t" r="r" b="b"/>
              <a:pathLst>
                <a:path w="2536" h="5639" extrusionOk="0">
                  <a:moveTo>
                    <a:pt x="2536" y="1"/>
                  </a:moveTo>
                  <a:cubicBezTo>
                    <a:pt x="2302" y="1"/>
                    <a:pt x="2035" y="1"/>
                    <a:pt x="1702" y="34"/>
                  </a:cubicBezTo>
                  <a:cubicBezTo>
                    <a:pt x="668" y="701"/>
                    <a:pt x="0" y="1802"/>
                    <a:pt x="0" y="3036"/>
                  </a:cubicBezTo>
                  <a:cubicBezTo>
                    <a:pt x="0" y="4037"/>
                    <a:pt x="434" y="4971"/>
                    <a:pt x="1168" y="5638"/>
                  </a:cubicBezTo>
                  <a:cubicBezTo>
                    <a:pt x="1235" y="5538"/>
                    <a:pt x="1301" y="5438"/>
                    <a:pt x="1368" y="5371"/>
                  </a:cubicBezTo>
                  <a:cubicBezTo>
                    <a:pt x="734" y="4771"/>
                    <a:pt x="334" y="3937"/>
                    <a:pt x="334" y="3036"/>
                  </a:cubicBezTo>
                  <a:cubicBezTo>
                    <a:pt x="334" y="1669"/>
                    <a:pt x="1235" y="501"/>
                    <a:pt x="2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1925295" y="1219365"/>
              <a:ext cx="373334" cy="371868"/>
            </a:xfrm>
            <a:custGeom>
              <a:avLst/>
              <a:gdLst/>
              <a:ahLst/>
              <a:cxnLst/>
              <a:rect l="l" t="t" r="r" b="b"/>
              <a:pathLst>
                <a:path w="8407" h="8374" extrusionOk="0">
                  <a:moveTo>
                    <a:pt x="8273" y="1"/>
                  </a:moveTo>
                  <a:lnTo>
                    <a:pt x="0" y="8240"/>
                  </a:lnTo>
                  <a:cubicBezTo>
                    <a:pt x="0" y="8307"/>
                    <a:pt x="0" y="8340"/>
                    <a:pt x="0" y="8373"/>
                  </a:cubicBezTo>
                  <a:lnTo>
                    <a:pt x="100" y="8373"/>
                  </a:lnTo>
                  <a:lnTo>
                    <a:pt x="8406" y="101"/>
                  </a:lnTo>
                  <a:lnTo>
                    <a:pt x="8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1925295" y="1963017"/>
              <a:ext cx="268132" cy="266667"/>
            </a:xfrm>
            <a:custGeom>
              <a:avLst/>
              <a:gdLst/>
              <a:ahLst/>
              <a:cxnLst/>
              <a:rect l="l" t="t" r="r" b="b"/>
              <a:pathLst>
                <a:path w="6038" h="6005" extrusionOk="0">
                  <a:moveTo>
                    <a:pt x="5638" y="0"/>
                  </a:moveTo>
                  <a:cubicBezTo>
                    <a:pt x="5471" y="0"/>
                    <a:pt x="5271" y="0"/>
                    <a:pt x="5037" y="34"/>
                  </a:cubicBezTo>
                  <a:cubicBezTo>
                    <a:pt x="4503" y="100"/>
                    <a:pt x="3803" y="267"/>
                    <a:pt x="3069" y="601"/>
                  </a:cubicBezTo>
                  <a:cubicBezTo>
                    <a:pt x="2936" y="701"/>
                    <a:pt x="2769" y="767"/>
                    <a:pt x="2635" y="867"/>
                  </a:cubicBezTo>
                  <a:cubicBezTo>
                    <a:pt x="2402" y="1001"/>
                    <a:pt x="2202" y="1168"/>
                    <a:pt x="1968" y="1334"/>
                  </a:cubicBezTo>
                  <a:cubicBezTo>
                    <a:pt x="1935" y="1368"/>
                    <a:pt x="1935" y="1368"/>
                    <a:pt x="1935" y="1401"/>
                  </a:cubicBezTo>
                  <a:cubicBezTo>
                    <a:pt x="1868" y="1435"/>
                    <a:pt x="1802" y="1501"/>
                    <a:pt x="1735" y="1568"/>
                  </a:cubicBezTo>
                  <a:cubicBezTo>
                    <a:pt x="701" y="2569"/>
                    <a:pt x="267" y="3770"/>
                    <a:pt x="100" y="4704"/>
                  </a:cubicBezTo>
                  <a:cubicBezTo>
                    <a:pt x="67" y="4770"/>
                    <a:pt x="67" y="4870"/>
                    <a:pt x="67" y="4937"/>
                  </a:cubicBezTo>
                  <a:cubicBezTo>
                    <a:pt x="0" y="5371"/>
                    <a:pt x="0" y="5738"/>
                    <a:pt x="0" y="5904"/>
                  </a:cubicBezTo>
                  <a:cubicBezTo>
                    <a:pt x="0" y="5938"/>
                    <a:pt x="0" y="5971"/>
                    <a:pt x="0" y="5971"/>
                  </a:cubicBezTo>
                  <a:lnTo>
                    <a:pt x="0" y="6004"/>
                  </a:lnTo>
                  <a:lnTo>
                    <a:pt x="67" y="6004"/>
                  </a:lnTo>
                  <a:cubicBezTo>
                    <a:pt x="200" y="6004"/>
                    <a:pt x="467" y="6004"/>
                    <a:pt x="801" y="5971"/>
                  </a:cubicBezTo>
                  <a:cubicBezTo>
                    <a:pt x="901" y="5971"/>
                    <a:pt x="1001" y="5938"/>
                    <a:pt x="1101" y="5938"/>
                  </a:cubicBezTo>
                  <a:cubicBezTo>
                    <a:pt x="1868" y="5804"/>
                    <a:pt x="2869" y="5537"/>
                    <a:pt x="3770" y="4837"/>
                  </a:cubicBezTo>
                  <a:cubicBezTo>
                    <a:pt x="3870" y="4770"/>
                    <a:pt x="3936" y="4704"/>
                    <a:pt x="4036" y="4637"/>
                  </a:cubicBezTo>
                  <a:cubicBezTo>
                    <a:pt x="4137" y="4570"/>
                    <a:pt x="4203" y="4503"/>
                    <a:pt x="4303" y="4403"/>
                  </a:cubicBezTo>
                  <a:cubicBezTo>
                    <a:pt x="4337" y="4337"/>
                    <a:pt x="4403" y="4303"/>
                    <a:pt x="4470" y="4237"/>
                  </a:cubicBezTo>
                  <a:cubicBezTo>
                    <a:pt x="4537" y="4170"/>
                    <a:pt x="4604" y="4103"/>
                    <a:pt x="4637" y="4036"/>
                  </a:cubicBezTo>
                  <a:cubicBezTo>
                    <a:pt x="4704" y="3970"/>
                    <a:pt x="4770" y="3903"/>
                    <a:pt x="4804" y="3836"/>
                  </a:cubicBezTo>
                  <a:cubicBezTo>
                    <a:pt x="6005" y="2302"/>
                    <a:pt x="6038" y="601"/>
                    <a:pt x="6005" y="67"/>
                  </a:cubicBezTo>
                  <a:lnTo>
                    <a:pt x="60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1960821" y="2165960"/>
              <a:ext cx="143747" cy="62259"/>
            </a:xfrm>
            <a:custGeom>
              <a:avLst/>
              <a:gdLst/>
              <a:ahLst/>
              <a:cxnLst/>
              <a:rect l="l" t="t" r="r" b="b"/>
              <a:pathLst>
                <a:path w="3237" h="1402" extrusionOk="0">
                  <a:moveTo>
                    <a:pt x="2536" y="0"/>
                  </a:moveTo>
                  <a:cubicBezTo>
                    <a:pt x="1435" y="0"/>
                    <a:pt x="501" y="567"/>
                    <a:pt x="1" y="1401"/>
                  </a:cubicBezTo>
                  <a:cubicBezTo>
                    <a:pt x="101" y="1401"/>
                    <a:pt x="201" y="1368"/>
                    <a:pt x="301" y="1368"/>
                  </a:cubicBezTo>
                  <a:cubicBezTo>
                    <a:pt x="768" y="667"/>
                    <a:pt x="1602" y="234"/>
                    <a:pt x="2536" y="234"/>
                  </a:cubicBezTo>
                  <a:cubicBezTo>
                    <a:pt x="2703" y="234"/>
                    <a:pt x="2836" y="234"/>
                    <a:pt x="2970" y="267"/>
                  </a:cubicBezTo>
                  <a:cubicBezTo>
                    <a:pt x="3070" y="200"/>
                    <a:pt x="3136" y="134"/>
                    <a:pt x="3236" y="67"/>
                  </a:cubicBezTo>
                  <a:cubicBezTo>
                    <a:pt x="3003" y="33"/>
                    <a:pt x="2769" y="0"/>
                    <a:pt x="2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1928226" y="2023722"/>
              <a:ext cx="91924" cy="158579"/>
            </a:xfrm>
            <a:custGeom>
              <a:avLst/>
              <a:gdLst/>
              <a:ahLst/>
              <a:cxnLst/>
              <a:rect l="l" t="t" r="r" b="b"/>
              <a:pathLst>
                <a:path w="2070" h="3571" extrusionOk="0">
                  <a:moveTo>
                    <a:pt x="1869" y="1"/>
                  </a:moveTo>
                  <a:cubicBezTo>
                    <a:pt x="1802" y="68"/>
                    <a:pt x="1736" y="134"/>
                    <a:pt x="1669" y="201"/>
                  </a:cubicBezTo>
                  <a:cubicBezTo>
                    <a:pt x="1769" y="468"/>
                    <a:pt x="1836" y="735"/>
                    <a:pt x="1836" y="1035"/>
                  </a:cubicBezTo>
                  <a:cubicBezTo>
                    <a:pt x="1836" y="2102"/>
                    <a:pt x="1102" y="3003"/>
                    <a:pt x="34" y="3303"/>
                  </a:cubicBezTo>
                  <a:cubicBezTo>
                    <a:pt x="34" y="3403"/>
                    <a:pt x="1" y="3503"/>
                    <a:pt x="1" y="3570"/>
                  </a:cubicBezTo>
                  <a:cubicBezTo>
                    <a:pt x="1202" y="3270"/>
                    <a:pt x="2069" y="2236"/>
                    <a:pt x="2069" y="1035"/>
                  </a:cubicBezTo>
                  <a:cubicBezTo>
                    <a:pt x="2069" y="668"/>
                    <a:pt x="2002" y="334"/>
                    <a:pt x="1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2031920" y="1989661"/>
              <a:ext cx="91924" cy="168926"/>
            </a:xfrm>
            <a:custGeom>
              <a:avLst/>
              <a:gdLst/>
              <a:ahLst/>
              <a:cxnLst/>
              <a:rect l="l" t="t" r="r" b="b"/>
              <a:pathLst>
                <a:path w="2070" h="3804" extrusionOk="0">
                  <a:moveTo>
                    <a:pt x="668" y="1"/>
                  </a:moveTo>
                  <a:cubicBezTo>
                    <a:pt x="535" y="67"/>
                    <a:pt x="368" y="167"/>
                    <a:pt x="234" y="234"/>
                  </a:cubicBezTo>
                  <a:cubicBezTo>
                    <a:pt x="68" y="568"/>
                    <a:pt x="1" y="935"/>
                    <a:pt x="1" y="1335"/>
                  </a:cubicBezTo>
                  <a:cubicBezTo>
                    <a:pt x="1" y="2469"/>
                    <a:pt x="768" y="3436"/>
                    <a:pt x="1902" y="3803"/>
                  </a:cubicBezTo>
                  <a:cubicBezTo>
                    <a:pt x="1936" y="3737"/>
                    <a:pt x="2002" y="3703"/>
                    <a:pt x="2069" y="3637"/>
                  </a:cubicBezTo>
                  <a:cubicBezTo>
                    <a:pt x="1002" y="3303"/>
                    <a:pt x="234" y="2402"/>
                    <a:pt x="234" y="1335"/>
                  </a:cubicBezTo>
                  <a:cubicBezTo>
                    <a:pt x="234" y="835"/>
                    <a:pt x="401" y="40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2095646" y="1963017"/>
              <a:ext cx="80022" cy="179273"/>
            </a:xfrm>
            <a:custGeom>
              <a:avLst/>
              <a:gdLst/>
              <a:ahLst/>
              <a:cxnLst/>
              <a:rect l="l" t="t" r="r" b="b"/>
              <a:pathLst>
                <a:path w="1802" h="4037" extrusionOk="0">
                  <a:moveTo>
                    <a:pt x="1802" y="0"/>
                  </a:moveTo>
                  <a:cubicBezTo>
                    <a:pt x="1635" y="0"/>
                    <a:pt x="1435" y="0"/>
                    <a:pt x="1201" y="34"/>
                  </a:cubicBezTo>
                  <a:cubicBezTo>
                    <a:pt x="467" y="501"/>
                    <a:pt x="0" y="1301"/>
                    <a:pt x="0" y="2168"/>
                  </a:cubicBezTo>
                  <a:cubicBezTo>
                    <a:pt x="0" y="2902"/>
                    <a:pt x="301" y="3536"/>
                    <a:pt x="801" y="4036"/>
                  </a:cubicBezTo>
                  <a:cubicBezTo>
                    <a:pt x="868" y="3970"/>
                    <a:pt x="934" y="3903"/>
                    <a:pt x="968" y="3836"/>
                  </a:cubicBezTo>
                  <a:cubicBezTo>
                    <a:pt x="501" y="3403"/>
                    <a:pt x="234" y="2836"/>
                    <a:pt x="234" y="2168"/>
                  </a:cubicBezTo>
                  <a:cubicBezTo>
                    <a:pt x="234" y="1201"/>
                    <a:pt x="868" y="367"/>
                    <a:pt x="18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1925295" y="1963017"/>
              <a:ext cx="266667" cy="266667"/>
            </a:xfrm>
            <a:custGeom>
              <a:avLst/>
              <a:gdLst/>
              <a:ahLst/>
              <a:cxnLst/>
              <a:rect l="l" t="t" r="r" b="b"/>
              <a:pathLst>
                <a:path w="6005" h="6005" extrusionOk="0">
                  <a:moveTo>
                    <a:pt x="5904" y="0"/>
                  </a:moveTo>
                  <a:lnTo>
                    <a:pt x="0" y="5904"/>
                  </a:lnTo>
                  <a:cubicBezTo>
                    <a:pt x="0" y="5938"/>
                    <a:pt x="0" y="5971"/>
                    <a:pt x="0" y="6004"/>
                  </a:cubicBezTo>
                  <a:lnTo>
                    <a:pt x="67" y="6004"/>
                  </a:lnTo>
                  <a:lnTo>
                    <a:pt x="6005" y="67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2245259" y="940884"/>
              <a:ext cx="157069" cy="157069"/>
            </a:xfrm>
            <a:custGeom>
              <a:avLst/>
              <a:gdLst/>
              <a:ahLst/>
              <a:cxnLst/>
              <a:rect l="l" t="t" r="r" b="b"/>
              <a:pathLst>
                <a:path w="3537" h="3537" fill="none" extrusionOk="0">
                  <a:moveTo>
                    <a:pt x="3536" y="1769"/>
                  </a:moveTo>
                  <a:cubicBezTo>
                    <a:pt x="3536" y="2736"/>
                    <a:pt x="2769" y="3537"/>
                    <a:pt x="1768" y="3537"/>
                  </a:cubicBezTo>
                  <a:cubicBezTo>
                    <a:pt x="801" y="3537"/>
                    <a:pt x="0" y="2736"/>
                    <a:pt x="0" y="1769"/>
                  </a:cubicBezTo>
                  <a:cubicBezTo>
                    <a:pt x="0" y="768"/>
                    <a:pt x="801" y="1"/>
                    <a:pt x="1768" y="1"/>
                  </a:cubicBezTo>
                  <a:cubicBezTo>
                    <a:pt x="2769" y="1"/>
                    <a:pt x="3536" y="768"/>
                    <a:pt x="3536" y="1769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2005274" y="1158660"/>
              <a:ext cx="68166" cy="68166"/>
            </a:xfrm>
            <a:custGeom>
              <a:avLst/>
              <a:gdLst/>
              <a:ahLst/>
              <a:cxnLst/>
              <a:rect l="l" t="t" r="r" b="b"/>
              <a:pathLst>
                <a:path w="1535" h="1535" extrusionOk="0">
                  <a:moveTo>
                    <a:pt x="768" y="0"/>
                  </a:moveTo>
                  <a:cubicBezTo>
                    <a:pt x="334" y="0"/>
                    <a:pt x="1" y="334"/>
                    <a:pt x="1" y="767"/>
                  </a:cubicBezTo>
                  <a:cubicBezTo>
                    <a:pt x="1" y="1201"/>
                    <a:pt x="334" y="1535"/>
                    <a:pt x="768" y="1535"/>
                  </a:cubicBezTo>
                  <a:cubicBezTo>
                    <a:pt x="1201" y="1535"/>
                    <a:pt x="1535" y="1201"/>
                    <a:pt x="1535" y="767"/>
                  </a:cubicBezTo>
                  <a:cubicBezTo>
                    <a:pt x="1535" y="334"/>
                    <a:pt x="1201" y="0"/>
                    <a:pt x="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1649739" y="2078565"/>
              <a:ext cx="157069" cy="157025"/>
            </a:xfrm>
            <a:custGeom>
              <a:avLst/>
              <a:gdLst/>
              <a:ahLst/>
              <a:cxnLst/>
              <a:rect l="l" t="t" r="r" b="b"/>
              <a:pathLst>
                <a:path w="3537" h="3536" fill="none" extrusionOk="0">
                  <a:moveTo>
                    <a:pt x="3537" y="1768"/>
                  </a:moveTo>
                  <a:cubicBezTo>
                    <a:pt x="3537" y="2735"/>
                    <a:pt x="2736" y="3536"/>
                    <a:pt x="1769" y="3536"/>
                  </a:cubicBezTo>
                  <a:cubicBezTo>
                    <a:pt x="801" y="3536"/>
                    <a:pt x="1" y="2735"/>
                    <a:pt x="1" y="1768"/>
                  </a:cubicBezTo>
                  <a:cubicBezTo>
                    <a:pt x="1" y="801"/>
                    <a:pt x="801" y="0"/>
                    <a:pt x="1769" y="0"/>
                  </a:cubicBezTo>
                  <a:cubicBezTo>
                    <a:pt x="2736" y="0"/>
                    <a:pt x="3537" y="801"/>
                    <a:pt x="3537" y="1768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5"/>
            <p:cNvSpPr/>
            <p:nvPr/>
          </p:nvSpPr>
          <p:spPr>
            <a:xfrm>
              <a:off x="1903046" y="856465"/>
              <a:ext cx="77091" cy="78557"/>
            </a:xfrm>
            <a:custGeom>
              <a:avLst/>
              <a:gdLst/>
              <a:ahLst/>
              <a:cxnLst/>
              <a:rect l="l" t="t" r="r" b="b"/>
              <a:pathLst>
                <a:path w="1736" h="1769" fill="none" extrusionOk="0">
                  <a:moveTo>
                    <a:pt x="1735" y="901"/>
                  </a:moveTo>
                  <a:cubicBezTo>
                    <a:pt x="1735" y="1368"/>
                    <a:pt x="1335" y="1768"/>
                    <a:pt x="868" y="1768"/>
                  </a:cubicBezTo>
                  <a:cubicBezTo>
                    <a:pt x="368" y="1768"/>
                    <a:pt x="1" y="1368"/>
                    <a:pt x="1" y="901"/>
                  </a:cubicBezTo>
                  <a:cubicBezTo>
                    <a:pt x="1" y="401"/>
                    <a:pt x="368" y="0"/>
                    <a:pt x="868" y="0"/>
                  </a:cubicBezTo>
                  <a:cubicBezTo>
                    <a:pt x="1335" y="34"/>
                    <a:pt x="1735" y="401"/>
                    <a:pt x="1735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5"/>
            <p:cNvSpPr/>
            <p:nvPr/>
          </p:nvSpPr>
          <p:spPr>
            <a:xfrm>
              <a:off x="1993417" y="1850443"/>
              <a:ext cx="77091" cy="78512"/>
            </a:xfrm>
            <a:custGeom>
              <a:avLst/>
              <a:gdLst/>
              <a:ahLst/>
              <a:cxnLst/>
              <a:rect l="l" t="t" r="r" b="b"/>
              <a:pathLst>
                <a:path w="1736" h="1768" fill="none" extrusionOk="0">
                  <a:moveTo>
                    <a:pt x="1735" y="901"/>
                  </a:moveTo>
                  <a:cubicBezTo>
                    <a:pt x="1735" y="1368"/>
                    <a:pt x="1335" y="1768"/>
                    <a:pt x="868" y="1768"/>
                  </a:cubicBezTo>
                  <a:cubicBezTo>
                    <a:pt x="368" y="1768"/>
                    <a:pt x="1" y="1368"/>
                    <a:pt x="1" y="901"/>
                  </a:cubicBezTo>
                  <a:cubicBezTo>
                    <a:pt x="1" y="400"/>
                    <a:pt x="368" y="0"/>
                    <a:pt x="868" y="0"/>
                  </a:cubicBezTo>
                  <a:cubicBezTo>
                    <a:pt x="1335" y="0"/>
                    <a:pt x="1735" y="400"/>
                    <a:pt x="1735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1494220" y="1034229"/>
              <a:ext cx="78557" cy="78557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1" y="0"/>
                  </a:moveTo>
                  <a:cubicBezTo>
                    <a:pt x="401" y="0"/>
                    <a:pt x="0" y="400"/>
                    <a:pt x="0" y="901"/>
                  </a:cubicBezTo>
                  <a:cubicBezTo>
                    <a:pt x="0" y="1368"/>
                    <a:pt x="401" y="1768"/>
                    <a:pt x="901" y="1768"/>
                  </a:cubicBezTo>
                  <a:cubicBezTo>
                    <a:pt x="1368" y="1768"/>
                    <a:pt x="1768" y="1368"/>
                    <a:pt x="1768" y="901"/>
                  </a:cubicBezTo>
                  <a:cubicBezTo>
                    <a:pt x="1768" y="400"/>
                    <a:pt x="1368" y="0"/>
                    <a:pt x="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1633441" y="1251960"/>
              <a:ext cx="78557" cy="78557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368"/>
                    <a:pt x="401" y="1769"/>
                    <a:pt x="902" y="1769"/>
                  </a:cubicBezTo>
                  <a:cubicBezTo>
                    <a:pt x="1402" y="1769"/>
                    <a:pt x="1769" y="1368"/>
                    <a:pt x="1769" y="901"/>
                  </a:cubicBezTo>
                  <a:cubicBezTo>
                    <a:pt x="1769" y="401"/>
                    <a:pt x="1369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5"/>
            <p:cNvSpPr/>
            <p:nvPr/>
          </p:nvSpPr>
          <p:spPr>
            <a:xfrm>
              <a:off x="2085254" y="1758563"/>
              <a:ext cx="59328" cy="57819"/>
            </a:xfrm>
            <a:custGeom>
              <a:avLst/>
              <a:gdLst/>
              <a:ahLst/>
              <a:cxnLst/>
              <a:rect l="l" t="t" r="r" b="b"/>
              <a:pathLst>
                <a:path w="1336" h="1302" extrusionOk="0">
                  <a:moveTo>
                    <a:pt x="668" y="1"/>
                  </a:moveTo>
                  <a:cubicBezTo>
                    <a:pt x="301" y="1"/>
                    <a:pt x="1" y="301"/>
                    <a:pt x="1" y="668"/>
                  </a:cubicBezTo>
                  <a:cubicBezTo>
                    <a:pt x="1" y="1035"/>
                    <a:pt x="301" y="1302"/>
                    <a:pt x="668" y="1302"/>
                  </a:cubicBezTo>
                  <a:cubicBezTo>
                    <a:pt x="1035" y="1302"/>
                    <a:pt x="1335" y="1035"/>
                    <a:pt x="1335" y="668"/>
                  </a:cubicBezTo>
                  <a:cubicBezTo>
                    <a:pt x="1335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5"/>
            <p:cNvSpPr/>
            <p:nvPr/>
          </p:nvSpPr>
          <p:spPr>
            <a:xfrm>
              <a:off x="1723813" y="606095"/>
              <a:ext cx="148188" cy="146722"/>
            </a:xfrm>
            <a:custGeom>
              <a:avLst/>
              <a:gdLst/>
              <a:ahLst/>
              <a:cxnLst/>
              <a:rect l="l" t="t" r="r" b="b"/>
              <a:pathLst>
                <a:path w="3337" h="3304" extrusionOk="0">
                  <a:moveTo>
                    <a:pt x="1669" y="1"/>
                  </a:moveTo>
                  <a:cubicBezTo>
                    <a:pt x="768" y="1"/>
                    <a:pt x="1" y="735"/>
                    <a:pt x="1" y="1635"/>
                  </a:cubicBezTo>
                  <a:cubicBezTo>
                    <a:pt x="1" y="2536"/>
                    <a:pt x="768" y="3303"/>
                    <a:pt x="1669" y="3303"/>
                  </a:cubicBezTo>
                  <a:cubicBezTo>
                    <a:pt x="2603" y="3303"/>
                    <a:pt x="3336" y="2569"/>
                    <a:pt x="3336" y="1635"/>
                  </a:cubicBezTo>
                  <a:cubicBezTo>
                    <a:pt x="3336" y="735"/>
                    <a:pt x="2603" y="1"/>
                    <a:pt x="1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5"/>
            <p:cNvSpPr/>
            <p:nvPr/>
          </p:nvSpPr>
          <p:spPr>
            <a:xfrm>
              <a:off x="1827507" y="3793612"/>
              <a:ext cx="82998" cy="81488"/>
            </a:xfrm>
            <a:custGeom>
              <a:avLst/>
              <a:gdLst/>
              <a:ahLst/>
              <a:cxnLst/>
              <a:rect l="l" t="t" r="r" b="b"/>
              <a:pathLst>
                <a:path w="1869" h="1835" fill="none" extrusionOk="0">
                  <a:moveTo>
                    <a:pt x="34" y="834"/>
                  </a:moveTo>
                  <a:cubicBezTo>
                    <a:pt x="101" y="367"/>
                    <a:pt x="501" y="0"/>
                    <a:pt x="1001" y="34"/>
                  </a:cubicBezTo>
                  <a:cubicBezTo>
                    <a:pt x="1502" y="67"/>
                    <a:pt x="1869" y="501"/>
                    <a:pt x="1802" y="1001"/>
                  </a:cubicBezTo>
                  <a:cubicBezTo>
                    <a:pt x="1769" y="1468"/>
                    <a:pt x="1335" y="1835"/>
                    <a:pt x="868" y="1802"/>
                  </a:cubicBezTo>
                  <a:cubicBezTo>
                    <a:pt x="368" y="1768"/>
                    <a:pt x="1" y="1335"/>
                    <a:pt x="34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5"/>
            <p:cNvSpPr/>
            <p:nvPr/>
          </p:nvSpPr>
          <p:spPr>
            <a:xfrm>
              <a:off x="1965262" y="4163573"/>
              <a:ext cx="81532" cy="79001"/>
            </a:xfrm>
            <a:custGeom>
              <a:avLst/>
              <a:gdLst/>
              <a:ahLst/>
              <a:cxnLst/>
              <a:rect l="l" t="t" r="r" b="b"/>
              <a:pathLst>
                <a:path w="1836" h="1779" extrusionOk="0">
                  <a:moveTo>
                    <a:pt x="884" y="1"/>
                  </a:moveTo>
                  <a:cubicBezTo>
                    <a:pt x="435" y="1"/>
                    <a:pt x="65" y="348"/>
                    <a:pt x="34" y="809"/>
                  </a:cubicBezTo>
                  <a:cubicBezTo>
                    <a:pt x="1" y="1310"/>
                    <a:pt x="368" y="1710"/>
                    <a:pt x="835" y="1777"/>
                  </a:cubicBezTo>
                  <a:cubicBezTo>
                    <a:pt x="856" y="1778"/>
                    <a:pt x="877" y="1779"/>
                    <a:pt x="898" y="1779"/>
                  </a:cubicBezTo>
                  <a:cubicBezTo>
                    <a:pt x="1371" y="1779"/>
                    <a:pt x="1770" y="1422"/>
                    <a:pt x="1802" y="943"/>
                  </a:cubicBezTo>
                  <a:cubicBezTo>
                    <a:pt x="1836" y="476"/>
                    <a:pt x="1469" y="42"/>
                    <a:pt x="1002" y="9"/>
                  </a:cubicBezTo>
                  <a:cubicBezTo>
                    <a:pt x="962" y="3"/>
                    <a:pt x="923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5"/>
            <p:cNvSpPr/>
            <p:nvPr/>
          </p:nvSpPr>
          <p:spPr>
            <a:xfrm>
              <a:off x="1863078" y="4249857"/>
              <a:ext cx="88904" cy="88904"/>
            </a:xfrm>
            <a:custGeom>
              <a:avLst/>
              <a:gdLst/>
              <a:ahLst/>
              <a:cxnLst/>
              <a:rect l="l" t="t" r="r" b="b"/>
              <a:pathLst>
                <a:path w="2002" h="2002" fill="none" extrusionOk="0">
                  <a:moveTo>
                    <a:pt x="1568" y="334"/>
                  </a:moveTo>
                  <a:cubicBezTo>
                    <a:pt x="1935" y="634"/>
                    <a:pt x="2002" y="1201"/>
                    <a:pt x="1701" y="1568"/>
                  </a:cubicBezTo>
                  <a:cubicBezTo>
                    <a:pt x="1368" y="1968"/>
                    <a:pt x="801" y="2002"/>
                    <a:pt x="434" y="1702"/>
                  </a:cubicBezTo>
                  <a:cubicBezTo>
                    <a:pt x="67" y="1401"/>
                    <a:pt x="0" y="834"/>
                    <a:pt x="300" y="434"/>
                  </a:cubicBezTo>
                  <a:cubicBezTo>
                    <a:pt x="634" y="67"/>
                    <a:pt x="1168" y="0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>
              <a:off x="1951940" y="4027641"/>
              <a:ext cx="88948" cy="88948"/>
            </a:xfrm>
            <a:custGeom>
              <a:avLst/>
              <a:gdLst/>
              <a:ahLst/>
              <a:cxnLst/>
              <a:rect l="l" t="t" r="r" b="b"/>
              <a:pathLst>
                <a:path w="2003" h="2003" fill="none" extrusionOk="0">
                  <a:moveTo>
                    <a:pt x="1568" y="334"/>
                  </a:moveTo>
                  <a:cubicBezTo>
                    <a:pt x="1935" y="635"/>
                    <a:pt x="2002" y="1202"/>
                    <a:pt x="1702" y="1569"/>
                  </a:cubicBezTo>
                  <a:cubicBezTo>
                    <a:pt x="1368" y="1935"/>
                    <a:pt x="835" y="2002"/>
                    <a:pt x="434" y="1702"/>
                  </a:cubicBezTo>
                  <a:cubicBezTo>
                    <a:pt x="67" y="1402"/>
                    <a:pt x="1" y="835"/>
                    <a:pt x="301" y="434"/>
                  </a:cubicBezTo>
                  <a:cubicBezTo>
                    <a:pt x="634" y="67"/>
                    <a:pt x="1202" y="1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>
              <a:off x="1923785" y="4355059"/>
              <a:ext cx="88948" cy="79223"/>
            </a:xfrm>
            <a:custGeom>
              <a:avLst/>
              <a:gdLst/>
              <a:ahLst/>
              <a:cxnLst/>
              <a:rect l="l" t="t" r="r" b="b"/>
              <a:pathLst>
                <a:path w="2003" h="1784" extrusionOk="0">
                  <a:moveTo>
                    <a:pt x="980" y="0"/>
                  </a:moveTo>
                  <a:cubicBezTo>
                    <a:pt x="721" y="0"/>
                    <a:pt x="469" y="109"/>
                    <a:pt x="301" y="333"/>
                  </a:cubicBezTo>
                  <a:cubicBezTo>
                    <a:pt x="1" y="700"/>
                    <a:pt x="34" y="1267"/>
                    <a:pt x="435" y="1567"/>
                  </a:cubicBezTo>
                  <a:cubicBezTo>
                    <a:pt x="596" y="1715"/>
                    <a:pt x="797" y="1784"/>
                    <a:pt x="997" y="1784"/>
                  </a:cubicBezTo>
                  <a:cubicBezTo>
                    <a:pt x="1250" y="1784"/>
                    <a:pt x="1501" y="1673"/>
                    <a:pt x="1669" y="1467"/>
                  </a:cubicBezTo>
                  <a:cubicBezTo>
                    <a:pt x="2002" y="1067"/>
                    <a:pt x="1936" y="500"/>
                    <a:pt x="1569" y="200"/>
                  </a:cubicBezTo>
                  <a:cubicBezTo>
                    <a:pt x="1392" y="68"/>
                    <a:pt x="1184" y="0"/>
                    <a:pt x="9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1805303" y="3998909"/>
              <a:ext cx="88904" cy="79134"/>
            </a:xfrm>
            <a:custGeom>
              <a:avLst/>
              <a:gdLst/>
              <a:ahLst/>
              <a:cxnLst/>
              <a:rect l="l" t="t" r="r" b="b"/>
              <a:pathLst>
                <a:path w="2002" h="1782" extrusionOk="0">
                  <a:moveTo>
                    <a:pt x="985" y="0"/>
                  </a:moveTo>
                  <a:cubicBezTo>
                    <a:pt x="727" y="0"/>
                    <a:pt x="471" y="120"/>
                    <a:pt x="301" y="348"/>
                  </a:cubicBezTo>
                  <a:cubicBezTo>
                    <a:pt x="0" y="714"/>
                    <a:pt x="34" y="1282"/>
                    <a:pt x="434" y="1582"/>
                  </a:cubicBezTo>
                  <a:cubicBezTo>
                    <a:pt x="596" y="1714"/>
                    <a:pt x="796" y="1781"/>
                    <a:pt x="995" y="1781"/>
                  </a:cubicBezTo>
                  <a:cubicBezTo>
                    <a:pt x="1249" y="1781"/>
                    <a:pt x="1500" y="1672"/>
                    <a:pt x="1668" y="1448"/>
                  </a:cubicBezTo>
                  <a:cubicBezTo>
                    <a:pt x="2002" y="1081"/>
                    <a:pt x="1935" y="514"/>
                    <a:pt x="1535" y="214"/>
                  </a:cubicBezTo>
                  <a:cubicBezTo>
                    <a:pt x="1376" y="70"/>
                    <a:pt x="1180" y="0"/>
                    <a:pt x="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1968238" y="3850676"/>
              <a:ext cx="88948" cy="78779"/>
            </a:xfrm>
            <a:custGeom>
              <a:avLst/>
              <a:gdLst/>
              <a:ahLst/>
              <a:cxnLst/>
              <a:rect l="l" t="t" r="r" b="b"/>
              <a:pathLst>
                <a:path w="2003" h="1774" extrusionOk="0">
                  <a:moveTo>
                    <a:pt x="979" y="0"/>
                  </a:moveTo>
                  <a:cubicBezTo>
                    <a:pt x="720" y="0"/>
                    <a:pt x="469" y="111"/>
                    <a:pt x="301" y="316"/>
                  </a:cubicBezTo>
                  <a:cubicBezTo>
                    <a:pt x="1" y="717"/>
                    <a:pt x="34" y="1284"/>
                    <a:pt x="434" y="1584"/>
                  </a:cubicBezTo>
                  <a:cubicBezTo>
                    <a:pt x="590" y="1712"/>
                    <a:pt x="783" y="1773"/>
                    <a:pt x="975" y="1773"/>
                  </a:cubicBezTo>
                  <a:cubicBezTo>
                    <a:pt x="1236" y="1773"/>
                    <a:pt x="1496" y="1661"/>
                    <a:pt x="1668" y="1451"/>
                  </a:cubicBezTo>
                  <a:cubicBezTo>
                    <a:pt x="2002" y="1084"/>
                    <a:pt x="1935" y="517"/>
                    <a:pt x="1568" y="216"/>
                  </a:cubicBezTo>
                  <a:cubicBezTo>
                    <a:pt x="1392" y="69"/>
                    <a:pt x="1183" y="0"/>
                    <a:pt x="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5"/>
            <p:cNvSpPr/>
            <p:nvPr/>
          </p:nvSpPr>
          <p:spPr>
            <a:xfrm>
              <a:off x="2622975" y="2437025"/>
              <a:ext cx="392607" cy="2162716"/>
            </a:xfrm>
            <a:custGeom>
              <a:avLst/>
              <a:gdLst/>
              <a:ahLst/>
              <a:cxnLst/>
              <a:rect l="l" t="t" r="r" b="b"/>
              <a:pathLst>
                <a:path w="8841" h="33392" fill="none" extrusionOk="0">
                  <a:moveTo>
                    <a:pt x="4404" y="33391"/>
                  </a:moveTo>
                  <a:lnTo>
                    <a:pt x="4404" y="33391"/>
                  </a:lnTo>
                  <a:cubicBezTo>
                    <a:pt x="1969" y="33391"/>
                    <a:pt x="1" y="31423"/>
                    <a:pt x="1" y="28955"/>
                  </a:cubicBezTo>
                  <a:lnTo>
                    <a:pt x="1" y="0"/>
                  </a:lnTo>
                  <a:lnTo>
                    <a:pt x="8840" y="0"/>
                  </a:lnTo>
                  <a:lnTo>
                    <a:pt x="8840" y="28955"/>
                  </a:lnTo>
                  <a:cubicBezTo>
                    <a:pt x="8840" y="31423"/>
                    <a:pt x="6872" y="33391"/>
                    <a:pt x="4404" y="3339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>
              <a:off x="2688164" y="3245008"/>
              <a:ext cx="260761" cy="1276824"/>
            </a:xfrm>
            <a:custGeom>
              <a:avLst/>
              <a:gdLst/>
              <a:ahLst/>
              <a:cxnLst/>
              <a:rect l="l" t="t" r="r" b="b"/>
              <a:pathLst>
                <a:path w="5872" h="19082" extrusionOk="0">
                  <a:moveTo>
                    <a:pt x="0" y="1"/>
                  </a:moveTo>
                  <a:lnTo>
                    <a:pt x="0" y="16146"/>
                  </a:lnTo>
                  <a:cubicBezTo>
                    <a:pt x="0" y="17780"/>
                    <a:pt x="1335" y="19081"/>
                    <a:pt x="2936" y="19081"/>
                  </a:cubicBezTo>
                  <a:cubicBezTo>
                    <a:pt x="4570" y="19081"/>
                    <a:pt x="5871" y="17780"/>
                    <a:pt x="5871" y="16146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2722227" y="3108069"/>
              <a:ext cx="82998" cy="81488"/>
            </a:xfrm>
            <a:custGeom>
              <a:avLst/>
              <a:gdLst/>
              <a:ahLst/>
              <a:cxnLst/>
              <a:rect l="l" t="t" r="r" b="b"/>
              <a:pathLst>
                <a:path w="1869" h="1835" fill="none" extrusionOk="0">
                  <a:moveTo>
                    <a:pt x="34" y="834"/>
                  </a:moveTo>
                  <a:cubicBezTo>
                    <a:pt x="101" y="367"/>
                    <a:pt x="501" y="0"/>
                    <a:pt x="1001" y="34"/>
                  </a:cubicBezTo>
                  <a:cubicBezTo>
                    <a:pt x="1502" y="67"/>
                    <a:pt x="1869" y="501"/>
                    <a:pt x="1802" y="1001"/>
                  </a:cubicBezTo>
                  <a:cubicBezTo>
                    <a:pt x="1769" y="1468"/>
                    <a:pt x="1335" y="1835"/>
                    <a:pt x="868" y="1802"/>
                  </a:cubicBezTo>
                  <a:cubicBezTo>
                    <a:pt x="368" y="1768"/>
                    <a:pt x="1" y="1335"/>
                    <a:pt x="34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>
              <a:off x="2859983" y="3478030"/>
              <a:ext cx="81532" cy="79001"/>
            </a:xfrm>
            <a:custGeom>
              <a:avLst/>
              <a:gdLst/>
              <a:ahLst/>
              <a:cxnLst/>
              <a:rect l="l" t="t" r="r" b="b"/>
              <a:pathLst>
                <a:path w="1836" h="1779" extrusionOk="0">
                  <a:moveTo>
                    <a:pt x="884" y="1"/>
                  </a:moveTo>
                  <a:cubicBezTo>
                    <a:pt x="435" y="1"/>
                    <a:pt x="65" y="348"/>
                    <a:pt x="34" y="809"/>
                  </a:cubicBezTo>
                  <a:cubicBezTo>
                    <a:pt x="1" y="1310"/>
                    <a:pt x="368" y="1710"/>
                    <a:pt x="835" y="1777"/>
                  </a:cubicBezTo>
                  <a:cubicBezTo>
                    <a:pt x="856" y="1778"/>
                    <a:pt x="877" y="1779"/>
                    <a:pt x="898" y="1779"/>
                  </a:cubicBezTo>
                  <a:cubicBezTo>
                    <a:pt x="1371" y="1779"/>
                    <a:pt x="1770" y="1422"/>
                    <a:pt x="1802" y="943"/>
                  </a:cubicBezTo>
                  <a:cubicBezTo>
                    <a:pt x="1836" y="476"/>
                    <a:pt x="1469" y="42"/>
                    <a:pt x="1002" y="9"/>
                  </a:cubicBezTo>
                  <a:cubicBezTo>
                    <a:pt x="962" y="3"/>
                    <a:pt x="923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2757798" y="3564314"/>
              <a:ext cx="88904" cy="88904"/>
            </a:xfrm>
            <a:custGeom>
              <a:avLst/>
              <a:gdLst/>
              <a:ahLst/>
              <a:cxnLst/>
              <a:rect l="l" t="t" r="r" b="b"/>
              <a:pathLst>
                <a:path w="2002" h="2002" fill="none" extrusionOk="0">
                  <a:moveTo>
                    <a:pt x="1568" y="334"/>
                  </a:moveTo>
                  <a:cubicBezTo>
                    <a:pt x="1935" y="634"/>
                    <a:pt x="2002" y="1201"/>
                    <a:pt x="1701" y="1568"/>
                  </a:cubicBezTo>
                  <a:cubicBezTo>
                    <a:pt x="1368" y="1968"/>
                    <a:pt x="801" y="2002"/>
                    <a:pt x="434" y="1702"/>
                  </a:cubicBezTo>
                  <a:cubicBezTo>
                    <a:pt x="67" y="1401"/>
                    <a:pt x="0" y="834"/>
                    <a:pt x="300" y="434"/>
                  </a:cubicBezTo>
                  <a:cubicBezTo>
                    <a:pt x="634" y="67"/>
                    <a:pt x="1168" y="0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>
              <a:off x="2846660" y="3342098"/>
              <a:ext cx="88948" cy="88948"/>
            </a:xfrm>
            <a:custGeom>
              <a:avLst/>
              <a:gdLst/>
              <a:ahLst/>
              <a:cxnLst/>
              <a:rect l="l" t="t" r="r" b="b"/>
              <a:pathLst>
                <a:path w="2003" h="2003" fill="none" extrusionOk="0">
                  <a:moveTo>
                    <a:pt x="1568" y="334"/>
                  </a:moveTo>
                  <a:cubicBezTo>
                    <a:pt x="1935" y="635"/>
                    <a:pt x="2002" y="1202"/>
                    <a:pt x="1702" y="1569"/>
                  </a:cubicBezTo>
                  <a:cubicBezTo>
                    <a:pt x="1368" y="1935"/>
                    <a:pt x="835" y="2002"/>
                    <a:pt x="434" y="1702"/>
                  </a:cubicBezTo>
                  <a:cubicBezTo>
                    <a:pt x="67" y="1402"/>
                    <a:pt x="1" y="835"/>
                    <a:pt x="301" y="434"/>
                  </a:cubicBezTo>
                  <a:cubicBezTo>
                    <a:pt x="634" y="67"/>
                    <a:pt x="1202" y="1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>
              <a:off x="2818505" y="3669516"/>
              <a:ext cx="88948" cy="79223"/>
            </a:xfrm>
            <a:custGeom>
              <a:avLst/>
              <a:gdLst/>
              <a:ahLst/>
              <a:cxnLst/>
              <a:rect l="l" t="t" r="r" b="b"/>
              <a:pathLst>
                <a:path w="2003" h="1784" extrusionOk="0">
                  <a:moveTo>
                    <a:pt x="980" y="0"/>
                  </a:moveTo>
                  <a:cubicBezTo>
                    <a:pt x="721" y="0"/>
                    <a:pt x="469" y="109"/>
                    <a:pt x="301" y="333"/>
                  </a:cubicBezTo>
                  <a:cubicBezTo>
                    <a:pt x="1" y="700"/>
                    <a:pt x="34" y="1267"/>
                    <a:pt x="435" y="1567"/>
                  </a:cubicBezTo>
                  <a:cubicBezTo>
                    <a:pt x="596" y="1715"/>
                    <a:pt x="797" y="1784"/>
                    <a:pt x="997" y="1784"/>
                  </a:cubicBezTo>
                  <a:cubicBezTo>
                    <a:pt x="1250" y="1784"/>
                    <a:pt x="1501" y="1673"/>
                    <a:pt x="1669" y="1467"/>
                  </a:cubicBezTo>
                  <a:cubicBezTo>
                    <a:pt x="2002" y="1067"/>
                    <a:pt x="1936" y="500"/>
                    <a:pt x="1569" y="200"/>
                  </a:cubicBezTo>
                  <a:cubicBezTo>
                    <a:pt x="1392" y="68"/>
                    <a:pt x="1184" y="0"/>
                    <a:pt x="9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>
              <a:off x="2700023" y="3313366"/>
              <a:ext cx="88904" cy="79134"/>
            </a:xfrm>
            <a:custGeom>
              <a:avLst/>
              <a:gdLst/>
              <a:ahLst/>
              <a:cxnLst/>
              <a:rect l="l" t="t" r="r" b="b"/>
              <a:pathLst>
                <a:path w="2002" h="1782" extrusionOk="0">
                  <a:moveTo>
                    <a:pt x="985" y="0"/>
                  </a:moveTo>
                  <a:cubicBezTo>
                    <a:pt x="727" y="0"/>
                    <a:pt x="471" y="120"/>
                    <a:pt x="301" y="348"/>
                  </a:cubicBezTo>
                  <a:cubicBezTo>
                    <a:pt x="0" y="714"/>
                    <a:pt x="34" y="1282"/>
                    <a:pt x="434" y="1582"/>
                  </a:cubicBezTo>
                  <a:cubicBezTo>
                    <a:pt x="596" y="1714"/>
                    <a:pt x="796" y="1781"/>
                    <a:pt x="995" y="1781"/>
                  </a:cubicBezTo>
                  <a:cubicBezTo>
                    <a:pt x="1249" y="1781"/>
                    <a:pt x="1500" y="1672"/>
                    <a:pt x="1668" y="1448"/>
                  </a:cubicBezTo>
                  <a:cubicBezTo>
                    <a:pt x="2002" y="1081"/>
                    <a:pt x="1935" y="514"/>
                    <a:pt x="1535" y="214"/>
                  </a:cubicBezTo>
                  <a:cubicBezTo>
                    <a:pt x="1376" y="70"/>
                    <a:pt x="1180" y="0"/>
                    <a:pt x="9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>
              <a:off x="2862958" y="3165133"/>
              <a:ext cx="88948" cy="78779"/>
            </a:xfrm>
            <a:custGeom>
              <a:avLst/>
              <a:gdLst/>
              <a:ahLst/>
              <a:cxnLst/>
              <a:rect l="l" t="t" r="r" b="b"/>
              <a:pathLst>
                <a:path w="2003" h="1774" extrusionOk="0">
                  <a:moveTo>
                    <a:pt x="979" y="0"/>
                  </a:moveTo>
                  <a:cubicBezTo>
                    <a:pt x="720" y="0"/>
                    <a:pt x="469" y="111"/>
                    <a:pt x="301" y="316"/>
                  </a:cubicBezTo>
                  <a:cubicBezTo>
                    <a:pt x="1" y="717"/>
                    <a:pt x="34" y="1284"/>
                    <a:pt x="434" y="1584"/>
                  </a:cubicBezTo>
                  <a:cubicBezTo>
                    <a:pt x="590" y="1712"/>
                    <a:pt x="783" y="1773"/>
                    <a:pt x="975" y="1773"/>
                  </a:cubicBezTo>
                  <a:cubicBezTo>
                    <a:pt x="1236" y="1773"/>
                    <a:pt x="1496" y="1661"/>
                    <a:pt x="1668" y="1451"/>
                  </a:cubicBezTo>
                  <a:cubicBezTo>
                    <a:pt x="2002" y="1084"/>
                    <a:pt x="1935" y="517"/>
                    <a:pt x="1568" y="216"/>
                  </a:cubicBezTo>
                  <a:cubicBezTo>
                    <a:pt x="1392" y="69"/>
                    <a:pt x="1183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>
              <a:off x="2818505" y="2973248"/>
              <a:ext cx="44" cy="472585"/>
            </a:xfrm>
            <a:custGeom>
              <a:avLst/>
              <a:gdLst/>
              <a:ahLst/>
              <a:cxnLst/>
              <a:rect l="l" t="t" r="r" b="b"/>
              <a:pathLst>
                <a:path w="1" h="10642" fill="none" extrusionOk="0">
                  <a:moveTo>
                    <a:pt x="1" y="1"/>
                  </a:moveTo>
                  <a:lnTo>
                    <a:pt x="1" y="10642"/>
                  </a:lnTo>
                </a:path>
              </a:pathLst>
            </a:custGeom>
            <a:noFill/>
            <a:ln w="108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5"/>
            <p:cNvSpPr/>
            <p:nvPr/>
          </p:nvSpPr>
          <p:spPr>
            <a:xfrm>
              <a:off x="2818505" y="2426633"/>
              <a:ext cx="44" cy="546656"/>
            </a:xfrm>
            <a:custGeom>
              <a:avLst/>
              <a:gdLst/>
              <a:ahLst/>
              <a:cxnLst/>
              <a:rect l="l" t="t" r="r" b="b"/>
              <a:pathLst>
                <a:path w="1" h="12310" fill="none" extrusionOk="0">
                  <a:moveTo>
                    <a:pt x="1" y="1"/>
                  </a:moveTo>
                  <a:lnTo>
                    <a:pt x="1" y="1231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>
              <a:off x="2818505" y="1248985"/>
              <a:ext cx="44" cy="1177687"/>
            </a:xfrm>
            <a:custGeom>
              <a:avLst/>
              <a:gdLst/>
              <a:ahLst/>
              <a:cxnLst/>
              <a:rect l="l" t="t" r="r" b="b"/>
              <a:pathLst>
                <a:path w="1" h="26520" fill="none" extrusionOk="0">
                  <a:moveTo>
                    <a:pt x="1" y="1"/>
                  </a:moveTo>
                  <a:lnTo>
                    <a:pt x="1" y="26520"/>
                  </a:lnTo>
                </a:path>
              </a:pathLst>
            </a:custGeom>
            <a:noFill/>
            <a:ln w="108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2551876" y="998659"/>
              <a:ext cx="268177" cy="266667"/>
            </a:xfrm>
            <a:custGeom>
              <a:avLst/>
              <a:gdLst/>
              <a:ahLst/>
              <a:cxnLst/>
              <a:rect l="l" t="t" r="r" b="b"/>
              <a:pathLst>
                <a:path w="6039" h="6005" extrusionOk="0">
                  <a:moveTo>
                    <a:pt x="34" y="1"/>
                  </a:moveTo>
                  <a:lnTo>
                    <a:pt x="34" y="67"/>
                  </a:lnTo>
                  <a:cubicBezTo>
                    <a:pt x="1" y="601"/>
                    <a:pt x="34" y="2302"/>
                    <a:pt x="1235" y="3837"/>
                  </a:cubicBezTo>
                  <a:cubicBezTo>
                    <a:pt x="1268" y="3903"/>
                    <a:pt x="1335" y="3970"/>
                    <a:pt x="1368" y="4037"/>
                  </a:cubicBezTo>
                  <a:cubicBezTo>
                    <a:pt x="1435" y="4104"/>
                    <a:pt x="1502" y="4170"/>
                    <a:pt x="1568" y="4237"/>
                  </a:cubicBezTo>
                  <a:cubicBezTo>
                    <a:pt x="1602" y="4304"/>
                    <a:pt x="1668" y="4370"/>
                    <a:pt x="1735" y="4437"/>
                  </a:cubicBezTo>
                  <a:cubicBezTo>
                    <a:pt x="1835" y="4504"/>
                    <a:pt x="1902" y="4571"/>
                    <a:pt x="2002" y="4671"/>
                  </a:cubicBezTo>
                  <a:cubicBezTo>
                    <a:pt x="2069" y="4704"/>
                    <a:pt x="2169" y="4804"/>
                    <a:pt x="2236" y="4837"/>
                  </a:cubicBezTo>
                  <a:cubicBezTo>
                    <a:pt x="3170" y="5538"/>
                    <a:pt x="4170" y="5838"/>
                    <a:pt x="4937" y="5938"/>
                  </a:cubicBezTo>
                  <a:cubicBezTo>
                    <a:pt x="5038" y="5938"/>
                    <a:pt x="5138" y="5972"/>
                    <a:pt x="5238" y="5972"/>
                  </a:cubicBezTo>
                  <a:cubicBezTo>
                    <a:pt x="5571" y="6005"/>
                    <a:pt x="5838" y="6005"/>
                    <a:pt x="5972" y="6005"/>
                  </a:cubicBezTo>
                  <a:lnTo>
                    <a:pt x="6038" y="6005"/>
                  </a:lnTo>
                  <a:cubicBezTo>
                    <a:pt x="6038" y="5972"/>
                    <a:pt x="6038" y="5938"/>
                    <a:pt x="6038" y="5905"/>
                  </a:cubicBezTo>
                  <a:cubicBezTo>
                    <a:pt x="6038" y="5738"/>
                    <a:pt x="6038" y="5404"/>
                    <a:pt x="5972" y="4937"/>
                  </a:cubicBezTo>
                  <a:cubicBezTo>
                    <a:pt x="5972" y="4871"/>
                    <a:pt x="5972" y="4771"/>
                    <a:pt x="5938" y="4704"/>
                  </a:cubicBezTo>
                  <a:cubicBezTo>
                    <a:pt x="5771" y="3770"/>
                    <a:pt x="5338" y="2569"/>
                    <a:pt x="4304" y="1568"/>
                  </a:cubicBezTo>
                  <a:cubicBezTo>
                    <a:pt x="4237" y="1502"/>
                    <a:pt x="4170" y="1435"/>
                    <a:pt x="4104" y="1402"/>
                  </a:cubicBezTo>
                  <a:cubicBezTo>
                    <a:pt x="4104" y="1368"/>
                    <a:pt x="4104" y="1368"/>
                    <a:pt x="4070" y="1368"/>
                  </a:cubicBezTo>
                  <a:cubicBezTo>
                    <a:pt x="3837" y="1168"/>
                    <a:pt x="3637" y="1001"/>
                    <a:pt x="3403" y="868"/>
                  </a:cubicBezTo>
                  <a:cubicBezTo>
                    <a:pt x="3270" y="768"/>
                    <a:pt x="3103" y="701"/>
                    <a:pt x="2969" y="634"/>
                  </a:cubicBezTo>
                  <a:cubicBezTo>
                    <a:pt x="2236" y="267"/>
                    <a:pt x="1535" y="101"/>
                    <a:pt x="1001" y="34"/>
                  </a:cubicBezTo>
                  <a:cubicBezTo>
                    <a:pt x="768" y="1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2640782" y="1201602"/>
              <a:ext cx="143703" cy="62259"/>
            </a:xfrm>
            <a:custGeom>
              <a:avLst/>
              <a:gdLst/>
              <a:ahLst/>
              <a:cxnLst/>
              <a:rect l="l" t="t" r="r" b="b"/>
              <a:pathLst>
                <a:path w="3236" h="1402" extrusionOk="0">
                  <a:moveTo>
                    <a:pt x="701" y="1"/>
                  </a:moveTo>
                  <a:cubicBezTo>
                    <a:pt x="467" y="1"/>
                    <a:pt x="234" y="34"/>
                    <a:pt x="0" y="67"/>
                  </a:cubicBezTo>
                  <a:cubicBezTo>
                    <a:pt x="67" y="134"/>
                    <a:pt x="167" y="201"/>
                    <a:pt x="234" y="267"/>
                  </a:cubicBezTo>
                  <a:cubicBezTo>
                    <a:pt x="400" y="267"/>
                    <a:pt x="534" y="234"/>
                    <a:pt x="701" y="234"/>
                  </a:cubicBezTo>
                  <a:cubicBezTo>
                    <a:pt x="1635" y="234"/>
                    <a:pt x="2468" y="701"/>
                    <a:pt x="2935" y="1368"/>
                  </a:cubicBezTo>
                  <a:cubicBezTo>
                    <a:pt x="3036" y="1368"/>
                    <a:pt x="3136" y="1402"/>
                    <a:pt x="3236" y="1402"/>
                  </a:cubicBezTo>
                  <a:cubicBezTo>
                    <a:pt x="2735" y="568"/>
                    <a:pt x="1801" y="1"/>
                    <a:pt x="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2725203" y="1060874"/>
              <a:ext cx="91879" cy="158535"/>
            </a:xfrm>
            <a:custGeom>
              <a:avLst/>
              <a:gdLst/>
              <a:ahLst/>
              <a:cxnLst/>
              <a:rect l="l" t="t" r="r" b="b"/>
              <a:pathLst>
                <a:path w="2069" h="3570" extrusionOk="0">
                  <a:moveTo>
                    <a:pt x="201" y="1"/>
                  </a:moveTo>
                  <a:cubicBezTo>
                    <a:pt x="67" y="301"/>
                    <a:pt x="0" y="668"/>
                    <a:pt x="0" y="1035"/>
                  </a:cubicBezTo>
                  <a:cubicBezTo>
                    <a:pt x="0" y="2236"/>
                    <a:pt x="868" y="3236"/>
                    <a:pt x="2069" y="3570"/>
                  </a:cubicBezTo>
                  <a:cubicBezTo>
                    <a:pt x="2069" y="3470"/>
                    <a:pt x="2035" y="3370"/>
                    <a:pt x="2035" y="3303"/>
                  </a:cubicBezTo>
                  <a:cubicBezTo>
                    <a:pt x="968" y="2969"/>
                    <a:pt x="234" y="2069"/>
                    <a:pt x="234" y="1035"/>
                  </a:cubicBezTo>
                  <a:cubicBezTo>
                    <a:pt x="234" y="734"/>
                    <a:pt x="301" y="434"/>
                    <a:pt x="401" y="167"/>
                  </a:cubicBezTo>
                  <a:cubicBezTo>
                    <a:pt x="334" y="101"/>
                    <a:pt x="267" y="34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2621508" y="1026813"/>
              <a:ext cx="91879" cy="168926"/>
            </a:xfrm>
            <a:custGeom>
              <a:avLst/>
              <a:gdLst/>
              <a:ahLst/>
              <a:cxnLst/>
              <a:rect l="l" t="t" r="r" b="b"/>
              <a:pathLst>
                <a:path w="2069" h="3804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668" y="367"/>
                    <a:pt x="1835" y="834"/>
                    <a:pt x="1835" y="1301"/>
                  </a:cubicBezTo>
                  <a:cubicBezTo>
                    <a:pt x="1835" y="2402"/>
                    <a:pt x="1068" y="3303"/>
                    <a:pt x="0" y="3603"/>
                  </a:cubicBezTo>
                  <a:cubicBezTo>
                    <a:pt x="34" y="3670"/>
                    <a:pt x="100" y="3736"/>
                    <a:pt x="167" y="3803"/>
                  </a:cubicBezTo>
                  <a:cubicBezTo>
                    <a:pt x="1268" y="3436"/>
                    <a:pt x="2069" y="2469"/>
                    <a:pt x="2069" y="1301"/>
                  </a:cubicBezTo>
                  <a:cubicBezTo>
                    <a:pt x="2069" y="934"/>
                    <a:pt x="2002" y="567"/>
                    <a:pt x="1835" y="234"/>
                  </a:cubicBezTo>
                  <a:cubicBezTo>
                    <a:pt x="1668" y="134"/>
                    <a:pt x="1535" y="67"/>
                    <a:pt x="1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5"/>
            <p:cNvSpPr/>
            <p:nvPr/>
          </p:nvSpPr>
          <p:spPr>
            <a:xfrm>
              <a:off x="2569639" y="998659"/>
              <a:ext cx="80067" cy="179273"/>
            </a:xfrm>
            <a:custGeom>
              <a:avLst/>
              <a:gdLst/>
              <a:ahLst/>
              <a:cxnLst/>
              <a:rect l="l" t="t" r="r" b="b"/>
              <a:pathLst>
                <a:path w="1803" h="4037" extrusionOk="0">
                  <a:moveTo>
                    <a:pt x="1" y="1"/>
                  </a:moveTo>
                  <a:cubicBezTo>
                    <a:pt x="935" y="368"/>
                    <a:pt x="1569" y="1201"/>
                    <a:pt x="1569" y="2169"/>
                  </a:cubicBezTo>
                  <a:cubicBezTo>
                    <a:pt x="1569" y="2836"/>
                    <a:pt x="1268" y="3403"/>
                    <a:pt x="835" y="3837"/>
                  </a:cubicBezTo>
                  <a:cubicBezTo>
                    <a:pt x="868" y="3903"/>
                    <a:pt x="935" y="3970"/>
                    <a:pt x="968" y="4037"/>
                  </a:cubicBezTo>
                  <a:cubicBezTo>
                    <a:pt x="1502" y="3570"/>
                    <a:pt x="1802" y="2903"/>
                    <a:pt x="1802" y="2202"/>
                  </a:cubicBezTo>
                  <a:cubicBezTo>
                    <a:pt x="1802" y="1302"/>
                    <a:pt x="1335" y="501"/>
                    <a:pt x="601" y="34"/>
                  </a:cubicBezTo>
                  <a:cubicBezTo>
                    <a:pt x="368" y="1"/>
                    <a:pt x="168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5"/>
            <p:cNvSpPr/>
            <p:nvPr/>
          </p:nvSpPr>
          <p:spPr>
            <a:xfrm>
              <a:off x="2553341" y="998659"/>
              <a:ext cx="266711" cy="266667"/>
            </a:xfrm>
            <a:custGeom>
              <a:avLst/>
              <a:gdLst/>
              <a:ahLst/>
              <a:cxnLst/>
              <a:rect l="l" t="t" r="r" b="b"/>
              <a:pathLst>
                <a:path w="6006" h="6005" extrusionOk="0">
                  <a:moveTo>
                    <a:pt x="1" y="1"/>
                  </a:moveTo>
                  <a:lnTo>
                    <a:pt x="1" y="67"/>
                  </a:lnTo>
                  <a:lnTo>
                    <a:pt x="5939" y="6005"/>
                  </a:lnTo>
                  <a:lnTo>
                    <a:pt x="6005" y="6005"/>
                  </a:lnTo>
                  <a:cubicBezTo>
                    <a:pt x="6005" y="5972"/>
                    <a:pt x="6005" y="5938"/>
                    <a:pt x="6005" y="5905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>
              <a:off x="2446716" y="1500821"/>
              <a:ext cx="373334" cy="373334"/>
            </a:xfrm>
            <a:custGeom>
              <a:avLst/>
              <a:gdLst/>
              <a:ahLst/>
              <a:cxnLst/>
              <a:rect l="l" t="t" r="r" b="b"/>
              <a:pathLst>
                <a:path w="8407" h="8407" extrusionOk="0">
                  <a:moveTo>
                    <a:pt x="34" y="1"/>
                  </a:moveTo>
                  <a:lnTo>
                    <a:pt x="34" y="101"/>
                  </a:lnTo>
                  <a:cubicBezTo>
                    <a:pt x="0" y="835"/>
                    <a:pt x="0" y="3236"/>
                    <a:pt x="1701" y="5371"/>
                  </a:cubicBezTo>
                  <a:cubicBezTo>
                    <a:pt x="1768" y="5471"/>
                    <a:pt x="1835" y="5538"/>
                    <a:pt x="1902" y="5638"/>
                  </a:cubicBezTo>
                  <a:cubicBezTo>
                    <a:pt x="1968" y="5738"/>
                    <a:pt x="2068" y="5805"/>
                    <a:pt x="2135" y="5905"/>
                  </a:cubicBezTo>
                  <a:cubicBezTo>
                    <a:pt x="2235" y="6005"/>
                    <a:pt x="2302" y="6072"/>
                    <a:pt x="2402" y="6172"/>
                  </a:cubicBezTo>
                  <a:cubicBezTo>
                    <a:pt x="2535" y="6305"/>
                    <a:pt x="2635" y="6405"/>
                    <a:pt x="2769" y="6505"/>
                  </a:cubicBezTo>
                  <a:cubicBezTo>
                    <a:pt x="2869" y="6605"/>
                    <a:pt x="3002" y="6672"/>
                    <a:pt x="3102" y="6772"/>
                  </a:cubicBezTo>
                  <a:cubicBezTo>
                    <a:pt x="4403" y="7740"/>
                    <a:pt x="5804" y="8140"/>
                    <a:pt x="6838" y="8307"/>
                  </a:cubicBezTo>
                  <a:cubicBezTo>
                    <a:pt x="7005" y="8307"/>
                    <a:pt x="7139" y="8340"/>
                    <a:pt x="7272" y="8340"/>
                  </a:cubicBezTo>
                  <a:cubicBezTo>
                    <a:pt x="7739" y="8407"/>
                    <a:pt x="8106" y="8407"/>
                    <a:pt x="8306" y="8407"/>
                  </a:cubicBezTo>
                  <a:lnTo>
                    <a:pt x="8406" y="8407"/>
                  </a:lnTo>
                  <a:lnTo>
                    <a:pt x="8406" y="8373"/>
                  </a:lnTo>
                  <a:cubicBezTo>
                    <a:pt x="8406" y="8340"/>
                    <a:pt x="8406" y="8307"/>
                    <a:pt x="8406" y="8273"/>
                  </a:cubicBezTo>
                  <a:cubicBezTo>
                    <a:pt x="8406" y="8006"/>
                    <a:pt x="8406" y="7539"/>
                    <a:pt x="8340" y="6906"/>
                  </a:cubicBezTo>
                  <a:cubicBezTo>
                    <a:pt x="8306" y="6806"/>
                    <a:pt x="8306" y="6672"/>
                    <a:pt x="8273" y="6572"/>
                  </a:cubicBezTo>
                  <a:cubicBezTo>
                    <a:pt x="8039" y="5271"/>
                    <a:pt x="7439" y="3603"/>
                    <a:pt x="5971" y="2202"/>
                  </a:cubicBezTo>
                  <a:cubicBezTo>
                    <a:pt x="5904" y="2102"/>
                    <a:pt x="5804" y="2035"/>
                    <a:pt x="5738" y="1935"/>
                  </a:cubicBezTo>
                  <a:cubicBezTo>
                    <a:pt x="5704" y="1935"/>
                    <a:pt x="5671" y="1902"/>
                    <a:pt x="5671" y="1902"/>
                  </a:cubicBezTo>
                  <a:cubicBezTo>
                    <a:pt x="5337" y="1635"/>
                    <a:pt x="5037" y="1402"/>
                    <a:pt x="4737" y="1202"/>
                  </a:cubicBezTo>
                  <a:lnTo>
                    <a:pt x="4704" y="1202"/>
                  </a:lnTo>
                  <a:cubicBezTo>
                    <a:pt x="4503" y="1068"/>
                    <a:pt x="4303" y="968"/>
                    <a:pt x="4137" y="868"/>
                  </a:cubicBezTo>
                  <a:cubicBezTo>
                    <a:pt x="3102" y="368"/>
                    <a:pt x="2135" y="134"/>
                    <a:pt x="1368" y="34"/>
                  </a:cubicBezTo>
                  <a:cubicBezTo>
                    <a:pt x="1068" y="1"/>
                    <a:pt x="767" y="1"/>
                    <a:pt x="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>
              <a:off x="2569639" y="1783743"/>
              <a:ext cx="200056" cy="87483"/>
            </a:xfrm>
            <a:custGeom>
              <a:avLst/>
              <a:gdLst/>
              <a:ahLst/>
              <a:cxnLst/>
              <a:rect l="l" t="t" r="r" b="b"/>
              <a:pathLst>
                <a:path w="4505" h="1970" extrusionOk="0">
                  <a:moveTo>
                    <a:pt x="968" y="1"/>
                  </a:moveTo>
                  <a:cubicBezTo>
                    <a:pt x="635" y="1"/>
                    <a:pt x="301" y="68"/>
                    <a:pt x="1" y="134"/>
                  </a:cubicBezTo>
                  <a:cubicBezTo>
                    <a:pt x="101" y="201"/>
                    <a:pt x="234" y="301"/>
                    <a:pt x="334" y="401"/>
                  </a:cubicBezTo>
                  <a:cubicBezTo>
                    <a:pt x="535" y="368"/>
                    <a:pt x="735" y="335"/>
                    <a:pt x="968" y="335"/>
                  </a:cubicBezTo>
                  <a:cubicBezTo>
                    <a:pt x="2269" y="335"/>
                    <a:pt x="3437" y="968"/>
                    <a:pt x="4070" y="1936"/>
                  </a:cubicBezTo>
                  <a:cubicBezTo>
                    <a:pt x="4237" y="1936"/>
                    <a:pt x="4371" y="1969"/>
                    <a:pt x="4504" y="1969"/>
                  </a:cubicBezTo>
                  <a:cubicBezTo>
                    <a:pt x="3837" y="802"/>
                    <a:pt x="2503" y="1"/>
                    <a:pt x="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>
              <a:off x="2686700" y="1586750"/>
              <a:ext cx="128915" cy="220750"/>
            </a:xfrm>
            <a:custGeom>
              <a:avLst/>
              <a:gdLst/>
              <a:ahLst/>
              <a:cxnLst/>
              <a:rect l="l" t="t" r="r" b="b"/>
              <a:pathLst>
                <a:path w="2903" h="4971" extrusionOk="0">
                  <a:moveTo>
                    <a:pt x="300" y="0"/>
                  </a:moveTo>
                  <a:cubicBezTo>
                    <a:pt x="100" y="434"/>
                    <a:pt x="0" y="934"/>
                    <a:pt x="0" y="1435"/>
                  </a:cubicBezTo>
                  <a:cubicBezTo>
                    <a:pt x="0" y="3136"/>
                    <a:pt x="1234" y="4537"/>
                    <a:pt x="2902" y="4971"/>
                  </a:cubicBezTo>
                  <a:cubicBezTo>
                    <a:pt x="2902" y="4871"/>
                    <a:pt x="2869" y="4737"/>
                    <a:pt x="2869" y="4604"/>
                  </a:cubicBezTo>
                  <a:cubicBezTo>
                    <a:pt x="1401" y="4170"/>
                    <a:pt x="334" y="2936"/>
                    <a:pt x="334" y="1435"/>
                  </a:cubicBezTo>
                  <a:cubicBezTo>
                    <a:pt x="334" y="1034"/>
                    <a:pt x="400" y="601"/>
                    <a:pt x="567" y="234"/>
                  </a:cubicBezTo>
                  <a:cubicBezTo>
                    <a:pt x="500" y="167"/>
                    <a:pt x="400" y="67"/>
                    <a:pt x="3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>
              <a:off x="2541529" y="1539323"/>
              <a:ext cx="130380" cy="235582"/>
            </a:xfrm>
            <a:custGeom>
              <a:avLst/>
              <a:gdLst/>
              <a:ahLst/>
              <a:cxnLst/>
              <a:rect l="l" t="t" r="r" b="b"/>
              <a:pathLst>
                <a:path w="2936" h="5305" extrusionOk="0">
                  <a:moveTo>
                    <a:pt x="1968" y="1"/>
                  </a:moveTo>
                  <a:lnTo>
                    <a:pt x="1968" y="1"/>
                  </a:lnTo>
                  <a:cubicBezTo>
                    <a:pt x="2368" y="535"/>
                    <a:pt x="2602" y="1168"/>
                    <a:pt x="2602" y="1836"/>
                  </a:cubicBezTo>
                  <a:cubicBezTo>
                    <a:pt x="2602" y="3337"/>
                    <a:pt x="1501" y="4604"/>
                    <a:pt x="0" y="5038"/>
                  </a:cubicBezTo>
                  <a:cubicBezTo>
                    <a:pt x="100" y="5138"/>
                    <a:pt x="167" y="5238"/>
                    <a:pt x="267" y="5305"/>
                  </a:cubicBezTo>
                  <a:cubicBezTo>
                    <a:pt x="1835" y="4804"/>
                    <a:pt x="2936" y="3437"/>
                    <a:pt x="2936" y="1836"/>
                  </a:cubicBezTo>
                  <a:cubicBezTo>
                    <a:pt x="2936" y="1302"/>
                    <a:pt x="2802" y="802"/>
                    <a:pt x="2569" y="335"/>
                  </a:cubicBezTo>
                  <a:cubicBezTo>
                    <a:pt x="2368" y="201"/>
                    <a:pt x="2168" y="101"/>
                    <a:pt x="1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5"/>
            <p:cNvSpPr/>
            <p:nvPr/>
          </p:nvSpPr>
          <p:spPr>
            <a:xfrm>
              <a:off x="2470386" y="1500821"/>
              <a:ext cx="112662" cy="250414"/>
            </a:xfrm>
            <a:custGeom>
              <a:avLst/>
              <a:gdLst/>
              <a:ahLst/>
              <a:cxnLst/>
              <a:rect l="l" t="t" r="r" b="b"/>
              <a:pathLst>
                <a:path w="2537" h="5639" extrusionOk="0">
                  <a:moveTo>
                    <a:pt x="1" y="1"/>
                  </a:moveTo>
                  <a:cubicBezTo>
                    <a:pt x="1302" y="501"/>
                    <a:pt x="2203" y="1669"/>
                    <a:pt x="2203" y="3036"/>
                  </a:cubicBezTo>
                  <a:cubicBezTo>
                    <a:pt x="2203" y="3937"/>
                    <a:pt x="1802" y="4771"/>
                    <a:pt x="1168" y="5371"/>
                  </a:cubicBezTo>
                  <a:cubicBezTo>
                    <a:pt x="1235" y="5471"/>
                    <a:pt x="1302" y="5538"/>
                    <a:pt x="1369" y="5638"/>
                  </a:cubicBezTo>
                  <a:cubicBezTo>
                    <a:pt x="2069" y="4971"/>
                    <a:pt x="2536" y="4037"/>
                    <a:pt x="2536" y="3036"/>
                  </a:cubicBezTo>
                  <a:cubicBezTo>
                    <a:pt x="2536" y="1802"/>
                    <a:pt x="1869" y="701"/>
                    <a:pt x="835" y="34"/>
                  </a:cubicBezTo>
                  <a:cubicBezTo>
                    <a:pt x="501" y="1"/>
                    <a:pt x="234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5"/>
            <p:cNvSpPr/>
            <p:nvPr/>
          </p:nvSpPr>
          <p:spPr>
            <a:xfrm>
              <a:off x="2446716" y="1500821"/>
              <a:ext cx="373334" cy="373334"/>
            </a:xfrm>
            <a:custGeom>
              <a:avLst/>
              <a:gdLst/>
              <a:ahLst/>
              <a:cxnLst/>
              <a:rect l="l" t="t" r="r" b="b"/>
              <a:pathLst>
                <a:path w="8407" h="8407" extrusionOk="0">
                  <a:moveTo>
                    <a:pt x="34" y="1"/>
                  </a:moveTo>
                  <a:lnTo>
                    <a:pt x="0" y="101"/>
                  </a:lnTo>
                  <a:lnTo>
                    <a:pt x="8306" y="8407"/>
                  </a:lnTo>
                  <a:lnTo>
                    <a:pt x="8373" y="8407"/>
                  </a:lnTo>
                  <a:lnTo>
                    <a:pt x="8406" y="8373"/>
                  </a:lnTo>
                  <a:cubicBezTo>
                    <a:pt x="8406" y="8340"/>
                    <a:pt x="8406" y="8307"/>
                    <a:pt x="8406" y="8273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5"/>
            <p:cNvSpPr/>
            <p:nvPr/>
          </p:nvSpPr>
          <p:spPr>
            <a:xfrm>
              <a:off x="2824456" y="1305294"/>
              <a:ext cx="128915" cy="220750"/>
            </a:xfrm>
            <a:custGeom>
              <a:avLst/>
              <a:gdLst/>
              <a:ahLst/>
              <a:cxnLst/>
              <a:rect l="l" t="t" r="r" b="b"/>
              <a:pathLst>
                <a:path w="2903" h="4971" extrusionOk="0">
                  <a:moveTo>
                    <a:pt x="2602" y="1"/>
                  </a:moveTo>
                  <a:cubicBezTo>
                    <a:pt x="2502" y="67"/>
                    <a:pt x="2402" y="167"/>
                    <a:pt x="2335" y="234"/>
                  </a:cubicBezTo>
                  <a:cubicBezTo>
                    <a:pt x="2502" y="634"/>
                    <a:pt x="2569" y="1035"/>
                    <a:pt x="2569" y="1435"/>
                  </a:cubicBezTo>
                  <a:cubicBezTo>
                    <a:pt x="2569" y="2936"/>
                    <a:pt x="1501" y="4170"/>
                    <a:pt x="34" y="4604"/>
                  </a:cubicBezTo>
                  <a:cubicBezTo>
                    <a:pt x="34" y="4737"/>
                    <a:pt x="0" y="4871"/>
                    <a:pt x="0" y="4971"/>
                  </a:cubicBezTo>
                  <a:cubicBezTo>
                    <a:pt x="1668" y="4537"/>
                    <a:pt x="2902" y="3136"/>
                    <a:pt x="2902" y="1435"/>
                  </a:cubicBezTo>
                  <a:cubicBezTo>
                    <a:pt x="2902" y="935"/>
                    <a:pt x="2802" y="434"/>
                    <a:pt x="26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5"/>
            <p:cNvSpPr/>
            <p:nvPr/>
          </p:nvSpPr>
          <p:spPr>
            <a:xfrm>
              <a:off x="2820015" y="1963017"/>
              <a:ext cx="268132" cy="266667"/>
            </a:xfrm>
            <a:custGeom>
              <a:avLst/>
              <a:gdLst/>
              <a:ahLst/>
              <a:cxnLst/>
              <a:rect l="l" t="t" r="r" b="b"/>
              <a:pathLst>
                <a:path w="6038" h="6005" extrusionOk="0">
                  <a:moveTo>
                    <a:pt x="5638" y="0"/>
                  </a:moveTo>
                  <a:cubicBezTo>
                    <a:pt x="5471" y="0"/>
                    <a:pt x="5271" y="0"/>
                    <a:pt x="5037" y="34"/>
                  </a:cubicBezTo>
                  <a:cubicBezTo>
                    <a:pt x="4503" y="100"/>
                    <a:pt x="3803" y="267"/>
                    <a:pt x="3069" y="601"/>
                  </a:cubicBezTo>
                  <a:cubicBezTo>
                    <a:pt x="2936" y="701"/>
                    <a:pt x="2769" y="767"/>
                    <a:pt x="2635" y="867"/>
                  </a:cubicBezTo>
                  <a:cubicBezTo>
                    <a:pt x="2402" y="1001"/>
                    <a:pt x="2202" y="1168"/>
                    <a:pt x="1968" y="1334"/>
                  </a:cubicBezTo>
                  <a:cubicBezTo>
                    <a:pt x="1935" y="1368"/>
                    <a:pt x="1935" y="1368"/>
                    <a:pt x="1935" y="1401"/>
                  </a:cubicBezTo>
                  <a:cubicBezTo>
                    <a:pt x="1868" y="1435"/>
                    <a:pt x="1802" y="1501"/>
                    <a:pt x="1735" y="1568"/>
                  </a:cubicBezTo>
                  <a:cubicBezTo>
                    <a:pt x="701" y="2569"/>
                    <a:pt x="267" y="3770"/>
                    <a:pt x="100" y="4704"/>
                  </a:cubicBezTo>
                  <a:cubicBezTo>
                    <a:pt x="67" y="4770"/>
                    <a:pt x="67" y="4870"/>
                    <a:pt x="67" y="4937"/>
                  </a:cubicBezTo>
                  <a:cubicBezTo>
                    <a:pt x="0" y="5371"/>
                    <a:pt x="0" y="5738"/>
                    <a:pt x="0" y="5904"/>
                  </a:cubicBezTo>
                  <a:cubicBezTo>
                    <a:pt x="0" y="5938"/>
                    <a:pt x="0" y="5971"/>
                    <a:pt x="0" y="5971"/>
                  </a:cubicBezTo>
                  <a:lnTo>
                    <a:pt x="0" y="6004"/>
                  </a:lnTo>
                  <a:lnTo>
                    <a:pt x="67" y="6004"/>
                  </a:lnTo>
                  <a:cubicBezTo>
                    <a:pt x="200" y="6004"/>
                    <a:pt x="467" y="6004"/>
                    <a:pt x="801" y="5971"/>
                  </a:cubicBezTo>
                  <a:cubicBezTo>
                    <a:pt x="901" y="5971"/>
                    <a:pt x="1001" y="5938"/>
                    <a:pt x="1101" y="5938"/>
                  </a:cubicBezTo>
                  <a:cubicBezTo>
                    <a:pt x="1868" y="5804"/>
                    <a:pt x="2869" y="5537"/>
                    <a:pt x="3770" y="4837"/>
                  </a:cubicBezTo>
                  <a:cubicBezTo>
                    <a:pt x="3870" y="4770"/>
                    <a:pt x="3936" y="4704"/>
                    <a:pt x="4036" y="4637"/>
                  </a:cubicBezTo>
                  <a:cubicBezTo>
                    <a:pt x="4137" y="4570"/>
                    <a:pt x="4203" y="4503"/>
                    <a:pt x="4303" y="4403"/>
                  </a:cubicBezTo>
                  <a:cubicBezTo>
                    <a:pt x="4337" y="4337"/>
                    <a:pt x="4403" y="4303"/>
                    <a:pt x="4470" y="4237"/>
                  </a:cubicBezTo>
                  <a:cubicBezTo>
                    <a:pt x="4537" y="4170"/>
                    <a:pt x="4604" y="4103"/>
                    <a:pt x="4637" y="4036"/>
                  </a:cubicBezTo>
                  <a:cubicBezTo>
                    <a:pt x="4704" y="3970"/>
                    <a:pt x="4770" y="3903"/>
                    <a:pt x="4804" y="3836"/>
                  </a:cubicBezTo>
                  <a:cubicBezTo>
                    <a:pt x="6005" y="2302"/>
                    <a:pt x="6038" y="601"/>
                    <a:pt x="6005" y="67"/>
                  </a:cubicBezTo>
                  <a:lnTo>
                    <a:pt x="60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5"/>
            <p:cNvSpPr/>
            <p:nvPr/>
          </p:nvSpPr>
          <p:spPr>
            <a:xfrm>
              <a:off x="2855542" y="2165960"/>
              <a:ext cx="143747" cy="62259"/>
            </a:xfrm>
            <a:custGeom>
              <a:avLst/>
              <a:gdLst/>
              <a:ahLst/>
              <a:cxnLst/>
              <a:rect l="l" t="t" r="r" b="b"/>
              <a:pathLst>
                <a:path w="3237" h="1402" extrusionOk="0">
                  <a:moveTo>
                    <a:pt x="2536" y="0"/>
                  </a:moveTo>
                  <a:cubicBezTo>
                    <a:pt x="1435" y="0"/>
                    <a:pt x="501" y="567"/>
                    <a:pt x="1" y="1401"/>
                  </a:cubicBezTo>
                  <a:cubicBezTo>
                    <a:pt x="101" y="1401"/>
                    <a:pt x="201" y="1368"/>
                    <a:pt x="301" y="1368"/>
                  </a:cubicBezTo>
                  <a:cubicBezTo>
                    <a:pt x="768" y="667"/>
                    <a:pt x="1602" y="234"/>
                    <a:pt x="2536" y="234"/>
                  </a:cubicBezTo>
                  <a:cubicBezTo>
                    <a:pt x="2703" y="234"/>
                    <a:pt x="2836" y="234"/>
                    <a:pt x="2970" y="267"/>
                  </a:cubicBezTo>
                  <a:cubicBezTo>
                    <a:pt x="3070" y="200"/>
                    <a:pt x="3136" y="134"/>
                    <a:pt x="3236" y="67"/>
                  </a:cubicBezTo>
                  <a:cubicBezTo>
                    <a:pt x="3003" y="33"/>
                    <a:pt x="2769" y="0"/>
                    <a:pt x="2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5"/>
            <p:cNvSpPr/>
            <p:nvPr/>
          </p:nvSpPr>
          <p:spPr>
            <a:xfrm>
              <a:off x="2822946" y="2023722"/>
              <a:ext cx="91924" cy="158579"/>
            </a:xfrm>
            <a:custGeom>
              <a:avLst/>
              <a:gdLst/>
              <a:ahLst/>
              <a:cxnLst/>
              <a:rect l="l" t="t" r="r" b="b"/>
              <a:pathLst>
                <a:path w="2070" h="3571" extrusionOk="0">
                  <a:moveTo>
                    <a:pt x="1869" y="1"/>
                  </a:moveTo>
                  <a:cubicBezTo>
                    <a:pt x="1802" y="68"/>
                    <a:pt x="1736" y="134"/>
                    <a:pt x="1669" y="201"/>
                  </a:cubicBezTo>
                  <a:cubicBezTo>
                    <a:pt x="1769" y="468"/>
                    <a:pt x="1836" y="735"/>
                    <a:pt x="1836" y="1035"/>
                  </a:cubicBezTo>
                  <a:cubicBezTo>
                    <a:pt x="1836" y="2102"/>
                    <a:pt x="1102" y="3003"/>
                    <a:pt x="34" y="3303"/>
                  </a:cubicBezTo>
                  <a:cubicBezTo>
                    <a:pt x="34" y="3403"/>
                    <a:pt x="1" y="3503"/>
                    <a:pt x="1" y="3570"/>
                  </a:cubicBezTo>
                  <a:cubicBezTo>
                    <a:pt x="1202" y="3270"/>
                    <a:pt x="2069" y="2236"/>
                    <a:pt x="2069" y="1035"/>
                  </a:cubicBezTo>
                  <a:cubicBezTo>
                    <a:pt x="2069" y="668"/>
                    <a:pt x="2002" y="334"/>
                    <a:pt x="1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5"/>
            <p:cNvSpPr/>
            <p:nvPr/>
          </p:nvSpPr>
          <p:spPr>
            <a:xfrm>
              <a:off x="2926640" y="1989661"/>
              <a:ext cx="91924" cy="168926"/>
            </a:xfrm>
            <a:custGeom>
              <a:avLst/>
              <a:gdLst/>
              <a:ahLst/>
              <a:cxnLst/>
              <a:rect l="l" t="t" r="r" b="b"/>
              <a:pathLst>
                <a:path w="2070" h="3804" extrusionOk="0">
                  <a:moveTo>
                    <a:pt x="668" y="1"/>
                  </a:moveTo>
                  <a:cubicBezTo>
                    <a:pt x="535" y="67"/>
                    <a:pt x="368" y="167"/>
                    <a:pt x="234" y="234"/>
                  </a:cubicBezTo>
                  <a:cubicBezTo>
                    <a:pt x="68" y="568"/>
                    <a:pt x="1" y="935"/>
                    <a:pt x="1" y="1335"/>
                  </a:cubicBezTo>
                  <a:cubicBezTo>
                    <a:pt x="1" y="2469"/>
                    <a:pt x="768" y="3436"/>
                    <a:pt x="1902" y="3803"/>
                  </a:cubicBezTo>
                  <a:cubicBezTo>
                    <a:pt x="1936" y="3737"/>
                    <a:pt x="2002" y="3703"/>
                    <a:pt x="2069" y="3637"/>
                  </a:cubicBezTo>
                  <a:cubicBezTo>
                    <a:pt x="1002" y="3303"/>
                    <a:pt x="234" y="2402"/>
                    <a:pt x="234" y="1335"/>
                  </a:cubicBezTo>
                  <a:cubicBezTo>
                    <a:pt x="234" y="835"/>
                    <a:pt x="401" y="40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5"/>
            <p:cNvSpPr/>
            <p:nvPr/>
          </p:nvSpPr>
          <p:spPr>
            <a:xfrm>
              <a:off x="2990366" y="1963017"/>
              <a:ext cx="80022" cy="179273"/>
            </a:xfrm>
            <a:custGeom>
              <a:avLst/>
              <a:gdLst/>
              <a:ahLst/>
              <a:cxnLst/>
              <a:rect l="l" t="t" r="r" b="b"/>
              <a:pathLst>
                <a:path w="1802" h="4037" extrusionOk="0">
                  <a:moveTo>
                    <a:pt x="1802" y="0"/>
                  </a:moveTo>
                  <a:cubicBezTo>
                    <a:pt x="1635" y="0"/>
                    <a:pt x="1435" y="0"/>
                    <a:pt x="1201" y="34"/>
                  </a:cubicBezTo>
                  <a:cubicBezTo>
                    <a:pt x="467" y="501"/>
                    <a:pt x="0" y="1301"/>
                    <a:pt x="0" y="2168"/>
                  </a:cubicBezTo>
                  <a:cubicBezTo>
                    <a:pt x="0" y="2902"/>
                    <a:pt x="301" y="3536"/>
                    <a:pt x="801" y="4036"/>
                  </a:cubicBezTo>
                  <a:cubicBezTo>
                    <a:pt x="868" y="3970"/>
                    <a:pt x="934" y="3903"/>
                    <a:pt x="968" y="3836"/>
                  </a:cubicBezTo>
                  <a:cubicBezTo>
                    <a:pt x="501" y="3403"/>
                    <a:pt x="234" y="2836"/>
                    <a:pt x="234" y="2168"/>
                  </a:cubicBezTo>
                  <a:cubicBezTo>
                    <a:pt x="234" y="1201"/>
                    <a:pt x="868" y="367"/>
                    <a:pt x="18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5"/>
            <p:cNvSpPr/>
            <p:nvPr/>
          </p:nvSpPr>
          <p:spPr>
            <a:xfrm>
              <a:off x="2820015" y="1963017"/>
              <a:ext cx="266667" cy="266667"/>
            </a:xfrm>
            <a:custGeom>
              <a:avLst/>
              <a:gdLst/>
              <a:ahLst/>
              <a:cxnLst/>
              <a:rect l="l" t="t" r="r" b="b"/>
              <a:pathLst>
                <a:path w="6005" h="6005" extrusionOk="0">
                  <a:moveTo>
                    <a:pt x="5904" y="0"/>
                  </a:moveTo>
                  <a:lnTo>
                    <a:pt x="0" y="5904"/>
                  </a:lnTo>
                  <a:cubicBezTo>
                    <a:pt x="0" y="5938"/>
                    <a:pt x="0" y="5971"/>
                    <a:pt x="0" y="6004"/>
                  </a:cubicBezTo>
                  <a:lnTo>
                    <a:pt x="67" y="6004"/>
                  </a:lnTo>
                  <a:lnTo>
                    <a:pt x="6005" y="67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5"/>
            <p:cNvSpPr/>
            <p:nvPr/>
          </p:nvSpPr>
          <p:spPr>
            <a:xfrm>
              <a:off x="2722227" y="3793612"/>
              <a:ext cx="82998" cy="81488"/>
            </a:xfrm>
            <a:custGeom>
              <a:avLst/>
              <a:gdLst/>
              <a:ahLst/>
              <a:cxnLst/>
              <a:rect l="l" t="t" r="r" b="b"/>
              <a:pathLst>
                <a:path w="1869" h="1835" fill="none" extrusionOk="0">
                  <a:moveTo>
                    <a:pt x="34" y="834"/>
                  </a:moveTo>
                  <a:cubicBezTo>
                    <a:pt x="101" y="367"/>
                    <a:pt x="501" y="0"/>
                    <a:pt x="1001" y="34"/>
                  </a:cubicBezTo>
                  <a:cubicBezTo>
                    <a:pt x="1502" y="67"/>
                    <a:pt x="1869" y="501"/>
                    <a:pt x="1802" y="1001"/>
                  </a:cubicBezTo>
                  <a:cubicBezTo>
                    <a:pt x="1769" y="1468"/>
                    <a:pt x="1335" y="1835"/>
                    <a:pt x="868" y="1802"/>
                  </a:cubicBezTo>
                  <a:cubicBezTo>
                    <a:pt x="368" y="1768"/>
                    <a:pt x="1" y="1335"/>
                    <a:pt x="34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5"/>
            <p:cNvSpPr/>
            <p:nvPr/>
          </p:nvSpPr>
          <p:spPr>
            <a:xfrm>
              <a:off x="2859983" y="4163573"/>
              <a:ext cx="81532" cy="79001"/>
            </a:xfrm>
            <a:custGeom>
              <a:avLst/>
              <a:gdLst/>
              <a:ahLst/>
              <a:cxnLst/>
              <a:rect l="l" t="t" r="r" b="b"/>
              <a:pathLst>
                <a:path w="1836" h="1779" extrusionOk="0">
                  <a:moveTo>
                    <a:pt x="884" y="1"/>
                  </a:moveTo>
                  <a:cubicBezTo>
                    <a:pt x="435" y="1"/>
                    <a:pt x="65" y="348"/>
                    <a:pt x="34" y="809"/>
                  </a:cubicBezTo>
                  <a:cubicBezTo>
                    <a:pt x="1" y="1310"/>
                    <a:pt x="368" y="1710"/>
                    <a:pt x="835" y="1777"/>
                  </a:cubicBezTo>
                  <a:cubicBezTo>
                    <a:pt x="856" y="1778"/>
                    <a:pt x="877" y="1779"/>
                    <a:pt x="898" y="1779"/>
                  </a:cubicBezTo>
                  <a:cubicBezTo>
                    <a:pt x="1371" y="1779"/>
                    <a:pt x="1770" y="1422"/>
                    <a:pt x="1802" y="943"/>
                  </a:cubicBezTo>
                  <a:cubicBezTo>
                    <a:pt x="1836" y="476"/>
                    <a:pt x="1469" y="42"/>
                    <a:pt x="1002" y="9"/>
                  </a:cubicBezTo>
                  <a:cubicBezTo>
                    <a:pt x="962" y="3"/>
                    <a:pt x="923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5"/>
            <p:cNvSpPr/>
            <p:nvPr/>
          </p:nvSpPr>
          <p:spPr>
            <a:xfrm>
              <a:off x="2757798" y="4249857"/>
              <a:ext cx="88904" cy="88904"/>
            </a:xfrm>
            <a:custGeom>
              <a:avLst/>
              <a:gdLst/>
              <a:ahLst/>
              <a:cxnLst/>
              <a:rect l="l" t="t" r="r" b="b"/>
              <a:pathLst>
                <a:path w="2002" h="2002" fill="none" extrusionOk="0">
                  <a:moveTo>
                    <a:pt x="1568" y="334"/>
                  </a:moveTo>
                  <a:cubicBezTo>
                    <a:pt x="1935" y="634"/>
                    <a:pt x="2002" y="1201"/>
                    <a:pt x="1701" y="1568"/>
                  </a:cubicBezTo>
                  <a:cubicBezTo>
                    <a:pt x="1368" y="1968"/>
                    <a:pt x="801" y="2002"/>
                    <a:pt x="434" y="1702"/>
                  </a:cubicBezTo>
                  <a:cubicBezTo>
                    <a:pt x="67" y="1401"/>
                    <a:pt x="0" y="834"/>
                    <a:pt x="300" y="434"/>
                  </a:cubicBezTo>
                  <a:cubicBezTo>
                    <a:pt x="634" y="67"/>
                    <a:pt x="1168" y="0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5"/>
            <p:cNvSpPr/>
            <p:nvPr/>
          </p:nvSpPr>
          <p:spPr>
            <a:xfrm>
              <a:off x="2846660" y="4027641"/>
              <a:ext cx="88948" cy="88948"/>
            </a:xfrm>
            <a:custGeom>
              <a:avLst/>
              <a:gdLst/>
              <a:ahLst/>
              <a:cxnLst/>
              <a:rect l="l" t="t" r="r" b="b"/>
              <a:pathLst>
                <a:path w="2003" h="2003" fill="none" extrusionOk="0">
                  <a:moveTo>
                    <a:pt x="1568" y="334"/>
                  </a:moveTo>
                  <a:cubicBezTo>
                    <a:pt x="1935" y="635"/>
                    <a:pt x="2002" y="1202"/>
                    <a:pt x="1702" y="1569"/>
                  </a:cubicBezTo>
                  <a:cubicBezTo>
                    <a:pt x="1368" y="1935"/>
                    <a:pt x="835" y="2002"/>
                    <a:pt x="434" y="1702"/>
                  </a:cubicBezTo>
                  <a:cubicBezTo>
                    <a:pt x="67" y="1402"/>
                    <a:pt x="1" y="835"/>
                    <a:pt x="301" y="434"/>
                  </a:cubicBezTo>
                  <a:cubicBezTo>
                    <a:pt x="634" y="67"/>
                    <a:pt x="1202" y="1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5"/>
            <p:cNvSpPr/>
            <p:nvPr/>
          </p:nvSpPr>
          <p:spPr>
            <a:xfrm>
              <a:off x="2818505" y="4355059"/>
              <a:ext cx="88948" cy="79223"/>
            </a:xfrm>
            <a:custGeom>
              <a:avLst/>
              <a:gdLst/>
              <a:ahLst/>
              <a:cxnLst/>
              <a:rect l="l" t="t" r="r" b="b"/>
              <a:pathLst>
                <a:path w="2003" h="1784" extrusionOk="0">
                  <a:moveTo>
                    <a:pt x="980" y="0"/>
                  </a:moveTo>
                  <a:cubicBezTo>
                    <a:pt x="721" y="0"/>
                    <a:pt x="469" y="109"/>
                    <a:pt x="301" y="333"/>
                  </a:cubicBezTo>
                  <a:cubicBezTo>
                    <a:pt x="1" y="700"/>
                    <a:pt x="34" y="1267"/>
                    <a:pt x="435" y="1567"/>
                  </a:cubicBezTo>
                  <a:cubicBezTo>
                    <a:pt x="596" y="1715"/>
                    <a:pt x="797" y="1784"/>
                    <a:pt x="997" y="1784"/>
                  </a:cubicBezTo>
                  <a:cubicBezTo>
                    <a:pt x="1250" y="1784"/>
                    <a:pt x="1501" y="1673"/>
                    <a:pt x="1669" y="1467"/>
                  </a:cubicBezTo>
                  <a:cubicBezTo>
                    <a:pt x="2002" y="1067"/>
                    <a:pt x="1936" y="500"/>
                    <a:pt x="1569" y="200"/>
                  </a:cubicBezTo>
                  <a:cubicBezTo>
                    <a:pt x="1392" y="68"/>
                    <a:pt x="1184" y="0"/>
                    <a:pt x="9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5"/>
            <p:cNvSpPr/>
            <p:nvPr/>
          </p:nvSpPr>
          <p:spPr>
            <a:xfrm>
              <a:off x="2700023" y="3998909"/>
              <a:ext cx="88904" cy="79134"/>
            </a:xfrm>
            <a:custGeom>
              <a:avLst/>
              <a:gdLst/>
              <a:ahLst/>
              <a:cxnLst/>
              <a:rect l="l" t="t" r="r" b="b"/>
              <a:pathLst>
                <a:path w="2002" h="1782" extrusionOk="0">
                  <a:moveTo>
                    <a:pt x="985" y="0"/>
                  </a:moveTo>
                  <a:cubicBezTo>
                    <a:pt x="727" y="0"/>
                    <a:pt x="471" y="120"/>
                    <a:pt x="301" y="348"/>
                  </a:cubicBezTo>
                  <a:cubicBezTo>
                    <a:pt x="0" y="714"/>
                    <a:pt x="34" y="1282"/>
                    <a:pt x="434" y="1582"/>
                  </a:cubicBezTo>
                  <a:cubicBezTo>
                    <a:pt x="596" y="1714"/>
                    <a:pt x="796" y="1781"/>
                    <a:pt x="995" y="1781"/>
                  </a:cubicBezTo>
                  <a:cubicBezTo>
                    <a:pt x="1249" y="1781"/>
                    <a:pt x="1500" y="1672"/>
                    <a:pt x="1668" y="1448"/>
                  </a:cubicBezTo>
                  <a:cubicBezTo>
                    <a:pt x="2002" y="1081"/>
                    <a:pt x="1935" y="514"/>
                    <a:pt x="1535" y="214"/>
                  </a:cubicBezTo>
                  <a:cubicBezTo>
                    <a:pt x="1376" y="70"/>
                    <a:pt x="1180" y="0"/>
                    <a:pt x="9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2862958" y="3850676"/>
              <a:ext cx="88948" cy="78779"/>
            </a:xfrm>
            <a:custGeom>
              <a:avLst/>
              <a:gdLst/>
              <a:ahLst/>
              <a:cxnLst/>
              <a:rect l="l" t="t" r="r" b="b"/>
              <a:pathLst>
                <a:path w="2003" h="1774" extrusionOk="0">
                  <a:moveTo>
                    <a:pt x="979" y="0"/>
                  </a:moveTo>
                  <a:cubicBezTo>
                    <a:pt x="720" y="0"/>
                    <a:pt x="469" y="111"/>
                    <a:pt x="301" y="316"/>
                  </a:cubicBezTo>
                  <a:cubicBezTo>
                    <a:pt x="1" y="717"/>
                    <a:pt x="34" y="1284"/>
                    <a:pt x="434" y="1584"/>
                  </a:cubicBezTo>
                  <a:cubicBezTo>
                    <a:pt x="590" y="1712"/>
                    <a:pt x="783" y="1773"/>
                    <a:pt x="975" y="1773"/>
                  </a:cubicBezTo>
                  <a:cubicBezTo>
                    <a:pt x="1236" y="1773"/>
                    <a:pt x="1496" y="1661"/>
                    <a:pt x="1668" y="1451"/>
                  </a:cubicBezTo>
                  <a:cubicBezTo>
                    <a:pt x="2002" y="1084"/>
                    <a:pt x="1935" y="517"/>
                    <a:pt x="1568" y="216"/>
                  </a:cubicBezTo>
                  <a:cubicBezTo>
                    <a:pt x="1392" y="69"/>
                    <a:pt x="1183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3345227" y="3374059"/>
              <a:ext cx="78557" cy="80022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768" y="901"/>
                  </a:moveTo>
                  <a:cubicBezTo>
                    <a:pt x="1768" y="1401"/>
                    <a:pt x="1368" y="1801"/>
                    <a:pt x="868" y="1801"/>
                  </a:cubicBezTo>
                  <a:cubicBezTo>
                    <a:pt x="401" y="1801"/>
                    <a:pt x="0" y="1401"/>
                    <a:pt x="0" y="901"/>
                  </a:cubicBezTo>
                  <a:cubicBezTo>
                    <a:pt x="0" y="400"/>
                    <a:pt x="401" y="0"/>
                    <a:pt x="868" y="0"/>
                  </a:cubicBezTo>
                  <a:cubicBezTo>
                    <a:pt x="1368" y="0"/>
                    <a:pt x="1768" y="400"/>
                    <a:pt x="1768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3143745" y="3464384"/>
              <a:ext cx="80067" cy="80067"/>
            </a:xfrm>
            <a:custGeom>
              <a:avLst/>
              <a:gdLst/>
              <a:ahLst/>
              <a:cxnLst/>
              <a:rect l="l" t="t" r="r" b="b"/>
              <a:pathLst>
                <a:path w="1803" h="1803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402"/>
                    <a:pt x="401" y="1802"/>
                    <a:pt x="902" y="1802"/>
                  </a:cubicBezTo>
                  <a:cubicBezTo>
                    <a:pt x="1402" y="1802"/>
                    <a:pt x="1802" y="1402"/>
                    <a:pt x="1802" y="901"/>
                  </a:cubicBezTo>
                  <a:cubicBezTo>
                    <a:pt x="1802" y="401"/>
                    <a:pt x="1402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3514112" y="3097044"/>
              <a:ext cx="151119" cy="151119"/>
            </a:xfrm>
            <a:custGeom>
              <a:avLst/>
              <a:gdLst/>
              <a:ahLst/>
              <a:cxnLst/>
              <a:rect l="l" t="t" r="r" b="b"/>
              <a:pathLst>
                <a:path w="3403" h="3403" extrusionOk="0">
                  <a:moveTo>
                    <a:pt x="1701" y="0"/>
                  </a:moveTo>
                  <a:cubicBezTo>
                    <a:pt x="767" y="0"/>
                    <a:pt x="0" y="767"/>
                    <a:pt x="0" y="1701"/>
                  </a:cubicBezTo>
                  <a:cubicBezTo>
                    <a:pt x="0" y="2635"/>
                    <a:pt x="767" y="3403"/>
                    <a:pt x="1701" y="3403"/>
                  </a:cubicBezTo>
                  <a:cubicBezTo>
                    <a:pt x="2635" y="3403"/>
                    <a:pt x="3403" y="2635"/>
                    <a:pt x="3403" y="1701"/>
                  </a:cubicBezTo>
                  <a:cubicBezTo>
                    <a:pt x="3403" y="767"/>
                    <a:pt x="2635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3416325" y="2523740"/>
              <a:ext cx="124474" cy="125984"/>
            </a:xfrm>
            <a:custGeom>
              <a:avLst/>
              <a:gdLst/>
              <a:ahLst/>
              <a:cxnLst/>
              <a:rect l="l" t="t" r="r" b="b"/>
              <a:pathLst>
                <a:path w="2803" h="2837" extrusionOk="0">
                  <a:moveTo>
                    <a:pt x="1402" y="1"/>
                  </a:moveTo>
                  <a:cubicBezTo>
                    <a:pt x="634" y="1"/>
                    <a:pt x="1" y="635"/>
                    <a:pt x="1" y="1402"/>
                  </a:cubicBezTo>
                  <a:cubicBezTo>
                    <a:pt x="1" y="2203"/>
                    <a:pt x="634" y="2836"/>
                    <a:pt x="1402" y="2836"/>
                  </a:cubicBezTo>
                  <a:cubicBezTo>
                    <a:pt x="2169" y="2836"/>
                    <a:pt x="2803" y="2203"/>
                    <a:pt x="2803" y="1402"/>
                  </a:cubicBezTo>
                  <a:cubicBezTo>
                    <a:pt x="2803" y="635"/>
                    <a:pt x="2169" y="1"/>
                    <a:pt x="1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5"/>
            <p:cNvSpPr/>
            <p:nvPr/>
          </p:nvSpPr>
          <p:spPr>
            <a:xfrm rot="899912" flipH="1">
              <a:off x="3201727" y="1398727"/>
              <a:ext cx="78558" cy="78558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1" y="0"/>
                  </a:moveTo>
                  <a:cubicBezTo>
                    <a:pt x="401" y="0"/>
                    <a:pt x="0" y="400"/>
                    <a:pt x="0" y="901"/>
                  </a:cubicBezTo>
                  <a:cubicBezTo>
                    <a:pt x="0" y="1368"/>
                    <a:pt x="401" y="1768"/>
                    <a:pt x="901" y="1768"/>
                  </a:cubicBezTo>
                  <a:cubicBezTo>
                    <a:pt x="1368" y="1768"/>
                    <a:pt x="1768" y="1368"/>
                    <a:pt x="1768" y="901"/>
                  </a:cubicBezTo>
                  <a:cubicBezTo>
                    <a:pt x="1768" y="400"/>
                    <a:pt x="1368" y="0"/>
                    <a:pt x="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5"/>
            <p:cNvSpPr/>
            <p:nvPr/>
          </p:nvSpPr>
          <p:spPr>
            <a:xfrm rot="899912" flipH="1">
              <a:off x="3010896" y="1573007"/>
              <a:ext cx="78558" cy="78558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368"/>
                    <a:pt x="401" y="1769"/>
                    <a:pt x="902" y="1769"/>
                  </a:cubicBezTo>
                  <a:cubicBezTo>
                    <a:pt x="1402" y="1769"/>
                    <a:pt x="1769" y="1368"/>
                    <a:pt x="1769" y="901"/>
                  </a:cubicBezTo>
                  <a:cubicBezTo>
                    <a:pt x="1769" y="401"/>
                    <a:pt x="1369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5"/>
            <p:cNvSpPr/>
            <p:nvPr/>
          </p:nvSpPr>
          <p:spPr>
            <a:xfrm rot="1649297">
              <a:off x="2869013" y="1023364"/>
              <a:ext cx="157073" cy="157073"/>
            </a:xfrm>
            <a:custGeom>
              <a:avLst/>
              <a:gdLst/>
              <a:ahLst/>
              <a:cxnLst/>
              <a:rect l="l" t="t" r="r" b="b"/>
              <a:pathLst>
                <a:path w="3537" h="3537" fill="none" extrusionOk="0">
                  <a:moveTo>
                    <a:pt x="3536" y="1769"/>
                  </a:moveTo>
                  <a:cubicBezTo>
                    <a:pt x="3536" y="2736"/>
                    <a:pt x="2769" y="3537"/>
                    <a:pt x="1768" y="3537"/>
                  </a:cubicBezTo>
                  <a:cubicBezTo>
                    <a:pt x="801" y="3537"/>
                    <a:pt x="0" y="2736"/>
                    <a:pt x="0" y="1769"/>
                  </a:cubicBezTo>
                  <a:cubicBezTo>
                    <a:pt x="0" y="768"/>
                    <a:pt x="801" y="1"/>
                    <a:pt x="1768" y="1"/>
                  </a:cubicBezTo>
                  <a:cubicBezTo>
                    <a:pt x="2769" y="1"/>
                    <a:pt x="3536" y="768"/>
                    <a:pt x="3536" y="1769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5"/>
            <p:cNvSpPr/>
            <p:nvPr/>
          </p:nvSpPr>
          <p:spPr>
            <a:xfrm rot="1649297">
              <a:off x="2627044" y="776484"/>
              <a:ext cx="77093" cy="78559"/>
            </a:xfrm>
            <a:custGeom>
              <a:avLst/>
              <a:gdLst/>
              <a:ahLst/>
              <a:cxnLst/>
              <a:rect l="l" t="t" r="r" b="b"/>
              <a:pathLst>
                <a:path w="1736" h="1769" fill="none" extrusionOk="0">
                  <a:moveTo>
                    <a:pt x="1735" y="901"/>
                  </a:moveTo>
                  <a:cubicBezTo>
                    <a:pt x="1735" y="1368"/>
                    <a:pt x="1335" y="1768"/>
                    <a:pt x="868" y="1768"/>
                  </a:cubicBezTo>
                  <a:cubicBezTo>
                    <a:pt x="368" y="1768"/>
                    <a:pt x="1" y="1368"/>
                    <a:pt x="1" y="901"/>
                  </a:cubicBezTo>
                  <a:cubicBezTo>
                    <a:pt x="1" y="401"/>
                    <a:pt x="368" y="0"/>
                    <a:pt x="868" y="0"/>
                  </a:cubicBezTo>
                  <a:cubicBezTo>
                    <a:pt x="1335" y="34"/>
                    <a:pt x="1735" y="401"/>
                    <a:pt x="1735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5"/>
            <p:cNvSpPr/>
            <p:nvPr/>
          </p:nvSpPr>
          <p:spPr>
            <a:xfrm>
              <a:off x="3067368" y="543751"/>
              <a:ext cx="91934" cy="91025"/>
            </a:xfrm>
            <a:custGeom>
              <a:avLst/>
              <a:gdLst/>
              <a:ahLst/>
              <a:cxnLst/>
              <a:rect l="l" t="t" r="r" b="b"/>
              <a:pathLst>
                <a:path w="3337" h="3304" extrusionOk="0">
                  <a:moveTo>
                    <a:pt x="1669" y="1"/>
                  </a:moveTo>
                  <a:cubicBezTo>
                    <a:pt x="768" y="1"/>
                    <a:pt x="1" y="735"/>
                    <a:pt x="1" y="1635"/>
                  </a:cubicBezTo>
                  <a:cubicBezTo>
                    <a:pt x="1" y="2536"/>
                    <a:pt x="768" y="3303"/>
                    <a:pt x="1669" y="3303"/>
                  </a:cubicBezTo>
                  <a:cubicBezTo>
                    <a:pt x="2603" y="3303"/>
                    <a:pt x="3336" y="2569"/>
                    <a:pt x="3336" y="1635"/>
                  </a:cubicBezTo>
                  <a:cubicBezTo>
                    <a:pt x="3336" y="735"/>
                    <a:pt x="2603" y="1"/>
                    <a:pt x="1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5"/>
            <p:cNvSpPr/>
            <p:nvPr/>
          </p:nvSpPr>
          <p:spPr>
            <a:xfrm>
              <a:off x="1138659" y="1212709"/>
              <a:ext cx="157069" cy="157069"/>
            </a:xfrm>
            <a:custGeom>
              <a:avLst/>
              <a:gdLst/>
              <a:ahLst/>
              <a:cxnLst/>
              <a:rect l="l" t="t" r="r" b="b"/>
              <a:pathLst>
                <a:path w="3537" h="3537" fill="none" extrusionOk="0">
                  <a:moveTo>
                    <a:pt x="3536" y="1769"/>
                  </a:moveTo>
                  <a:cubicBezTo>
                    <a:pt x="3536" y="2736"/>
                    <a:pt x="2769" y="3537"/>
                    <a:pt x="1768" y="3537"/>
                  </a:cubicBezTo>
                  <a:cubicBezTo>
                    <a:pt x="801" y="3537"/>
                    <a:pt x="0" y="2736"/>
                    <a:pt x="0" y="1769"/>
                  </a:cubicBezTo>
                  <a:cubicBezTo>
                    <a:pt x="0" y="768"/>
                    <a:pt x="801" y="1"/>
                    <a:pt x="1768" y="1"/>
                  </a:cubicBezTo>
                  <a:cubicBezTo>
                    <a:pt x="2769" y="1"/>
                    <a:pt x="3536" y="768"/>
                    <a:pt x="3536" y="1769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0" y="2724150"/>
            <a:ext cx="2757387" cy="1752600"/>
          </a:xfrm>
          <a:ln w="28575">
            <a:solidFill>
              <a:schemeClr val="accent1"/>
            </a:solidFill>
          </a:ln>
        </p:spPr>
        <p:txBody>
          <a:bodyPr anchor="ctr"/>
          <a:lstStyle/>
          <a:p>
            <a:r>
              <a:rPr lang="sr-Latn-RS" sz="2000" b="1" dirty="0" smtClean="0">
                <a:solidFill>
                  <a:schemeClr val="bg2"/>
                </a:solidFill>
              </a:rPr>
              <a:t>Sekvenciranje ciklopeptida grubom silom</a:t>
            </a:r>
            <a:endParaRPr lang="en-US" sz="2000" dirty="0"/>
          </a:p>
        </p:txBody>
      </p:sp>
      <p:sp>
        <p:nvSpPr>
          <p:cNvPr id="7" name="Title 6"/>
          <p:cNvSpPr>
            <a:spLocks noGrp="1"/>
          </p:cNvSpPr>
          <p:nvPr>
            <p:ph type="title" idx="2"/>
          </p:nvPr>
        </p:nvSpPr>
        <p:spPr>
          <a:xfrm>
            <a:off x="4724400" y="1352550"/>
            <a:ext cx="3124200" cy="1752600"/>
          </a:xfrm>
          <a:solidFill>
            <a:schemeClr val="accent6"/>
          </a:solidFill>
          <a:ln w="28575">
            <a:solidFill>
              <a:schemeClr val="accent1"/>
            </a:solidFill>
          </a:ln>
        </p:spPr>
        <p:txBody>
          <a:bodyPr anchor="ctr"/>
          <a:lstStyle/>
          <a:p>
            <a:r>
              <a:rPr lang="sr-Latn-RS" sz="2000" dirty="0" smtClean="0">
                <a:solidFill>
                  <a:schemeClr val="bg2"/>
                </a:solidFill>
              </a:rPr>
              <a:t>Branch and Bound algoritam za sekvenciranje ciklopeptida</a:t>
            </a:r>
            <a:endParaRPr lang="en-US" sz="2000" dirty="0"/>
          </a:p>
        </p:txBody>
      </p:sp>
      <p:sp>
        <p:nvSpPr>
          <p:cNvPr id="9" name="Title 8"/>
          <p:cNvSpPr>
            <a:spLocks noGrp="1"/>
          </p:cNvSpPr>
          <p:nvPr>
            <p:ph type="title" idx="4"/>
          </p:nvPr>
        </p:nvSpPr>
        <p:spPr>
          <a:xfrm>
            <a:off x="457200" y="445024"/>
            <a:ext cx="7966800" cy="678925"/>
          </a:xfrm>
        </p:spPr>
        <p:txBody>
          <a:bodyPr/>
          <a:lstStyle/>
          <a:p>
            <a:r>
              <a:rPr lang="sr-Latn-RS" sz="2400" dirty="0" smtClean="0"/>
              <a:t>Sekvenciranje antibiotika razbijanjem na komade</a:t>
            </a:r>
            <a:endParaRPr lang="en-US" sz="2400" dirty="0"/>
          </a:p>
        </p:txBody>
      </p:sp>
      <p:sp>
        <p:nvSpPr>
          <p:cNvPr id="10" name="Google Shape;1499;p35"/>
          <p:cNvSpPr/>
          <p:nvPr/>
        </p:nvSpPr>
        <p:spPr>
          <a:xfrm>
            <a:off x="5715001" y="3486150"/>
            <a:ext cx="1076258" cy="99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501;p35"/>
          <p:cNvSpPr txBox="1">
            <a:spLocks/>
          </p:cNvSpPr>
          <p:nvPr/>
        </p:nvSpPr>
        <p:spPr>
          <a:xfrm>
            <a:off x="5715000" y="3486150"/>
            <a:ext cx="1066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 ExtraBold"/>
              <a:buNone/>
              <a:tabLst/>
              <a:defRPr/>
            </a:pPr>
            <a:r>
              <a:rPr lang="sr-Latn-RS" sz="4000" dirty="0" smtClean="0">
                <a:solidFill>
                  <a:schemeClr val="dk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3.</a:t>
            </a:r>
            <a:r>
              <a:rPr kumimoji="0" lang="en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Poppins ExtraBold"/>
                <a:ea typeface="Poppins ExtraBold"/>
                <a:cs typeface="Poppins ExtraBold"/>
                <a:sym typeface="Poppins ExtraBold"/>
              </a:rPr>
              <a:t>2</a:t>
            </a:r>
            <a:endParaRPr kumimoji="0" lang="en" sz="40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" name="Google Shape;1499;p35"/>
          <p:cNvSpPr/>
          <p:nvPr/>
        </p:nvSpPr>
        <p:spPr>
          <a:xfrm>
            <a:off x="2209801" y="1428750"/>
            <a:ext cx="1076258" cy="99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01;p35"/>
          <p:cNvSpPr txBox="1">
            <a:spLocks/>
          </p:cNvSpPr>
          <p:nvPr/>
        </p:nvSpPr>
        <p:spPr>
          <a:xfrm>
            <a:off x="2209800" y="1428750"/>
            <a:ext cx="1066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 ExtraBold"/>
              <a:buNone/>
              <a:tabLst/>
              <a:defRPr/>
            </a:pPr>
            <a:r>
              <a:rPr lang="sr-Latn-RS" sz="4000" dirty="0" smtClean="0">
                <a:solidFill>
                  <a:schemeClr val="dk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3.</a:t>
            </a:r>
            <a:r>
              <a:rPr kumimoji="0" lang="sr-Latn-R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Poppins ExtraBold"/>
                <a:ea typeface="Poppins ExtraBold"/>
                <a:cs typeface="Poppins ExtraBold"/>
                <a:sym typeface="Poppins ExtraBold"/>
              </a:rPr>
              <a:t>1</a:t>
            </a:r>
            <a:endParaRPr kumimoji="0" lang="en" sz="40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0000" y="1428750"/>
            <a:ext cx="7704000" cy="3203402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Jedan od načina za direktno sekvenciranje peptida.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Maseni spektar – mašina koja se koristi za sekvenciranje antibiotika, molekularna vaga.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Kako mjerimo masu molekula?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Molekuli se sastoje od atoma, pa razmatramo masu pojedinačnog atoma.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Protoni i neutroni su približno iste mase, dok su elektroni zanemarljive mase.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Masa atoma približno masi protona/neutorona.</a:t>
            </a: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285750"/>
            <a:ext cx="7704000" cy="990600"/>
          </a:xfrm>
        </p:spPr>
        <p:txBody>
          <a:bodyPr/>
          <a:lstStyle/>
          <a:p>
            <a:r>
              <a:rPr lang="sr-Latn-RS" sz="2800" dirty="0" smtClean="0">
                <a:solidFill>
                  <a:schemeClr val="accent1"/>
                </a:solidFill>
              </a:rPr>
              <a:t>Sekvenciranje antibiotika razbijanjem </a:t>
            </a:r>
            <a:r>
              <a:rPr lang="sr-Latn-RS" sz="2800" dirty="0" smtClean="0">
                <a:solidFill>
                  <a:schemeClr val="tx1">
                    <a:lumMod val="50000"/>
                  </a:schemeClr>
                </a:solidFill>
              </a:rPr>
              <a:t>na komade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0000" y="1276350"/>
            <a:ext cx="7704000" cy="3355802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Masu molekula računamo kao sumu masa atoma koji ga čine.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Maseni spektrometar vraća masu molekula izračunatu u </a:t>
            </a:r>
            <a:r>
              <a:rPr lang="sr-Latn-RS" sz="1600" b="1" i="1" dirty="0" smtClean="0"/>
              <a:t>Daltonima</a:t>
            </a:r>
            <a:r>
              <a:rPr lang="sr-Latn-RS" sz="1600" dirty="0" smtClean="0"/>
              <a:t>.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Primjer: glicilna aminokiselina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None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00" y="209550"/>
            <a:ext cx="7704000" cy="914400"/>
          </a:xfrm>
        </p:spPr>
        <p:txBody>
          <a:bodyPr/>
          <a:lstStyle/>
          <a:p>
            <a:r>
              <a:rPr lang="sr-Latn-RS" sz="2800" dirty="0" smtClean="0">
                <a:solidFill>
                  <a:schemeClr val="accent1"/>
                </a:solidFill>
              </a:rPr>
              <a:t>Sekvenciranje antibiotika razbijanjem </a:t>
            </a:r>
            <a:r>
              <a:rPr lang="sr-Latn-RS" sz="2800" dirty="0" smtClean="0">
                <a:solidFill>
                  <a:schemeClr val="tx1">
                    <a:lumMod val="50000"/>
                  </a:schemeClr>
                </a:solidFill>
              </a:rPr>
              <a:t>na komade</a:t>
            </a:r>
            <a:endParaRPr lang="en-US" sz="2800" dirty="0"/>
          </a:p>
        </p:txBody>
      </p:sp>
      <p:pic>
        <p:nvPicPr>
          <p:cNvPr id="5" name="Picture 4" descr="dog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66950"/>
            <a:ext cx="5502137" cy="687767"/>
          </a:xfrm>
          <a:prstGeom prst="rect">
            <a:avLst/>
          </a:prstGeom>
        </p:spPr>
      </p:pic>
      <p:pic>
        <p:nvPicPr>
          <p:cNvPr id="6" name="Picture 5" descr="dogm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867150"/>
            <a:ext cx="6035563" cy="373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0000" y="1504950"/>
            <a:ext cx="7704000" cy="3127202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Tabela masa 20 aminokiselina: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Masa tirocidina B1: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00" y="445024"/>
            <a:ext cx="7704000" cy="1059925"/>
          </a:xfrm>
        </p:spPr>
        <p:txBody>
          <a:bodyPr/>
          <a:lstStyle/>
          <a:p>
            <a:r>
              <a:rPr lang="sr-Latn-RS" sz="2800" dirty="0" smtClean="0">
                <a:solidFill>
                  <a:schemeClr val="accent1"/>
                </a:solidFill>
              </a:rPr>
              <a:t>Sekvenciranje antibiotika razbijanjem </a:t>
            </a:r>
            <a:r>
              <a:rPr lang="sr-Latn-RS" sz="2800" dirty="0" smtClean="0">
                <a:solidFill>
                  <a:schemeClr val="tx1">
                    <a:lumMod val="50000"/>
                  </a:schemeClr>
                </a:solidFill>
              </a:rPr>
              <a:t>na komade</a:t>
            </a:r>
            <a:endParaRPr lang="en-US" sz="2800" dirty="0"/>
          </a:p>
        </p:txBody>
      </p:sp>
      <p:pic>
        <p:nvPicPr>
          <p:cNvPr id="4" name="Picture 3" descr="dog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38350"/>
            <a:ext cx="6477000" cy="369323"/>
          </a:xfrm>
          <a:prstGeom prst="rect">
            <a:avLst/>
          </a:prstGeom>
        </p:spPr>
      </p:pic>
      <p:pic>
        <p:nvPicPr>
          <p:cNvPr id="5" name="Picture 4" descr="dogm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333750"/>
            <a:ext cx="6433868" cy="283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0000" y="1352550"/>
            <a:ext cx="7704000" cy="3279602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sr-Latn-RS" sz="1800" dirty="0" smtClean="0"/>
              <a:t>Princip rada masenog spektometra:</a:t>
            </a:r>
          </a:p>
          <a:p>
            <a:pPr>
              <a:buFont typeface="Courier New" pitchFamily="49" charset="0"/>
              <a:buChar char="o"/>
            </a:pPr>
            <a:endParaRPr lang="sr-Latn-RS" sz="1800" dirty="0" smtClean="0"/>
          </a:p>
          <a:p>
            <a:r>
              <a:rPr lang="sr-Latn-RS" sz="1600" dirty="0" smtClean="0"/>
              <a:t>Uzorak peptida se ubaci u maseni spektometar</a:t>
            </a:r>
          </a:p>
          <a:p>
            <a:endParaRPr lang="sr-Latn-RS" sz="1600" dirty="0" smtClean="0"/>
          </a:p>
          <a:p>
            <a:r>
              <a:rPr lang="sr-Latn-RS" sz="1600" dirty="0" smtClean="0"/>
              <a:t>Nizom hemijskih procesa generišu se svi podpeptidi ulaznog peptida</a:t>
            </a:r>
          </a:p>
          <a:p>
            <a:endParaRPr lang="sr-Latn-RS" sz="1600" dirty="0" smtClean="0"/>
          </a:p>
          <a:p>
            <a:r>
              <a:rPr lang="sr-Latn-RS" sz="1600" dirty="0" smtClean="0"/>
              <a:t>Za svaki podpeptil se određuje molekulska masa</a:t>
            </a:r>
          </a:p>
          <a:p>
            <a:endParaRPr lang="sr-Latn-RS" sz="1600" dirty="0" smtClean="0"/>
          </a:p>
          <a:p>
            <a:r>
              <a:rPr lang="sr-Latn-RS" sz="1600" dirty="0" smtClean="0"/>
              <a:t>Izlaz je niz masa podpeptida</a:t>
            </a:r>
          </a:p>
          <a:p>
            <a:pPr>
              <a:buNone/>
            </a:pPr>
            <a:endParaRPr lang="sr-Latn-RS" sz="1600" dirty="0" smtClean="0"/>
          </a:p>
          <a:p>
            <a:pPr>
              <a:buNone/>
            </a:pPr>
            <a:r>
              <a:rPr lang="sr-Latn-RS" sz="1600" b="1" i="1" dirty="0" smtClean="0"/>
              <a:t>Primjer: </a:t>
            </a:r>
            <a:r>
              <a:rPr lang="sr-Latn-RS" sz="1600" dirty="0" smtClean="0"/>
              <a:t>Za peptid koji se sastoji od 4 aminokiseline NQEL generišu se podniske:</a:t>
            </a:r>
          </a:p>
          <a:p>
            <a:pPr>
              <a:buNone/>
            </a:pPr>
            <a:r>
              <a:rPr lang="sr-Latn-RS" sz="1600" dirty="0" smtClean="0"/>
              <a:t>N, Q, E, L, NQ, QE, EL, LN, NQE, QEL, ELN, LNQ.</a:t>
            </a:r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704000" cy="907526"/>
          </a:xfrm>
        </p:spPr>
        <p:txBody>
          <a:bodyPr/>
          <a:lstStyle/>
          <a:p>
            <a:r>
              <a:rPr lang="sr-Latn-RS" sz="2800" dirty="0" smtClean="0">
                <a:solidFill>
                  <a:schemeClr val="accent1"/>
                </a:solidFill>
              </a:rPr>
              <a:t>Sekvenciranje antibiotika razbijanjem </a:t>
            </a:r>
            <a:r>
              <a:rPr lang="sr-Latn-RS" sz="2800" dirty="0" smtClean="0">
                <a:solidFill>
                  <a:schemeClr val="tx1">
                    <a:lumMod val="50000"/>
                  </a:schemeClr>
                </a:solidFill>
              </a:rPr>
              <a:t>na komade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0000" y="1200150"/>
            <a:ext cx="7704000" cy="3432002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sr-Latn-RS" sz="1600" b="1" i="1" dirty="0" smtClean="0">
                <a:solidFill>
                  <a:schemeClr val="tx1">
                    <a:lumMod val="50000"/>
                  </a:schemeClr>
                </a:solidFill>
              </a:rPr>
              <a:t>Definicija: </a:t>
            </a:r>
            <a:r>
              <a:rPr lang="sr-Latn-RS" sz="1600" b="1" i="1" dirty="0" smtClean="0"/>
              <a:t>Teorijski spektar peptida </a:t>
            </a:r>
            <a:r>
              <a:rPr lang="sr-Latn-RS" sz="1600" dirty="0" smtClean="0"/>
              <a:t>predstavlja niz masa svih mogućih podpeptida tog peptida, uključujući nulu kao masu praznog </a:t>
            </a:r>
            <a:r>
              <a:rPr lang="sr-Latn-RS" sz="1600" dirty="0" smtClean="0"/>
              <a:t>pepti</a:t>
            </a:r>
            <a:r>
              <a:rPr lang="en-US" sz="1600" dirty="0" err="1" smtClean="0"/>
              <a:t>da</a:t>
            </a:r>
            <a:r>
              <a:rPr lang="en-US" sz="1600" dirty="0" smtClean="0"/>
              <a:t>.</a:t>
            </a: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Ako znamo sastav peptida lako možemo da izračunamo teorijski spektar.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Teško je na osnovu teorijskog </a:t>
            </a:r>
            <a:r>
              <a:rPr lang="sr-Latn-RS" sz="1600" dirty="0" smtClean="0"/>
              <a:t>spekta </a:t>
            </a:r>
            <a:r>
              <a:rPr lang="sr-Latn-RS" sz="1600" dirty="0" smtClean="0"/>
              <a:t>zaključiti kako je izgledao peptid.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b="1" i="1" dirty="0" smtClean="0"/>
              <a:t>Problem sekvenciranja ciklopeptida: </a:t>
            </a:r>
            <a:r>
              <a:rPr lang="sr-Latn-RS" sz="1600" dirty="0" smtClean="0"/>
              <a:t>Rekonstruisati ciklični peptid na osnovu njegovog teorijskog spektra.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09550"/>
            <a:ext cx="7704000" cy="983725"/>
          </a:xfrm>
        </p:spPr>
        <p:txBody>
          <a:bodyPr/>
          <a:lstStyle/>
          <a:p>
            <a:r>
              <a:rPr lang="sr-Latn-RS" sz="2800" dirty="0" smtClean="0">
                <a:solidFill>
                  <a:schemeClr val="accent1"/>
                </a:solidFill>
              </a:rPr>
              <a:t>Sekvenciranje antibiotika razbijanjem </a:t>
            </a:r>
            <a:r>
              <a:rPr lang="sr-Latn-RS" sz="2800" dirty="0" smtClean="0">
                <a:solidFill>
                  <a:schemeClr val="tx1">
                    <a:lumMod val="50000"/>
                  </a:schemeClr>
                </a:solidFill>
              </a:rPr>
              <a:t>na komade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504950"/>
            <a:ext cx="7162800" cy="1524000"/>
          </a:xfrm>
        </p:spPr>
        <p:txBody>
          <a:bodyPr/>
          <a:lstStyle/>
          <a:p>
            <a:r>
              <a:rPr lang="sr-Latn-RS" sz="3600" b="1" dirty="0" smtClean="0">
                <a:solidFill>
                  <a:schemeClr val="bg2"/>
                </a:solidFill>
              </a:rPr>
              <a:t>Sekvenciranje ciklopeptida grubom silom</a:t>
            </a:r>
            <a:endParaRPr lang="en-US" sz="36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5"/>
          <p:cNvSpPr/>
          <p:nvPr/>
        </p:nvSpPr>
        <p:spPr>
          <a:xfrm>
            <a:off x="4638156" y="1069886"/>
            <a:ext cx="1381643" cy="1273264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35"/>
          <p:cNvSpPr txBox="1">
            <a:spLocks noGrp="1"/>
          </p:cNvSpPr>
          <p:nvPr>
            <p:ph type="title"/>
          </p:nvPr>
        </p:nvSpPr>
        <p:spPr>
          <a:xfrm>
            <a:off x="4572000" y="2800350"/>
            <a:ext cx="3938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000" dirty="0" smtClean="0"/>
              <a:t>Otkriće antibiotika</a:t>
            </a:r>
            <a:endParaRPr sz="4000"/>
          </a:p>
        </p:txBody>
      </p:sp>
      <p:sp>
        <p:nvSpPr>
          <p:cNvPr id="1501" name="Google Shape;1501;p35"/>
          <p:cNvSpPr txBox="1">
            <a:spLocks noGrp="1"/>
          </p:cNvSpPr>
          <p:nvPr>
            <p:ph type="title" idx="2"/>
          </p:nvPr>
        </p:nvSpPr>
        <p:spPr>
          <a:xfrm>
            <a:off x="4724400" y="1200150"/>
            <a:ext cx="1219199" cy="106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  <p:grpSp>
        <p:nvGrpSpPr>
          <p:cNvPr id="1503" name="Google Shape;1503;p35"/>
          <p:cNvGrpSpPr/>
          <p:nvPr/>
        </p:nvGrpSpPr>
        <p:grpSpPr>
          <a:xfrm>
            <a:off x="7882032" y="529922"/>
            <a:ext cx="551991" cy="672724"/>
            <a:chOff x="5562825" y="2204650"/>
            <a:chExt cx="331925" cy="404500"/>
          </a:xfrm>
        </p:grpSpPr>
        <p:sp>
          <p:nvSpPr>
            <p:cNvPr id="1504" name="Google Shape;1504;p35"/>
            <p:cNvSpPr/>
            <p:nvPr/>
          </p:nvSpPr>
          <p:spPr>
            <a:xfrm flipH="1">
              <a:off x="5809650" y="2204650"/>
              <a:ext cx="25" cy="74250"/>
            </a:xfrm>
            <a:custGeom>
              <a:avLst/>
              <a:gdLst/>
              <a:ahLst/>
              <a:cxnLst/>
              <a:rect l="l" t="t" r="r" b="b"/>
              <a:pathLst>
                <a:path w="1" h="2970" fill="none" extrusionOk="0">
                  <a:moveTo>
                    <a:pt x="0" y="1"/>
                  </a:moveTo>
                  <a:lnTo>
                    <a:pt x="0" y="297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 flipH="1">
              <a:off x="5809650" y="2305575"/>
              <a:ext cx="25" cy="74225"/>
            </a:xfrm>
            <a:custGeom>
              <a:avLst/>
              <a:gdLst/>
              <a:ahLst/>
              <a:cxnLst/>
              <a:rect l="l" t="t" r="r" b="b"/>
              <a:pathLst>
                <a:path w="1" h="2969" fill="none" extrusionOk="0">
                  <a:moveTo>
                    <a:pt x="0" y="0"/>
                  </a:moveTo>
                  <a:lnTo>
                    <a:pt x="0" y="29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 flipH="1">
              <a:off x="5820500" y="2289825"/>
              <a:ext cx="74250" cy="25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0"/>
                  </a:moveTo>
                  <a:lnTo>
                    <a:pt x="2969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 flipH="1">
              <a:off x="5719600" y="2292225"/>
              <a:ext cx="74250" cy="25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0"/>
                  </a:moveTo>
                  <a:lnTo>
                    <a:pt x="2970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 flipH="1">
              <a:off x="5653725" y="2434000"/>
              <a:ext cx="25" cy="74225"/>
            </a:xfrm>
            <a:custGeom>
              <a:avLst/>
              <a:gdLst/>
              <a:ahLst/>
              <a:cxnLst/>
              <a:rect l="l" t="t" r="r" b="b"/>
              <a:pathLst>
                <a:path w="1" h="2969" fill="none" extrusionOk="0">
                  <a:moveTo>
                    <a:pt x="1" y="0"/>
                  </a:moveTo>
                  <a:lnTo>
                    <a:pt x="1" y="29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 flipH="1">
              <a:off x="5653725" y="2534900"/>
              <a:ext cx="25" cy="74250"/>
            </a:xfrm>
            <a:custGeom>
              <a:avLst/>
              <a:gdLst/>
              <a:ahLst/>
              <a:cxnLst/>
              <a:rect l="l" t="t" r="r" b="b"/>
              <a:pathLst>
                <a:path w="1" h="2970" fill="none" extrusionOk="0">
                  <a:moveTo>
                    <a:pt x="1" y="0"/>
                  </a:moveTo>
                  <a:lnTo>
                    <a:pt x="1" y="29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 flipH="1">
              <a:off x="5663725" y="2521550"/>
              <a:ext cx="74250" cy="25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1"/>
                  </a:moveTo>
                  <a:lnTo>
                    <a:pt x="297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 flipH="1">
              <a:off x="5562825" y="2521550"/>
              <a:ext cx="74250" cy="25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1"/>
                  </a:moveTo>
                  <a:lnTo>
                    <a:pt x="297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2" name="Google Shape;1512;p35"/>
          <p:cNvGrpSpPr/>
          <p:nvPr/>
        </p:nvGrpSpPr>
        <p:grpSpPr>
          <a:xfrm>
            <a:off x="647740" y="543751"/>
            <a:ext cx="3017492" cy="4055990"/>
            <a:chOff x="647740" y="543751"/>
            <a:chExt cx="3017492" cy="4055990"/>
          </a:xfrm>
        </p:grpSpPr>
        <p:sp>
          <p:nvSpPr>
            <p:cNvPr id="1513" name="Google Shape;1513;p35"/>
            <p:cNvSpPr/>
            <p:nvPr/>
          </p:nvSpPr>
          <p:spPr>
            <a:xfrm>
              <a:off x="2820015" y="1219365"/>
              <a:ext cx="373334" cy="372845"/>
            </a:xfrm>
            <a:custGeom>
              <a:avLst/>
              <a:gdLst/>
              <a:ahLst/>
              <a:cxnLst/>
              <a:rect l="l" t="t" r="r" b="b"/>
              <a:pathLst>
                <a:path w="8407" h="8396" extrusionOk="0">
                  <a:moveTo>
                    <a:pt x="7873" y="1"/>
                  </a:moveTo>
                  <a:cubicBezTo>
                    <a:pt x="7639" y="1"/>
                    <a:pt x="7339" y="1"/>
                    <a:pt x="7039" y="34"/>
                  </a:cubicBezTo>
                  <a:cubicBezTo>
                    <a:pt x="6271" y="134"/>
                    <a:pt x="5304" y="334"/>
                    <a:pt x="4270" y="868"/>
                  </a:cubicBezTo>
                  <a:cubicBezTo>
                    <a:pt x="4070" y="935"/>
                    <a:pt x="3903" y="1068"/>
                    <a:pt x="3703" y="1168"/>
                  </a:cubicBezTo>
                  <a:lnTo>
                    <a:pt x="3670" y="1202"/>
                  </a:lnTo>
                  <a:cubicBezTo>
                    <a:pt x="3369" y="1368"/>
                    <a:pt x="3069" y="1602"/>
                    <a:pt x="2736" y="1869"/>
                  </a:cubicBezTo>
                  <a:cubicBezTo>
                    <a:pt x="2736" y="1902"/>
                    <a:pt x="2702" y="1902"/>
                    <a:pt x="2669" y="1936"/>
                  </a:cubicBezTo>
                  <a:cubicBezTo>
                    <a:pt x="2569" y="2002"/>
                    <a:pt x="2502" y="2102"/>
                    <a:pt x="2402" y="2169"/>
                  </a:cubicBezTo>
                  <a:cubicBezTo>
                    <a:pt x="968" y="3570"/>
                    <a:pt x="367" y="5271"/>
                    <a:pt x="134" y="6539"/>
                  </a:cubicBezTo>
                  <a:cubicBezTo>
                    <a:pt x="100" y="6672"/>
                    <a:pt x="100" y="6806"/>
                    <a:pt x="67" y="6906"/>
                  </a:cubicBezTo>
                  <a:cubicBezTo>
                    <a:pt x="0" y="7506"/>
                    <a:pt x="0" y="8007"/>
                    <a:pt x="0" y="8240"/>
                  </a:cubicBezTo>
                  <a:cubicBezTo>
                    <a:pt x="0" y="8307"/>
                    <a:pt x="0" y="8340"/>
                    <a:pt x="0" y="8373"/>
                  </a:cubicBezTo>
                  <a:lnTo>
                    <a:pt x="100" y="8373"/>
                  </a:lnTo>
                  <a:cubicBezTo>
                    <a:pt x="183" y="8387"/>
                    <a:pt x="295" y="8395"/>
                    <a:pt x="430" y="8395"/>
                  </a:cubicBezTo>
                  <a:cubicBezTo>
                    <a:pt x="622" y="8395"/>
                    <a:pt x="861" y="8379"/>
                    <a:pt x="1134" y="8340"/>
                  </a:cubicBezTo>
                  <a:cubicBezTo>
                    <a:pt x="1268" y="8340"/>
                    <a:pt x="1401" y="8307"/>
                    <a:pt x="1568" y="8273"/>
                  </a:cubicBezTo>
                  <a:cubicBezTo>
                    <a:pt x="2602" y="8140"/>
                    <a:pt x="4003" y="7740"/>
                    <a:pt x="5304" y="6772"/>
                  </a:cubicBezTo>
                  <a:cubicBezTo>
                    <a:pt x="5404" y="6672"/>
                    <a:pt x="5538" y="6572"/>
                    <a:pt x="5638" y="6505"/>
                  </a:cubicBezTo>
                  <a:cubicBezTo>
                    <a:pt x="5771" y="6372"/>
                    <a:pt x="5871" y="6272"/>
                    <a:pt x="6005" y="6172"/>
                  </a:cubicBezTo>
                  <a:cubicBezTo>
                    <a:pt x="6071" y="6072"/>
                    <a:pt x="6171" y="6005"/>
                    <a:pt x="6271" y="5905"/>
                  </a:cubicBezTo>
                  <a:cubicBezTo>
                    <a:pt x="6338" y="5805"/>
                    <a:pt x="6405" y="5738"/>
                    <a:pt x="6505" y="5638"/>
                  </a:cubicBezTo>
                  <a:cubicBezTo>
                    <a:pt x="6572" y="5538"/>
                    <a:pt x="6638" y="5438"/>
                    <a:pt x="6705" y="5371"/>
                  </a:cubicBezTo>
                  <a:cubicBezTo>
                    <a:pt x="8406" y="3236"/>
                    <a:pt x="8406" y="835"/>
                    <a:pt x="8373" y="101"/>
                  </a:cubicBezTo>
                  <a:lnTo>
                    <a:pt x="83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2870374" y="1502331"/>
              <a:ext cx="200011" cy="87438"/>
            </a:xfrm>
            <a:custGeom>
              <a:avLst/>
              <a:gdLst/>
              <a:ahLst/>
              <a:cxnLst/>
              <a:rect l="l" t="t" r="r" b="b"/>
              <a:pathLst>
                <a:path w="4504" h="1969" extrusionOk="0">
                  <a:moveTo>
                    <a:pt x="3536" y="0"/>
                  </a:moveTo>
                  <a:cubicBezTo>
                    <a:pt x="2002" y="0"/>
                    <a:pt x="668" y="801"/>
                    <a:pt x="0" y="1968"/>
                  </a:cubicBezTo>
                  <a:cubicBezTo>
                    <a:pt x="134" y="1968"/>
                    <a:pt x="267" y="1935"/>
                    <a:pt x="434" y="1901"/>
                  </a:cubicBezTo>
                  <a:cubicBezTo>
                    <a:pt x="1068" y="967"/>
                    <a:pt x="2235" y="334"/>
                    <a:pt x="3536" y="334"/>
                  </a:cubicBezTo>
                  <a:cubicBezTo>
                    <a:pt x="3736" y="334"/>
                    <a:pt x="3970" y="367"/>
                    <a:pt x="4170" y="400"/>
                  </a:cubicBezTo>
                  <a:cubicBezTo>
                    <a:pt x="4270" y="300"/>
                    <a:pt x="4404" y="200"/>
                    <a:pt x="4504" y="133"/>
                  </a:cubicBezTo>
                  <a:cubicBezTo>
                    <a:pt x="4203" y="33"/>
                    <a:pt x="3870" y="0"/>
                    <a:pt x="3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2968117" y="1257911"/>
              <a:ext cx="130425" cy="235537"/>
            </a:xfrm>
            <a:custGeom>
              <a:avLst/>
              <a:gdLst/>
              <a:ahLst/>
              <a:cxnLst/>
              <a:rect l="l" t="t" r="r" b="b"/>
              <a:pathLst>
                <a:path w="2937" h="5304" extrusionOk="0">
                  <a:moveTo>
                    <a:pt x="968" y="0"/>
                  </a:moveTo>
                  <a:lnTo>
                    <a:pt x="968" y="0"/>
                  </a:lnTo>
                  <a:cubicBezTo>
                    <a:pt x="768" y="67"/>
                    <a:pt x="568" y="200"/>
                    <a:pt x="368" y="300"/>
                  </a:cubicBezTo>
                  <a:lnTo>
                    <a:pt x="368" y="334"/>
                  </a:lnTo>
                  <a:cubicBezTo>
                    <a:pt x="134" y="767"/>
                    <a:pt x="1" y="1301"/>
                    <a:pt x="1" y="1835"/>
                  </a:cubicBezTo>
                  <a:cubicBezTo>
                    <a:pt x="1" y="3436"/>
                    <a:pt x="1102" y="4804"/>
                    <a:pt x="2670" y="5304"/>
                  </a:cubicBezTo>
                  <a:cubicBezTo>
                    <a:pt x="2770" y="5204"/>
                    <a:pt x="2836" y="5137"/>
                    <a:pt x="2936" y="5037"/>
                  </a:cubicBezTo>
                  <a:cubicBezTo>
                    <a:pt x="1435" y="4603"/>
                    <a:pt x="335" y="3336"/>
                    <a:pt x="335" y="1835"/>
                  </a:cubicBezTo>
                  <a:cubicBezTo>
                    <a:pt x="335" y="1168"/>
                    <a:pt x="568" y="534"/>
                    <a:pt x="9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3057023" y="1219365"/>
              <a:ext cx="112617" cy="250414"/>
            </a:xfrm>
            <a:custGeom>
              <a:avLst/>
              <a:gdLst/>
              <a:ahLst/>
              <a:cxnLst/>
              <a:rect l="l" t="t" r="r" b="b"/>
              <a:pathLst>
                <a:path w="2536" h="5639" extrusionOk="0">
                  <a:moveTo>
                    <a:pt x="2536" y="1"/>
                  </a:moveTo>
                  <a:cubicBezTo>
                    <a:pt x="2302" y="1"/>
                    <a:pt x="2035" y="1"/>
                    <a:pt x="1702" y="34"/>
                  </a:cubicBezTo>
                  <a:cubicBezTo>
                    <a:pt x="668" y="701"/>
                    <a:pt x="0" y="1802"/>
                    <a:pt x="0" y="3036"/>
                  </a:cubicBezTo>
                  <a:cubicBezTo>
                    <a:pt x="0" y="4037"/>
                    <a:pt x="434" y="4971"/>
                    <a:pt x="1168" y="5638"/>
                  </a:cubicBezTo>
                  <a:cubicBezTo>
                    <a:pt x="1235" y="5538"/>
                    <a:pt x="1301" y="5438"/>
                    <a:pt x="1368" y="5371"/>
                  </a:cubicBezTo>
                  <a:cubicBezTo>
                    <a:pt x="734" y="4771"/>
                    <a:pt x="334" y="3937"/>
                    <a:pt x="334" y="3036"/>
                  </a:cubicBezTo>
                  <a:cubicBezTo>
                    <a:pt x="334" y="1669"/>
                    <a:pt x="1235" y="501"/>
                    <a:pt x="2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2820015" y="1219365"/>
              <a:ext cx="373334" cy="371868"/>
            </a:xfrm>
            <a:custGeom>
              <a:avLst/>
              <a:gdLst/>
              <a:ahLst/>
              <a:cxnLst/>
              <a:rect l="l" t="t" r="r" b="b"/>
              <a:pathLst>
                <a:path w="8407" h="8374" extrusionOk="0">
                  <a:moveTo>
                    <a:pt x="8273" y="1"/>
                  </a:moveTo>
                  <a:lnTo>
                    <a:pt x="0" y="8240"/>
                  </a:lnTo>
                  <a:cubicBezTo>
                    <a:pt x="0" y="8307"/>
                    <a:pt x="0" y="8340"/>
                    <a:pt x="0" y="8373"/>
                  </a:cubicBezTo>
                  <a:lnTo>
                    <a:pt x="100" y="8373"/>
                  </a:lnTo>
                  <a:lnTo>
                    <a:pt x="8406" y="101"/>
                  </a:lnTo>
                  <a:lnTo>
                    <a:pt x="8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 flipH="1">
              <a:off x="1043843" y="3544471"/>
              <a:ext cx="78557" cy="80022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768" y="901"/>
                  </a:moveTo>
                  <a:cubicBezTo>
                    <a:pt x="1768" y="1401"/>
                    <a:pt x="1368" y="1801"/>
                    <a:pt x="868" y="1801"/>
                  </a:cubicBezTo>
                  <a:cubicBezTo>
                    <a:pt x="401" y="1801"/>
                    <a:pt x="0" y="1401"/>
                    <a:pt x="0" y="901"/>
                  </a:cubicBezTo>
                  <a:cubicBezTo>
                    <a:pt x="0" y="400"/>
                    <a:pt x="401" y="0"/>
                    <a:pt x="868" y="0"/>
                  </a:cubicBezTo>
                  <a:cubicBezTo>
                    <a:pt x="1368" y="0"/>
                    <a:pt x="1768" y="400"/>
                    <a:pt x="1768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 flipH="1">
              <a:off x="1243814" y="3634797"/>
              <a:ext cx="80067" cy="80067"/>
            </a:xfrm>
            <a:custGeom>
              <a:avLst/>
              <a:gdLst/>
              <a:ahLst/>
              <a:cxnLst/>
              <a:rect l="l" t="t" r="r" b="b"/>
              <a:pathLst>
                <a:path w="1803" h="1803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402"/>
                    <a:pt x="401" y="1802"/>
                    <a:pt x="902" y="1802"/>
                  </a:cubicBezTo>
                  <a:cubicBezTo>
                    <a:pt x="1402" y="1802"/>
                    <a:pt x="1802" y="1402"/>
                    <a:pt x="1802" y="901"/>
                  </a:cubicBezTo>
                  <a:cubicBezTo>
                    <a:pt x="1802" y="401"/>
                    <a:pt x="1402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 flipH="1">
              <a:off x="1152070" y="3133981"/>
              <a:ext cx="151119" cy="151119"/>
            </a:xfrm>
            <a:custGeom>
              <a:avLst/>
              <a:gdLst/>
              <a:ahLst/>
              <a:cxnLst/>
              <a:rect l="l" t="t" r="r" b="b"/>
              <a:pathLst>
                <a:path w="3403" h="3403" extrusionOk="0">
                  <a:moveTo>
                    <a:pt x="1701" y="0"/>
                  </a:moveTo>
                  <a:cubicBezTo>
                    <a:pt x="767" y="0"/>
                    <a:pt x="0" y="767"/>
                    <a:pt x="0" y="1701"/>
                  </a:cubicBezTo>
                  <a:cubicBezTo>
                    <a:pt x="0" y="2635"/>
                    <a:pt x="767" y="3403"/>
                    <a:pt x="1701" y="3403"/>
                  </a:cubicBezTo>
                  <a:cubicBezTo>
                    <a:pt x="2635" y="3403"/>
                    <a:pt x="3403" y="2635"/>
                    <a:pt x="3403" y="1701"/>
                  </a:cubicBezTo>
                  <a:cubicBezTo>
                    <a:pt x="3403" y="767"/>
                    <a:pt x="2635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 flipH="1">
              <a:off x="647740" y="2973302"/>
              <a:ext cx="124474" cy="125984"/>
            </a:xfrm>
            <a:custGeom>
              <a:avLst/>
              <a:gdLst/>
              <a:ahLst/>
              <a:cxnLst/>
              <a:rect l="l" t="t" r="r" b="b"/>
              <a:pathLst>
                <a:path w="2803" h="2837" extrusionOk="0">
                  <a:moveTo>
                    <a:pt x="1402" y="1"/>
                  </a:moveTo>
                  <a:cubicBezTo>
                    <a:pt x="634" y="1"/>
                    <a:pt x="1" y="635"/>
                    <a:pt x="1" y="1402"/>
                  </a:cubicBezTo>
                  <a:cubicBezTo>
                    <a:pt x="1" y="2203"/>
                    <a:pt x="634" y="2836"/>
                    <a:pt x="1402" y="2836"/>
                  </a:cubicBezTo>
                  <a:cubicBezTo>
                    <a:pt x="2169" y="2836"/>
                    <a:pt x="2803" y="2203"/>
                    <a:pt x="2803" y="1402"/>
                  </a:cubicBezTo>
                  <a:cubicBezTo>
                    <a:pt x="2803" y="635"/>
                    <a:pt x="2169" y="1"/>
                    <a:pt x="1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1728250" y="2437025"/>
              <a:ext cx="392607" cy="2162716"/>
            </a:xfrm>
            <a:custGeom>
              <a:avLst/>
              <a:gdLst/>
              <a:ahLst/>
              <a:cxnLst/>
              <a:rect l="l" t="t" r="r" b="b"/>
              <a:pathLst>
                <a:path w="8841" h="33392" fill="none" extrusionOk="0">
                  <a:moveTo>
                    <a:pt x="4404" y="33391"/>
                  </a:moveTo>
                  <a:lnTo>
                    <a:pt x="4404" y="33391"/>
                  </a:lnTo>
                  <a:cubicBezTo>
                    <a:pt x="1969" y="33391"/>
                    <a:pt x="1" y="31423"/>
                    <a:pt x="1" y="28955"/>
                  </a:cubicBezTo>
                  <a:lnTo>
                    <a:pt x="1" y="0"/>
                  </a:lnTo>
                  <a:lnTo>
                    <a:pt x="8840" y="0"/>
                  </a:lnTo>
                  <a:lnTo>
                    <a:pt x="8840" y="28955"/>
                  </a:lnTo>
                  <a:cubicBezTo>
                    <a:pt x="8840" y="31423"/>
                    <a:pt x="6872" y="33391"/>
                    <a:pt x="4404" y="3339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1793444" y="3245008"/>
              <a:ext cx="260761" cy="1276824"/>
            </a:xfrm>
            <a:custGeom>
              <a:avLst/>
              <a:gdLst/>
              <a:ahLst/>
              <a:cxnLst/>
              <a:rect l="l" t="t" r="r" b="b"/>
              <a:pathLst>
                <a:path w="5872" h="19082" extrusionOk="0">
                  <a:moveTo>
                    <a:pt x="0" y="1"/>
                  </a:moveTo>
                  <a:lnTo>
                    <a:pt x="0" y="16146"/>
                  </a:lnTo>
                  <a:cubicBezTo>
                    <a:pt x="0" y="17780"/>
                    <a:pt x="1335" y="19081"/>
                    <a:pt x="2936" y="19081"/>
                  </a:cubicBezTo>
                  <a:cubicBezTo>
                    <a:pt x="4570" y="19081"/>
                    <a:pt x="5871" y="17780"/>
                    <a:pt x="5871" y="16146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1827507" y="3108069"/>
              <a:ext cx="82998" cy="81488"/>
            </a:xfrm>
            <a:custGeom>
              <a:avLst/>
              <a:gdLst/>
              <a:ahLst/>
              <a:cxnLst/>
              <a:rect l="l" t="t" r="r" b="b"/>
              <a:pathLst>
                <a:path w="1869" h="1835" fill="none" extrusionOk="0">
                  <a:moveTo>
                    <a:pt x="34" y="834"/>
                  </a:moveTo>
                  <a:cubicBezTo>
                    <a:pt x="101" y="367"/>
                    <a:pt x="501" y="0"/>
                    <a:pt x="1001" y="34"/>
                  </a:cubicBezTo>
                  <a:cubicBezTo>
                    <a:pt x="1502" y="67"/>
                    <a:pt x="1869" y="501"/>
                    <a:pt x="1802" y="1001"/>
                  </a:cubicBezTo>
                  <a:cubicBezTo>
                    <a:pt x="1769" y="1468"/>
                    <a:pt x="1335" y="1835"/>
                    <a:pt x="868" y="1802"/>
                  </a:cubicBezTo>
                  <a:cubicBezTo>
                    <a:pt x="368" y="1768"/>
                    <a:pt x="1" y="1335"/>
                    <a:pt x="34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1965262" y="3478030"/>
              <a:ext cx="81532" cy="79001"/>
            </a:xfrm>
            <a:custGeom>
              <a:avLst/>
              <a:gdLst/>
              <a:ahLst/>
              <a:cxnLst/>
              <a:rect l="l" t="t" r="r" b="b"/>
              <a:pathLst>
                <a:path w="1836" h="1779" extrusionOk="0">
                  <a:moveTo>
                    <a:pt x="884" y="1"/>
                  </a:moveTo>
                  <a:cubicBezTo>
                    <a:pt x="435" y="1"/>
                    <a:pt x="65" y="348"/>
                    <a:pt x="34" y="809"/>
                  </a:cubicBezTo>
                  <a:cubicBezTo>
                    <a:pt x="1" y="1310"/>
                    <a:pt x="368" y="1710"/>
                    <a:pt x="835" y="1777"/>
                  </a:cubicBezTo>
                  <a:cubicBezTo>
                    <a:pt x="856" y="1778"/>
                    <a:pt x="877" y="1779"/>
                    <a:pt x="898" y="1779"/>
                  </a:cubicBezTo>
                  <a:cubicBezTo>
                    <a:pt x="1371" y="1779"/>
                    <a:pt x="1770" y="1422"/>
                    <a:pt x="1802" y="943"/>
                  </a:cubicBezTo>
                  <a:cubicBezTo>
                    <a:pt x="1836" y="476"/>
                    <a:pt x="1469" y="42"/>
                    <a:pt x="1002" y="9"/>
                  </a:cubicBezTo>
                  <a:cubicBezTo>
                    <a:pt x="962" y="3"/>
                    <a:pt x="923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1863078" y="3564314"/>
              <a:ext cx="88904" cy="88904"/>
            </a:xfrm>
            <a:custGeom>
              <a:avLst/>
              <a:gdLst/>
              <a:ahLst/>
              <a:cxnLst/>
              <a:rect l="l" t="t" r="r" b="b"/>
              <a:pathLst>
                <a:path w="2002" h="2002" fill="none" extrusionOk="0">
                  <a:moveTo>
                    <a:pt x="1568" y="334"/>
                  </a:moveTo>
                  <a:cubicBezTo>
                    <a:pt x="1935" y="634"/>
                    <a:pt x="2002" y="1201"/>
                    <a:pt x="1701" y="1568"/>
                  </a:cubicBezTo>
                  <a:cubicBezTo>
                    <a:pt x="1368" y="1968"/>
                    <a:pt x="801" y="2002"/>
                    <a:pt x="434" y="1702"/>
                  </a:cubicBezTo>
                  <a:cubicBezTo>
                    <a:pt x="67" y="1401"/>
                    <a:pt x="0" y="834"/>
                    <a:pt x="300" y="434"/>
                  </a:cubicBezTo>
                  <a:cubicBezTo>
                    <a:pt x="634" y="67"/>
                    <a:pt x="1168" y="0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1951940" y="3342098"/>
              <a:ext cx="88948" cy="88948"/>
            </a:xfrm>
            <a:custGeom>
              <a:avLst/>
              <a:gdLst/>
              <a:ahLst/>
              <a:cxnLst/>
              <a:rect l="l" t="t" r="r" b="b"/>
              <a:pathLst>
                <a:path w="2003" h="2003" fill="none" extrusionOk="0">
                  <a:moveTo>
                    <a:pt x="1568" y="334"/>
                  </a:moveTo>
                  <a:cubicBezTo>
                    <a:pt x="1935" y="635"/>
                    <a:pt x="2002" y="1202"/>
                    <a:pt x="1702" y="1569"/>
                  </a:cubicBezTo>
                  <a:cubicBezTo>
                    <a:pt x="1368" y="1935"/>
                    <a:pt x="835" y="2002"/>
                    <a:pt x="434" y="1702"/>
                  </a:cubicBezTo>
                  <a:cubicBezTo>
                    <a:pt x="67" y="1402"/>
                    <a:pt x="1" y="835"/>
                    <a:pt x="301" y="434"/>
                  </a:cubicBezTo>
                  <a:cubicBezTo>
                    <a:pt x="634" y="67"/>
                    <a:pt x="1202" y="1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1923785" y="3669516"/>
              <a:ext cx="88948" cy="79223"/>
            </a:xfrm>
            <a:custGeom>
              <a:avLst/>
              <a:gdLst/>
              <a:ahLst/>
              <a:cxnLst/>
              <a:rect l="l" t="t" r="r" b="b"/>
              <a:pathLst>
                <a:path w="2003" h="1784" extrusionOk="0">
                  <a:moveTo>
                    <a:pt x="980" y="0"/>
                  </a:moveTo>
                  <a:cubicBezTo>
                    <a:pt x="721" y="0"/>
                    <a:pt x="469" y="109"/>
                    <a:pt x="301" y="333"/>
                  </a:cubicBezTo>
                  <a:cubicBezTo>
                    <a:pt x="1" y="700"/>
                    <a:pt x="34" y="1267"/>
                    <a:pt x="435" y="1567"/>
                  </a:cubicBezTo>
                  <a:cubicBezTo>
                    <a:pt x="596" y="1715"/>
                    <a:pt x="797" y="1784"/>
                    <a:pt x="997" y="1784"/>
                  </a:cubicBezTo>
                  <a:cubicBezTo>
                    <a:pt x="1250" y="1784"/>
                    <a:pt x="1501" y="1673"/>
                    <a:pt x="1669" y="1467"/>
                  </a:cubicBezTo>
                  <a:cubicBezTo>
                    <a:pt x="2002" y="1067"/>
                    <a:pt x="1936" y="500"/>
                    <a:pt x="1569" y="200"/>
                  </a:cubicBezTo>
                  <a:cubicBezTo>
                    <a:pt x="1392" y="68"/>
                    <a:pt x="1184" y="0"/>
                    <a:pt x="9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1805303" y="3313366"/>
              <a:ext cx="88904" cy="79134"/>
            </a:xfrm>
            <a:custGeom>
              <a:avLst/>
              <a:gdLst/>
              <a:ahLst/>
              <a:cxnLst/>
              <a:rect l="l" t="t" r="r" b="b"/>
              <a:pathLst>
                <a:path w="2002" h="1782" extrusionOk="0">
                  <a:moveTo>
                    <a:pt x="985" y="0"/>
                  </a:moveTo>
                  <a:cubicBezTo>
                    <a:pt x="727" y="0"/>
                    <a:pt x="471" y="120"/>
                    <a:pt x="301" y="348"/>
                  </a:cubicBezTo>
                  <a:cubicBezTo>
                    <a:pt x="0" y="714"/>
                    <a:pt x="34" y="1282"/>
                    <a:pt x="434" y="1582"/>
                  </a:cubicBezTo>
                  <a:cubicBezTo>
                    <a:pt x="596" y="1714"/>
                    <a:pt x="796" y="1781"/>
                    <a:pt x="995" y="1781"/>
                  </a:cubicBezTo>
                  <a:cubicBezTo>
                    <a:pt x="1249" y="1781"/>
                    <a:pt x="1500" y="1672"/>
                    <a:pt x="1668" y="1448"/>
                  </a:cubicBezTo>
                  <a:cubicBezTo>
                    <a:pt x="2002" y="1081"/>
                    <a:pt x="1935" y="514"/>
                    <a:pt x="1535" y="214"/>
                  </a:cubicBezTo>
                  <a:cubicBezTo>
                    <a:pt x="1376" y="70"/>
                    <a:pt x="1180" y="0"/>
                    <a:pt x="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>
              <a:off x="1968238" y="3165133"/>
              <a:ext cx="88948" cy="78779"/>
            </a:xfrm>
            <a:custGeom>
              <a:avLst/>
              <a:gdLst/>
              <a:ahLst/>
              <a:cxnLst/>
              <a:rect l="l" t="t" r="r" b="b"/>
              <a:pathLst>
                <a:path w="2003" h="1774" extrusionOk="0">
                  <a:moveTo>
                    <a:pt x="979" y="0"/>
                  </a:moveTo>
                  <a:cubicBezTo>
                    <a:pt x="720" y="0"/>
                    <a:pt x="469" y="111"/>
                    <a:pt x="301" y="316"/>
                  </a:cubicBezTo>
                  <a:cubicBezTo>
                    <a:pt x="1" y="717"/>
                    <a:pt x="34" y="1284"/>
                    <a:pt x="434" y="1584"/>
                  </a:cubicBezTo>
                  <a:cubicBezTo>
                    <a:pt x="590" y="1712"/>
                    <a:pt x="783" y="1773"/>
                    <a:pt x="975" y="1773"/>
                  </a:cubicBezTo>
                  <a:cubicBezTo>
                    <a:pt x="1236" y="1773"/>
                    <a:pt x="1496" y="1661"/>
                    <a:pt x="1668" y="1451"/>
                  </a:cubicBezTo>
                  <a:cubicBezTo>
                    <a:pt x="2002" y="1084"/>
                    <a:pt x="1935" y="517"/>
                    <a:pt x="1568" y="216"/>
                  </a:cubicBezTo>
                  <a:cubicBezTo>
                    <a:pt x="1392" y="69"/>
                    <a:pt x="1183" y="0"/>
                    <a:pt x="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>
              <a:off x="1923785" y="2973248"/>
              <a:ext cx="44" cy="472585"/>
            </a:xfrm>
            <a:custGeom>
              <a:avLst/>
              <a:gdLst/>
              <a:ahLst/>
              <a:cxnLst/>
              <a:rect l="l" t="t" r="r" b="b"/>
              <a:pathLst>
                <a:path w="1" h="10642" fill="none" extrusionOk="0">
                  <a:moveTo>
                    <a:pt x="1" y="1"/>
                  </a:moveTo>
                  <a:lnTo>
                    <a:pt x="1" y="10642"/>
                  </a:lnTo>
                </a:path>
              </a:pathLst>
            </a:custGeom>
            <a:noFill/>
            <a:ln w="1085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>
              <a:off x="1923785" y="2426633"/>
              <a:ext cx="44" cy="546656"/>
            </a:xfrm>
            <a:custGeom>
              <a:avLst/>
              <a:gdLst/>
              <a:ahLst/>
              <a:cxnLst/>
              <a:rect l="l" t="t" r="r" b="b"/>
              <a:pathLst>
                <a:path w="1" h="12310" fill="none" extrusionOk="0">
                  <a:moveTo>
                    <a:pt x="1" y="1"/>
                  </a:moveTo>
                  <a:lnTo>
                    <a:pt x="1" y="1231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>
              <a:off x="1923785" y="1248985"/>
              <a:ext cx="44" cy="1177687"/>
            </a:xfrm>
            <a:custGeom>
              <a:avLst/>
              <a:gdLst/>
              <a:ahLst/>
              <a:cxnLst/>
              <a:rect l="l" t="t" r="r" b="b"/>
              <a:pathLst>
                <a:path w="1" h="26520" fill="none" extrusionOk="0">
                  <a:moveTo>
                    <a:pt x="1" y="1"/>
                  </a:moveTo>
                  <a:lnTo>
                    <a:pt x="1" y="26520"/>
                  </a:lnTo>
                </a:path>
              </a:pathLst>
            </a:custGeom>
            <a:noFill/>
            <a:ln w="108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>
              <a:off x="1657156" y="998659"/>
              <a:ext cx="268177" cy="266667"/>
            </a:xfrm>
            <a:custGeom>
              <a:avLst/>
              <a:gdLst/>
              <a:ahLst/>
              <a:cxnLst/>
              <a:rect l="l" t="t" r="r" b="b"/>
              <a:pathLst>
                <a:path w="6039" h="6005" extrusionOk="0">
                  <a:moveTo>
                    <a:pt x="34" y="1"/>
                  </a:moveTo>
                  <a:lnTo>
                    <a:pt x="34" y="67"/>
                  </a:lnTo>
                  <a:cubicBezTo>
                    <a:pt x="1" y="601"/>
                    <a:pt x="34" y="2302"/>
                    <a:pt x="1235" y="3837"/>
                  </a:cubicBezTo>
                  <a:cubicBezTo>
                    <a:pt x="1268" y="3903"/>
                    <a:pt x="1335" y="3970"/>
                    <a:pt x="1368" y="4037"/>
                  </a:cubicBezTo>
                  <a:cubicBezTo>
                    <a:pt x="1435" y="4104"/>
                    <a:pt x="1502" y="4170"/>
                    <a:pt x="1568" y="4237"/>
                  </a:cubicBezTo>
                  <a:cubicBezTo>
                    <a:pt x="1602" y="4304"/>
                    <a:pt x="1668" y="4370"/>
                    <a:pt x="1735" y="4437"/>
                  </a:cubicBezTo>
                  <a:cubicBezTo>
                    <a:pt x="1835" y="4504"/>
                    <a:pt x="1902" y="4571"/>
                    <a:pt x="2002" y="4671"/>
                  </a:cubicBezTo>
                  <a:cubicBezTo>
                    <a:pt x="2069" y="4704"/>
                    <a:pt x="2169" y="4804"/>
                    <a:pt x="2236" y="4837"/>
                  </a:cubicBezTo>
                  <a:cubicBezTo>
                    <a:pt x="3170" y="5538"/>
                    <a:pt x="4170" y="5838"/>
                    <a:pt x="4937" y="5938"/>
                  </a:cubicBezTo>
                  <a:cubicBezTo>
                    <a:pt x="5038" y="5938"/>
                    <a:pt x="5138" y="5972"/>
                    <a:pt x="5238" y="5972"/>
                  </a:cubicBezTo>
                  <a:cubicBezTo>
                    <a:pt x="5571" y="6005"/>
                    <a:pt x="5838" y="6005"/>
                    <a:pt x="5972" y="6005"/>
                  </a:cubicBezTo>
                  <a:lnTo>
                    <a:pt x="6038" y="6005"/>
                  </a:lnTo>
                  <a:cubicBezTo>
                    <a:pt x="6038" y="5972"/>
                    <a:pt x="6038" y="5938"/>
                    <a:pt x="6038" y="5905"/>
                  </a:cubicBezTo>
                  <a:cubicBezTo>
                    <a:pt x="6038" y="5738"/>
                    <a:pt x="6038" y="5404"/>
                    <a:pt x="5972" y="4937"/>
                  </a:cubicBezTo>
                  <a:cubicBezTo>
                    <a:pt x="5972" y="4871"/>
                    <a:pt x="5972" y="4771"/>
                    <a:pt x="5938" y="4704"/>
                  </a:cubicBezTo>
                  <a:cubicBezTo>
                    <a:pt x="5771" y="3770"/>
                    <a:pt x="5338" y="2569"/>
                    <a:pt x="4304" y="1568"/>
                  </a:cubicBezTo>
                  <a:cubicBezTo>
                    <a:pt x="4237" y="1502"/>
                    <a:pt x="4170" y="1435"/>
                    <a:pt x="4104" y="1402"/>
                  </a:cubicBezTo>
                  <a:cubicBezTo>
                    <a:pt x="4104" y="1368"/>
                    <a:pt x="4104" y="1368"/>
                    <a:pt x="4070" y="1368"/>
                  </a:cubicBezTo>
                  <a:cubicBezTo>
                    <a:pt x="3837" y="1168"/>
                    <a:pt x="3637" y="1001"/>
                    <a:pt x="3403" y="868"/>
                  </a:cubicBezTo>
                  <a:cubicBezTo>
                    <a:pt x="3270" y="768"/>
                    <a:pt x="3103" y="701"/>
                    <a:pt x="2969" y="634"/>
                  </a:cubicBezTo>
                  <a:cubicBezTo>
                    <a:pt x="2236" y="267"/>
                    <a:pt x="1535" y="101"/>
                    <a:pt x="1001" y="34"/>
                  </a:cubicBezTo>
                  <a:cubicBezTo>
                    <a:pt x="768" y="1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1746062" y="1201602"/>
              <a:ext cx="143703" cy="62259"/>
            </a:xfrm>
            <a:custGeom>
              <a:avLst/>
              <a:gdLst/>
              <a:ahLst/>
              <a:cxnLst/>
              <a:rect l="l" t="t" r="r" b="b"/>
              <a:pathLst>
                <a:path w="3236" h="1402" extrusionOk="0">
                  <a:moveTo>
                    <a:pt x="701" y="1"/>
                  </a:moveTo>
                  <a:cubicBezTo>
                    <a:pt x="467" y="1"/>
                    <a:pt x="234" y="34"/>
                    <a:pt x="0" y="67"/>
                  </a:cubicBezTo>
                  <a:cubicBezTo>
                    <a:pt x="67" y="134"/>
                    <a:pt x="167" y="201"/>
                    <a:pt x="234" y="267"/>
                  </a:cubicBezTo>
                  <a:cubicBezTo>
                    <a:pt x="400" y="267"/>
                    <a:pt x="534" y="234"/>
                    <a:pt x="701" y="234"/>
                  </a:cubicBezTo>
                  <a:cubicBezTo>
                    <a:pt x="1635" y="234"/>
                    <a:pt x="2468" y="701"/>
                    <a:pt x="2935" y="1368"/>
                  </a:cubicBezTo>
                  <a:cubicBezTo>
                    <a:pt x="3036" y="1368"/>
                    <a:pt x="3136" y="1402"/>
                    <a:pt x="3236" y="1402"/>
                  </a:cubicBezTo>
                  <a:cubicBezTo>
                    <a:pt x="2735" y="568"/>
                    <a:pt x="1801" y="1"/>
                    <a:pt x="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1830482" y="1060874"/>
              <a:ext cx="91879" cy="158535"/>
            </a:xfrm>
            <a:custGeom>
              <a:avLst/>
              <a:gdLst/>
              <a:ahLst/>
              <a:cxnLst/>
              <a:rect l="l" t="t" r="r" b="b"/>
              <a:pathLst>
                <a:path w="2069" h="3570" extrusionOk="0">
                  <a:moveTo>
                    <a:pt x="201" y="1"/>
                  </a:moveTo>
                  <a:cubicBezTo>
                    <a:pt x="67" y="301"/>
                    <a:pt x="0" y="668"/>
                    <a:pt x="0" y="1035"/>
                  </a:cubicBezTo>
                  <a:cubicBezTo>
                    <a:pt x="0" y="2236"/>
                    <a:pt x="868" y="3236"/>
                    <a:pt x="2069" y="3570"/>
                  </a:cubicBezTo>
                  <a:cubicBezTo>
                    <a:pt x="2069" y="3470"/>
                    <a:pt x="2035" y="3370"/>
                    <a:pt x="2035" y="3303"/>
                  </a:cubicBezTo>
                  <a:cubicBezTo>
                    <a:pt x="968" y="2969"/>
                    <a:pt x="234" y="2069"/>
                    <a:pt x="234" y="1035"/>
                  </a:cubicBezTo>
                  <a:cubicBezTo>
                    <a:pt x="234" y="734"/>
                    <a:pt x="301" y="434"/>
                    <a:pt x="401" y="167"/>
                  </a:cubicBezTo>
                  <a:cubicBezTo>
                    <a:pt x="334" y="101"/>
                    <a:pt x="267" y="34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1726788" y="1026813"/>
              <a:ext cx="91879" cy="168926"/>
            </a:xfrm>
            <a:custGeom>
              <a:avLst/>
              <a:gdLst/>
              <a:ahLst/>
              <a:cxnLst/>
              <a:rect l="l" t="t" r="r" b="b"/>
              <a:pathLst>
                <a:path w="2069" h="3804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668" y="367"/>
                    <a:pt x="1835" y="834"/>
                    <a:pt x="1835" y="1301"/>
                  </a:cubicBezTo>
                  <a:cubicBezTo>
                    <a:pt x="1835" y="2402"/>
                    <a:pt x="1068" y="3303"/>
                    <a:pt x="0" y="3603"/>
                  </a:cubicBezTo>
                  <a:cubicBezTo>
                    <a:pt x="34" y="3670"/>
                    <a:pt x="100" y="3736"/>
                    <a:pt x="167" y="3803"/>
                  </a:cubicBezTo>
                  <a:cubicBezTo>
                    <a:pt x="1268" y="3436"/>
                    <a:pt x="2069" y="2469"/>
                    <a:pt x="2069" y="1301"/>
                  </a:cubicBezTo>
                  <a:cubicBezTo>
                    <a:pt x="2069" y="934"/>
                    <a:pt x="2002" y="567"/>
                    <a:pt x="1835" y="234"/>
                  </a:cubicBezTo>
                  <a:cubicBezTo>
                    <a:pt x="1668" y="134"/>
                    <a:pt x="1535" y="67"/>
                    <a:pt x="1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1674919" y="998659"/>
              <a:ext cx="80067" cy="179273"/>
            </a:xfrm>
            <a:custGeom>
              <a:avLst/>
              <a:gdLst/>
              <a:ahLst/>
              <a:cxnLst/>
              <a:rect l="l" t="t" r="r" b="b"/>
              <a:pathLst>
                <a:path w="1803" h="4037" extrusionOk="0">
                  <a:moveTo>
                    <a:pt x="1" y="1"/>
                  </a:moveTo>
                  <a:cubicBezTo>
                    <a:pt x="935" y="368"/>
                    <a:pt x="1569" y="1201"/>
                    <a:pt x="1569" y="2169"/>
                  </a:cubicBezTo>
                  <a:cubicBezTo>
                    <a:pt x="1569" y="2836"/>
                    <a:pt x="1268" y="3403"/>
                    <a:pt x="835" y="3837"/>
                  </a:cubicBezTo>
                  <a:cubicBezTo>
                    <a:pt x="868" y="3903"/>
                    <a:pt x="935" y="3970"/>
                    <a:pt x="968" y="4037"/>
                  </a:cubicBezTo>
                  <a:cubicBezTo>
                    <a:pt x="1502" y="3570"/>
                    <a:pt x="1802" y="2903"/>
                    <a:pt x="1802" y="2202"/>
                  </a:cubicBezTo>
                  <a:cubicBezTo>
                    <a:pt x="1802" y="1302"/>
                    <a:pt x="1335" y="501"/>
                    <a:pt x="601" y="34"/>
                  </a:cubicBezTo>
                  <a:cubicBezTo>
                    <a:pt x="368" y="1"/>
                    <a:pt x="168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1658621" y="998659"/>
              <a:ext cx="266711" cy="266667"/>
            </a:xfrm>
            <a:custGeom>
              <a:avLst/>
              <a:gdLst/>
              <a:ahLst/>
              <a:cxnLst/>
              <a:rect l="l" t="t" r="r" b="b"/>
              <a:pathLst>
                <a:path w="6006" h="6005" extrusionOk="0">
                  <a:moveTo>
                    <a:pt x="1" y="1"/>
                  </a:moveTo>
                  <a:lnTo>
                    <a:pt x="1" y="67"/>
                  </a:lnTo>
                  <a:lnTo>
                    <a:pt x="5939" y="6005"/>
                  </a:lnTo>
                  <a:lnTo>
                    <a:pt x="6005" y="6005"/>
                  </a:lnTo>
                  <a:cubicBezTo>
                    <a:pt x="6005" y="5972"/>
                    <a:pt x="6005" y="5938"/>
                    <a:pt x="6005" y="5905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1551996" y="1500821"/>
              <a:ext cx="373334" cy="373334"/>
            </a:xfrm>
            <a:custGeom>
              <a:avLst/>
              <a:gdLst/>
              <a:ahLst/>
              <a:cxnLst/>
              <a:rect l="l" t="t" r="r" b="b"/>
              <a:pathLst>
                <a:path w="8407" h="8407" extrusionOk="0">
                  <a:moveTo>
                    <a:pt x="34" y="1"/>
                  </a:moveTo>
                  <a:lnTo>
                    <a:pt x="34" y="101"/>
                  </a:lnTo>
                  <a:cubicBezTo>
                    <a:pt x="0" y="835"/>
                    <a:pt x="0" y="3236"/>
                    <a:pt x="1701" y="5371"/>
                  </a:cubicBezTo>
                  <a:cubicBezTo>
                    <a:pt x="1768" y="5471"/>
                    <a:pt x="1835" y="5538"/>
                    <a:pt x="1902" y="5638"/>
                  </a:cubicBezTo>
                  <a:cubicBezTo>
                    <a:pt x="1968" y="5738"/>
                    <a:pt x="2068" y="5805"/>
                    <a:pt x="2135" y="5905"/>
                  </a:cubicBezTo>
                  <a:cubicBezTo>
                    <a:pt x="2235" y="6005"/>
                    <a:pt x="2302" y="6072"/>
                    <a:pt x="2402" y="6172"/>
                  </a:cubicBezTo>
                  <a:cubicBezTo>
                    <a:pt x="2535" y="6305"/>
                    <a:pt x="2635" y="6405"/>
                    <a:pt x="2769" y="6505"/>
                  </a:cubicBezTo>
                  <a:cubicBezTo>
                    <a:pt x="2869" y="6605"/>
                    <a:pt x="3002" y="6672"/>
                    <a:pt x="3102" y="6772"/>
                  </a:cubicBezTo>
                  <a:cubicBezTo>
                    <a:pt x="4403" y="7740"/>
                    <a:pt x="5804" y="8140"/>
                    <a:pt x="6838" y="8307"/>
                  </a:cubicBezTo>
                  <a:cubicBezTo>
                    <a:pt x="7005" y="8307"/>
                    <a:pt x="7139" y="8340"/>
                    <a:pt x="7272" y="8340"/>
                  </a:cubicBezTo>
                  <a:cubicBezTo>
                    <a:pt x="7739" y="8407"/>
                    <a:pt x="8106" y="8407"/>
                    <a:pt x="8306" y="8407"/>
                  </a:cubicBezTo>
                  <a:lnTo>
                    <a:pt x="8406" y="8407"/>
                  </a:lnTo>
                  <a:lnTo>
                    <a:pt x="8406" y="8373"/>
                  </a:lnTo>
                  <a:cubicBezTo>
                    <a:pt x="8406" y="8340"/>
                    <a:pt x="8406" y="8307"/>
                    <a:pt x="8406" y="8273"/>
                  </a:cubicBezTo>
                  <a:cubicBezTo>
                    <a:pt x="8406" y="8006"/>
                    <a:pt x="8406" y="7539"/>
                    <a:pt x="8340" y="6906"/>
                  </a:cubicBezTo>
                  <a:cubicBezTo>
                    <a:pt x="8306" y="6806"/>
                    <a:pt x="8306" y="6672"/>
                    <a:pt x="8273" y="6572"/>
                  </a:cubicBezTo>
                  <a:cubicBezTo>
                    <a:pt x="8039" y="5271"/>
                    <a:pt x="7439" y="3603"/>
                    <a:pt x="5971" y="2202"/>
                  </a:cubicBezTo>
                  <a:cubicBezTo>
                    <a:pt x="5904" y="2102"/>
                    <a:pt x="5804" y="2035"/>
                    <a:pt x="5738" y="1935"/>
                  </a:cubicBezTo>
                  <a:cubicBezTo>
                    <a:pt x="5704" y="1935"/>
                    <a:pt x="5671" y="1902"/>
                    <a:pt x="5671" y="1902"/>
                  </a:cubicBezTo>
                  <a:cubicBezTo>
                    <a:pt x="5337" y="1635"/>
                    <a:pt x="5037" y="1402"/>
                    <a:pt x="4737" y="1202"/>
                  </a:cubicBezTo>
                  <a:lnTo>
                    <a:pt x="4704" y="1202"/>
                  </a:lnTo>
                  <a:cubicBezTo>
                    <a:pt x="4503" y="1068"/>
                    <a:pt x="4303" y="968"/>
                    <a:pt x="4137" y="868"/>
                  </a:cubicBezTo>
                  <a:cubicBezTo>
                    <a:pt x="3102" y="368"/>
                    <a:pt x="2135" y="134"/>
                    <a:pt x="1368" y="34"/>
                  </a:cubicBezTo>
                  <a:cubicBezTo>
                    <a:pt x="1068" y="1"/>
                    <a:pt x="767" y="1"/>
                    <a:pt x="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1674919" y="1783743"/>
              <a:ext cx="200056" cy="87483"/>
            </a:xfrm>
            <a:custGeom>
              <a:avLst/>
              <a:gdLst/>
              <a:ahLst/>
              <a:cxnLst/>
              <a:rect l="l" t="t" r="r" b="b"/>
              <a:pathLst>
                <a:path w="4505" h="1970" extrusionOk="0">
                  <a:moveTo>
                    <a:pt x="968" y="1"/>
                  </a:moveTo>
                  <a:cubicBezTo>
                    <a:pt x="635" y="1"/>
                    <a:pt x="301" y="68"/>
                    <a:pt x="1" y="134"/>
                  </a:cubicBezTo>
                  <a:cubicBezTo>
                    <a:pt x="101" y="201"/>
                    <a:pt x="234" y="301"/>
                    <a:pt x="334" y="401"/>
                  </a:cubicBezTo>
                  <a:cubicBezTo>
                    <a:pt x="535" y="368"/>
                    <a:pt x="735" y="335"/>
                    <a:pt x="968" y="335"/>
                  </a:cubicBezTo>
                  <a:cubicBezTo>
                    <a:pt x="2269" y="335"/>
                    <a:pt x="3437" y="968"/>
                    <a:pt x="4070" y="1936"/>
                  </a:cubicBezTo>
                  <a:cubicBezTo>
                    <a:pt x="4237" y="1936"/>
                    <a:pt x="4371" y="1969"/>
                    <a:pt x="4504" y="1969"/>
                  </a:cubicBezTo>
                  <a:cubicBezTo>
                    <a:pt x="3837" y="802"/>
                    <a:pt x="2503" y="1"/>
                    <a:pt x="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1791980" y="1586750"/>
              <a:ext cx="128915" cy="220750"/>
            </a:xfrm>
            <a:custGeom>
              <a:avLst/>
              <a:gdLst/>
              <a:ahLst/>
              <a:cxnLst/>
              <a:rect l="l" t="t" r="r" b="b"/>
              <a:pathLst>
                <a:path w="2903" h="4971" extrusionOk="0">
                  <a:moveTo>
                    <a:pt x="300" y="0"/>
                  </a:moveTo>
                  <a:cubicBezTo>
                    <a:pt x="100" y="434"/>
                    <a:pt x="0" y="934"/>
                    <a:pt x="0" y="1435"/>
                  </a:cubicBezTo>
                  <a:cubicBezTo>
                    <a:pt x="0" y="3136"/>
                    <a:pt x="1234" y="4537"/>
                    <a:pt x="2902" y="4971"/>
                  </a:cubicBezTo>
                  <a:cubicBezTo>
                    <a:pt x="2902" y="4871"/>
                    <a:pt x="2869" y="4737"/>
                    <a:pt x="2869" y="4604"/>
                  </a:cubicBezTo>
                  <a:cubicBezTo>
                    <a:pt x="1401" y="4170"/>
                    <a:pt x="334" y="2936"/>
                    <a:pt x="334" y="1435"/>
                  </a:cubicBezTo>
                  <a:cubicBezTo>
                    <a:pt x="334" y="1034"/>
                    <a:pt x="400" y="601"/>
                    <a:pt x="567" y="234"/>
                  </a:cubicBezTo>
                  <a:cubicBezTo>
                    <a:pt x="500" y="167"/>
                    <a:pt x="400" y="67"/>
                    <a:pt x="3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1646808" y="1539323"/>
              <a:ext cx="130380" cy="235582"/>
            </a:xfrm>
            <a:custGeom>
              <a:avLst/>
              <a:gdLst/>
              <a:ahLst/>
              <a:cxnLst/>
              <a:rect l="l" t="t" r="r" b="b"/>
              <a:pathLst>
                <a:path w="2936" h="5305" extrusionOk="0">
                  <a:moveTo>
                    <a:pt x="1968" y="1"/>
                  </a:moveTo>
                  <a:lnTo>
                    <a:pt x="1968" y="1"/>
                  </a:lnTo>
                  <a:cubicBezTo>
                    <a:pt x="2368" y="535"/>
                    <a:pt x="2602" y="1168"/>
                    <a:pt x="2602" y="1836"/>
                  </a:cubicBezTo>
                  <a:cubicBezTo>
                    <a:pt x="2602" y="3337"/>
                    <a:pt x="1501" y="4604"/>
                    <a:pt x="0" y="5038"/>
                  </a:cubicBezTo>
                  <a:cubicBezTo>
                    <a:pt x="100" y="5138"/>
                    <a:pt x="167" y="5238"/>
                    <a:pt x="267" y="5305"/>
                  </a:cubicBezTo>
                  <a:cubicBezTo>
                    <a:pt x="1835" y="4804"/>
                    <a:pt x="2936" y="3437"/>
                    <a:pt x="2936" y="1836"/>
                  </a:cubicBezTo>
                  <a:cubicBezTo>
                    <a:pt x="2936" y="1302"/>
                    <a:pt x="2802" y="802"/>
                    <a:pt x="2569" y="335"/>
                  </a:cubicBezTo>
                  <a:cubicBezTo>
                    <a:pt x="2368" y="201"/>
                    <a:pt x="2168" y="101"/>
                    <a:pt x="1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1575666" y="1500821"/>
              <a:ext cx="112662" cy="250414"/>
            </a:xfrm>
            <a:custGeom>
              <a:avLst/>
              <a:gdLst/>
              <a:ahLst/>
              <a:cxnLst/>
              <a:rect l="l" t="t" r="r" b="b"/>
              <a:pathLst>
                <a:path w="2537" h="5639" extrusionOk="0">
                  <a:moveTo>
                    <a:pt x="1" y="1"/>
                  </a:moveTo>
                  <a:cubicBezTo>
                    <a:pt x="1302" y="501"/>
                    <a:pt x="2203" y="1669"/>
                    <a:pt x="2203" y="3036"/>
                  </a:cubicBezTo>
                  <a:cubicBezTo>
                    <a:pt x="2203" y="3937"/>
                    <a:pt x="1802" y="4771"/>
                    <a:pt x="1168" y="5371"/>
                  </a:cubicBezTo>
                  <a:cubicBezTo>
                    <a:pt x="1235" y="5471"/>
                    <a:pt x="1302" y="5538"/>
                    <a:pt x="1369" y="5638"/>
                  </a:cubicBezTo>
                  <a:cubicBezTo>
                    <a:pt x="2069" y="4971"/>
                    <a:pt x="2536" y="4037"/>
                    <a:pt x="2536" y="3036"/>
                  </a:cubicBezTo>
                  <a:cubicBezTo>
                    <a:pt x="2536" y="1802"/>
                    <a:pt x="1869" y="701"/>
                    <a:pt x="835" y="34"/>
                  </a:cubicBezTo>
                  <a:cubicBezTo>
                    <a:pt x="501" y="1"/>
                    <a:pt x="234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1551996" y="1500821"/>
              <a:ext cx="373334" cy="373334"/>
            </a:xfrm>
            <a:custGeom>
              <a:avLst/>
              <a:gdLst/>
              <a:ahLst/>
              <a:cxnLst/>
              <a:rect l="l" t="t" r="r" b="b"/>
              <a:pathLst>
                <a:path w="8407" h="8407" extrusionOk="0">
                  <a:moveTo>
                    <a:pt x="34" y="1"/>
                  </a:moveTo>
                  <a:lnTo>
                    <a:pt x="0" y="101"/>
                  </a:lnTo>
                  <a:lnTo>
                    <a:pt x="8306" y="8407"/>
                  </a:lnTo>
                  <a:lnTo>
                    <a:pt x="8373" y="8407"/>
                  </a:lnTo>
                  <a:lnTo>
                    <a:pt x="8406" y="8373"/>
                  </a:lnTo>
                  <a:cubicBezTo>
                    <a:pt x="8406" y="8340"/>
                    <a:pt x="8406" y="8307"/>
                    <a:pt x="8406" y="8273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1925295" y="1219365"/>
              <a:ext cx="373334" cy="372845"/>
            </a:xfrm>
            <a:custGeom>
              <a:avLst/>
              <a:gdLst/>
              <a:ahLst/>
              <a:cxnLst/>
              <a:rect l="l" t="t" r="r" b="b"/>
              <a:pathLst>
                <a:path w="8407" h="8396" extrusionOk="0">
                  <a:moveTo>
                    <a:pt x="7873" y="1"/>
                  </a:moveTo>
                  <a:cubicBezTo>
                    <a:pt x="7639" y="1"/>
                    <a:pt x="7339" y="1"/>
                    <a:pt x="7039" y="34"/>
                  </a:cubicBezTo>
                  <a:cubicBezTo>
                    <a:pt x="6271" y="134"/>
                    <a:pt x="5304" y="334"/>
                    <a:pt x="4270" y="868"/>
                  </a:cubicBezTo>
                  <a:cubicBezTo>
                    <a:pt x="4070" y="935"/>
                    <a:pt x="3903" y="1068"/>
                    <a:pt x="3703" y="1168"/>
                  </a:cubicBezTo>
                  <a:lnTo>
                    <a:pt x="3670" y="1202"/>
                  </a:lnTo>
                  <a:cubicBezTo>
                    <a:pt x="3369" y="1368"/>
                    <a:pt x="3069" y="1602"/>
                    <a:pt x="2736" y="1869"/>
                  </a:cubicBezTo>
                  <a:cubicBezTo>
                    <a:pt x="2736" y="1902"/>
                    <a:pt x="2702" y="1902"/>
                    <a:pt x="2669" y="1936"/>
                  </a:cubicBezTo>
                  <a:cubicBezTo>
                    <a:pt x="2569" y="2002"/>
                    <a:pt x="2502" y="2102"/>
                    <a:pt x="2402" y="2169"/>
                  </a:cubicBezTo>
                  <a:cubicBezTo>
                    <a:pt x="968" y="3570"/>
                    <a:pt x="367" y="5271"/>
                    <a:pt x="134" y="6539"/>
                  </a:cubicBezTo>
                  <a:cubicBezTo>
                    <a:pt x="100" y="6672"/>
                    <a:pt x="100" y="6806"/>
                    <a:pt x="67" y="6906"/>
                  </a:cubicBezTo>
                  <a:cubicBezTo>
                    <a:pt x="0" y="7506"/>
                    <a:pt x="0" y="8007"/>
                    <a:pt x="0" y="8240"/>
                  </a:cubicBezTo>
                  <a:cubicBezTo>
                    <a:pt x="0" y="8307"/>
                    <a:pt x="0" y="8340"/>
                    <a:pt x="0" y="8373"/>
                  </a:cubicBezTo>
                  <a:lnTo>
                    <a:pt x="100" y="8373"/>
                  </a:lnTo>
                  <a:cubicBezTo>
                    <a:pt x="183" y="8387"/>
                    <a:pt x="295" y="8395"/>
                    <a:pt x="430" y="8395"/>
                  </a:cubicBezTo>
                  <a:cubicBezTo>
                    <a:pt x="622" y="8395"/>
                    <a:pt x="861" y="8379"/>
                    <a:pt x="1134" y="8340"/>
                  </a:cubicBezTo>
                  <a:cubicBezTo>
                    <a:pt x="1268" y="8340"/>
                    <a:pt x="1401" y="8307"/>
                    <a:pt x="1568" y="8273"/>
                  </a:cubicBezTo>
                  <a:cubicBezTo>
                    <a:pt x="2602" y="8140"/>
                    <a:pt x="4003" y="7740"/>
                    <a:pt x="5304" y="6772"/>
                  </a:cubicBezTo>
                  <a:cubicBezTo>
                    <a:pt x="5404" y="6672"/>
                    <a:pt x="5538" y="6572"/>
                    <a:pt x="5638" y="6505"/>
                  </a:cubicBezTo>
                  <a:cubicBezTo>
                    <a:pt x="5771" y="6372"/>
                    <a:pt x="5871" y="6272"/>
                    <a:pt x="6005" y="6172"/>
                  </a:cubicBezTo>
                  <a:cubicBezTo>
                    <a:pt x="6071" y="6072"/>
                    <a:pt x="6171" y="6005"/>
                    <a:pt x="6271" y="5905"/>
                  </a:cubicBezTo>
                  <a:cubicBezTo>
                    <a:pt x="6338" y="5805"/>
                    <a:pt x="6405" y="5738"/>
                    <a:pt x="6505" y="5638"/>
                  </a:cubicBezTo>
                  <a:cubicBezTo>
                    <a:pt x="6572" y="5538"/>
                    <a:pt x="6638" y="5438"/>
                    <a:pt x="6705" y="5371"/>
                  </a:cubicBezTo>
                  <a:cubicBezTo>
                    <a:pt x="8406" y="3236"/>
                    <a:pt x="8406" y="835"/>
                    <a:pt x="8373" y="101"/>
                  </a:cubicBezTo>
                  <a:lnTo>
                    <a:pt x="83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1975654" y="1502331"/>
              <a:ext cx="200011" cy="87438"/>
            </a:xfrm>
            <a:custGeom>
              <a:avLst/>
              <a:gdLst/>
              <a:ahLst/>
              <a:cxnLst/>
              <a:rect l="l" t="t" r="r" b="b"/>
              <a:pathLst>
                <a:path w="4504" h="1969" extrusionOk="0">
                  <a:moveTo>
                    <a:pt x="3536" y="0"/>
                  </a:moveTo>
                  <a:cubicBezTo>
                    <a:pt x="2002" y="0"/>
                    <a:pt x="668" y="801"/>
                    <a:pt x="0" y="1968"/>
                  </a:cubicBezTo>
                  <a:cubicBezTo>
                    <a:pt x="134" y="1968"/>
                    <a:pt x="267" y="1935"/>
                    <a:pt x="434" y="1901"/>
                  </a:cubicBezTo>
                  <a:cubicBezTo>
                    <a:pt x="1068" y="967"/>
                    <a:pt x="2235" y="334"/>
                    <a:pt x="3536" y="334"/>
                  </a:cubicBezTo>
                  <a:cubicBezTo>
                    <a:pt x="3736" y="334"/>
                    <a:pt x="3970" y="367"/>
                    <a:pt x="4170" y="400"/>
                  </a:cubicBezTo>
                  <a:cubicBezTo>
                    <a:pt x="4270" y="300"/>
                    <a:pt x="4404" y="200"/>
                    <a:pt x="4504" y="133"/>
                  </a:cubicBezTo>
                  <a:cubicBezTo>
                    <a:pt x="4203" y="33"/>
                    <a:pt x="3870" y="0"/>
                    <a:pt x="3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1929735" y="1305294"/>
              <a:ext cx="128915" cy="220750"/>
            </a:xfrm>
            <a:custGeom>
              <a:avLst/>
              <a:gdLst/>
              <a:ahLst/>
              <a:cxnLst/>
              <a:rect l="l" t="t" r="r" b="b"/>
              <a:pathLst>
                <a:path w="2903" h="4971" extrusionOk="0">
                  <a:moveTo>
                    <a:pt x="2602" y="1"/>
                  </a:moveTo>
                  <a:cubicBezTo>
                    <a:pt x="2502" y="67"/>
                    <a:pt x="2402" y="167"/>
                    <a:pt x="2335" y="234"/>
                  </a:cubicBezTo>
                  <a:cubicBezTo>
                    <a:pt x="2502" y="634"/>
                    <a:pt x="2569" y="1035"/>
                    <a:pt x="2569" y="1435"/>
                  </a:cubicBezTo>
                  <a:cubicBezTo>
                    <a:pt x="2569" y="2936"/>
                    <a:pt x="1501" y="4170"/>
                    <a:pt x="34" y="4604"/>
                  </a:cubicBezTo>
                  <a:cubicBezTo>
                    <a:pt x="34" y="4737"/>
                    <a:pt x="0" y="4871"/>
                    <a:pt x="0" y="4971"/>
                  </a:cubicBezTo>
                  <a:cubicBezTo>
                    <a:pt x="1668" y="4537"/>
                    <a:pt x="2902" y="3136"/>
                    <a:pt x="2902" y="1435"/>
                  </a:cubicBezTo>
                  <a:cubicBezTo>
                    <a:pt x="2902" y="935"/>
                    <a:pt x="2802" y="434"/>
                    <a:pt x="26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2073397" y="1257911"/>
              <a:ext cx="130425" cy="235537"/>
            </a:xfrm>
            <a:custGeom>
              <a:avLst/>
              <a:gdLst/>
              <a:ahLst/>
              <a:cxnLst/>
              <a:rect l="l" t="t" r="r" b="b"/>
              <a:pathLst>
                <a:path w="2937" h="5304" extrusionOk="0">
                  <a:moveTo>
                    <a:pt x="968" y="0"/>
                  </a:moveTo>
                  <a:lnTo>
                    <a:pt x="968" y="0"/>
                  </a:lnTo>
                  <a:cubicBezTo>
                    <a:pt x="768" y="67"/>
                    <a:pt x="568" y="200"/>
                    <a:pt x="368" y="300"/>
                  </a:cubicBezTo>
                  <a:lnTo>
                    <a:pt x="368" y="334"/>
                  </a:lnTo>
                  <a:cubicBezTo>
                    <a:pt x="134" y="767"/>
                    <a:pt x="1" y="1301"/>
                    <a:pt x="1" y="1835"/>
                  </a:cubicBezTo>
                  <a:cubicBezTo>
                    <a:pt x="1" y="3436"/>
                    <a:pt x="1102" y="4804"/>
                    <a:pt x="2670" y="5304"/>
                  </a:cubicBezTo>
                  <a:cubicBezTo>
                    <a:pt x="2770" y="5204"/>
                    <a:pt x="2836" y="5137"/>
                    <a:pt x="2936" y="5037"/>
                  </a:cubicBezTo>
                  <a:cubicBezTo>
                    <a:pt x="1435" y="4603"/>
                    <a:pt x="335" y="3336"/>
                    <a:pt x="335" y="1835"/>
                  </a:cubicBezTo>
                  <a:cubicBezTo>
                    <a:pt x="335" y="1168"/>
                    <a:pt x="568" y="534"/>
                    <a:pt x="9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2162303" y="1219365"/>
              <a:ext cx="112617" cy="250414"/>
            </a:xfrm>
            <a:custGeom>
              <a:avLst/>
              <a:gdLst/>
              <a:ahLst/>
              <a:cxnLst/>
              <a:rect l="l" t="t" r="r" b="b"/>
              <a:pathLst>
                <a:path w="2536" h="5639" extrusionOk="0">
                  <a:moveTo>
                    <a:pt x="2536" y="1"/>
                  </a:moveTo>
                  <a:cubicBezTo>
                    <a:pt x="2302" y="1"/>
                    <a:pt x="2035" y="1"/>
                    <a:pt x="1702" y="34"/>
                  </a:cubicBezTo>
                  <a:cubicBezTo>
                    <a:pt x="668" y="701"/>
                    <a:pt x="0" y="1802"/>
                    <a:pt x="0" y="3036"/>
                  </a:cubicBezTo>
                  <a:cubicBezTo>
                    <a:pt x="0" y="4037"/>
                    <a:pt x="434" y="4971"/>
                    <a:pt x="1168" y="5638"/>
                  </a:cubicBezTo>
                  <a:cubicBezTo>
                    <a:pt x="1235" y="5538"/>
                    <a:pt x="1301" y="5438"/>
                    <a:pt x="1368" y="5371"/>
                  </a:cubicBezTo>
                  <a:cubicBezTo>
                    <a:pt x="734" y="4771"/>
                    <a:pt x="334" y="3937"/>
                    <a:pt x="334" y="3036"/>
                  </a:cubicBezTo>
                  <a:cubicBezTo>
                    <a:pt x="334" y="1669"/>
                    <a:pt x="1235" y="501"/>
                    <a:pt x="2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1925295" y="1219365"/>
              <a:ext cx="373334" cy="371868"/>
            </a:xfrm>
            <a:custGeom>
              <a:avLst/>
              <a:gdLst/>
              <a:ahLst/>
              <a:cxnLst/>
              <a:rect l="l" t="t" r="r" b="b"/>
              <a:pathLst>
                <a:path w="8407" h="8374" extrusionOk="0">
                  <a:moveTo>
                    <a:pt x="8273" y="1"/>
                  </a:moveTo>
                  <a:lnTo>
                    <a:pt x="0" y="8240"/>
                  </a:lnTo>
                  <a:cubicBezTo>
                    <a:pt x="0" y="8307"/>
                    <a:pt x="0" y="8340"/>
                    <a:pt x="0" y="8373"/>
                  </a:cubicBezTo>
                  <a:lnTo>
                    <a:pt x="100" y="8373"/>
                  </a:lnTo>
                  <a:lnTo>
                    <a:pt x="8406" y="101"/>
                  </a:lnTo>
                  <a:lnTo>
                    <a:pt x="8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1925295" y="1963017"/>
              <a:ext cx="268132" cy="266667"/>
            </a:xfrm>
            <a:custGeom>
              <a:avLst/>
              <a:gdLst/>
              <a:ahLst/>
              <a:cxnLst/>
              <a:rect l="l" t="t" r="r" b="b"/>
              <a:pathLst>
                <a:path w="6038" h="6005" extrusionOk="0">
                  <a:moveTo>
                    <a:pt x="5638" y="0"/>
                  </a:moveTo>
                  <a:cubicBezTo>
                    <a:pt x="5471" y="0"/>
                    <a:pt x="5271" y="0"/>
                    <a:pt x="5037" y="34"/>
                  </a:cubicBezTo>
                  <a:cubicBezTo>
                    <a:pt x="4503" y="100"/>
                    <a:pt x="3803" y="267"/>
                    <a:pt x="3069" y="601"/>
                  </a:cubicBezTo>
                  <a:cubicBezTo>
                    <a:pt x="2936" y="701"/>
                    <a:pt x="2769" y="767"/>
                    <a:pt x="2635" y="867"/>
                  </a:cubicBezTo>
                  <a:cubicBezTo>
                    <a:pt x="2402" y="1001"/>
                    <a:pt x="2202" y="1168"/>
                    <a:pt x="1968" y="1334"/>
                  </a:cubicBezTo>
                  <a:cubicBezTo>
                    <a:pt x="1935" y="1368"/>
                    <a:pt x="1935" y="1368"/>
                    <a:pt x="1935" y="1401"/>
                  </a:cubicBezTo>
                  <a:cubicBezTo>
                    <a:pt x="1868" y="1435"/>
                    <a:pt x="1802" y="1501"/>
                    <a:pt x="1735" y="1568"/>
                  </a:cubicBezTo>
                  <a:cubicBezTo>
                    <a:pt x="701" y="2569"/>
                    <a:pt x="267" y="3770"/>
                    <a:pt x="100" y="4704"/>
                  </a:cubicBezTo>
                  <a:cubicBezTo>
                    <a:pt x="67" y="4770"/>
                    <a:pt x="67" y="4870"/>
                    <a:pt x="67" y="4937"/>
                  </a:cubicBezTo>
                  <a:cubicBezTo>
                    <a:pt x="0" y="5371"/>
                    <a:pt x="0" y="5738"/>
                    <a:pt x="0" y="5904"/>
                  </a:cubicBezTo>
                  <a:cubicBezTo>
                    <a:pt x="0" y="5938"/>
                    <a:pt x="0" y="5971"/>
                    <a:pt x="0" y="5971"/>
                  </a:cubicBezTo>
                  <a:lnTo>
                    <a:pt x="0" y="6004"/>
                  </a:lnTo>
                  <a:lnTo>
                    <a:pt x="67" y="6004"/>
                  </a:lnTo>
                  <a:cubicBezTo>
                    <a:pt x="200" y="6004"/>
                    <a:pt x="467" y="6004"/>
                    <a:pt x="801" y="5971"/>
                  </a:cubicBezTo>
                  <a:cubicBezTo>
                    <a:pt x="901" y="5971"/>
                    <a:pt x="1001" y="5938"/>
                    <a:pt x="1101" y="5938"/>
                  </a:cubicBezTo>
                  <a:cubicBezTo>
                    <a:pt x="1868" y="5804"/>
                    <a:pt x="2869" y="5537"/>
                    <a:pt x="3770" y="4837"/>
                  </a:cubicBezTo>
                  <a:cubicBezTo>
                    <a:pt x="3870" y="4770"/>
                    <a:pt x="3936" y="4704"/>
                    <a:pt x="4036" y="4637"/>
                  </a:cubicBezTo>
                  <a:cubicBezTo>
                    <a:pt x="4137" y="4570"/>
                    <a:pt x="4203" y="4503"/>
                    <a:pt x="4303" y="4403"/>
                  </a:cubicBezTo>
                  <a:cubicBezTo>
                    <a:pt x="4337" y="4337"/>
                    <a:pt x="4403" y="4303"/>
                    <a:pt x="4470" y="4237"/>
                  </a:cubicBezTo>
                  <a:cubicBezTo>
                    <a:pt x="4537" y="4170"/>
                    <a:pt x="4604" y="4103"/>
                    <a:pt x="4637" y="4036"/>
                  </a:cubicBezTo>
                  <a:cubicBezTo>
                    <a:pt x="4704" y="3970"/>
                    <a:pt x="4770" y="3903"/>
                    <a:pt x="4804" y="3836"/>
                  </a:cubicBezTo>
                  <a:cubicBezTo>
                    <a:pt x="6005" y="2302"/>
                    <a:pt x="6038" y="601"/>
                    <a:pt x="6005" y="67"/>
                  </a:cubicBezTo>
                  <a:lnTo>
                    <a:pt x="60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1960821" y="2165960"/>
              <a:ext cx="143747" cy="62259"/>
            </a:xfrm>
            <a:custGeom>
              <a:avLst/>
              <a:gdLst/>
              <a:ahLst/>
              <a:cxnLst/>
              <a:rect l="l" t="t" r="r" b="b"/>
              <a:pathLst>
                <a:path w="3237" h="1402" extrusionOk="0">
                  <a:moveTo>
                    <a:pt x="2536" y="0"/>
                  </a:moveTo>
                  <a:cubicBezTo>
                    <a:pt x="1435" y="0"/>
                    <a:pt x="501" y="567"/>
                    <a:pt x="1" y="1401"/>
                  </a:cubicBezTo>
                  <a:cubicBezTo>
                    <a:pt x="101" y="1401"/>
                    <a:pt x="201" y="1368"/>
                    <a:pt x="301" y="1368"/>
                  </a:cubicBezTo>
                  <a:cubicBezTo>
                    <a:pt x="768" y="667"/>
                    <a:pt x="1602" y="234"/>
                    <a:pt x="2536" y="234"/>
                  </a:cubicBezTo>
                  <a:cubicBezTo>
                    <a:pt x="2703" y="234"/>
                    <a:pt x="2836" y="234"/>
                    <a:pt x="2970" y="267"/>
                  </a:cubicBezTo>
                  <a:cubicBezTo>
                    <a:pt x="3070" y="200"/>
                    <a:pt x="3136" y="134"/>
                    <a:pt x="3236" y="67"/>
                  </a:cubicBezTo>
                  <a:cubicBezTo>
                    <a:pt x="3003" y="33"/>
                    <a:pt x="2769" y="0"/>
                    <a:pt x="2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1928226" y="2023722"/>
              <a:ext cx="91924" cy="158579"/>
            </a:xfrm>
            <a:custGeom>
              <a:avLst/>
              <a:gdLst/>
              <a:ahLst/>
              <a:cxnLst/>
              <a:rect l="l" t="t" r="r" b="b"/>
              <a:pathLst>
                <a:path w="2070" h="3571" extrusionOk="0">
                  <a:moveTo>
                    <a:pt x="1869" y="1"/>
                  </a:moveTo>
                  <a:cubicBezTo>
                    <a:pt x="1802" y="68"/>
                    <a:pt x="1736" y="134"/>
                    <a:pt x="1669" y="201"/>
                  </a:cubicBezTo>
                  <a:cubicBezTo>
                    <a:pt x="1769" y="468"/>
                    <a:pt x="1836" y="735"/>
                    <a:pt x="1836" y="1035"/>
                  </a:cubicBezTo>
                  <a:cubicBezTo>
                    <a:pt x="1836" y="2102"/>
                    <a:pt x="1102" y="3003"/>
                    <a:pt x="34" y="3303"/>
                  </a:cubicBezTo>
                  <a:cubicBezTo>
                    <a:pt x="34" y="3403"/>
                    <a:pt x="1" y="3503"/>
                    <a:pt x="1" y="3570"/>
                  </a:cubicBezTo>
                  <a:cubicBezTo>
                    <a:pt x="1202" y="3270"/>
                    <a:pt x="2069" y="2236"/>
                    <a:pt x="2069" y="1035"/>
                  </a:cubicBezTo>
                  <a:cubicBezTo>
                    <a:pt x="2069" y="668"/>
                    <a:pt x="2002" y="334"/>
                    <a:pt x="1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2031920" y="1989661"/>
              <a:ext cx="91924" cy="168926"/>
            </a:xfrm>
            <a:custGeom>
              <a:avLst/>
              <a:gdLst/>
              <a:ahLst/>
              <a:cxnLst/>
              <a:rect l="l" t="t" r="r" b="b"/>
              <a:pathLst>
                <a:path w="2070" h="3804" extrusionOk="0">
                  <a:moveTo>
                    <a:pt x="668" y="1"/>
                  </a:moveTo>
                  <a:cubicBezTo>
                    <a:pt x="535" y="67"/>
                    <a:pt x="368" y="167"/>
                    <a:pt x="234" y="234"/>
                  </a:cubicBezTo>
                  <a:cubicBezTo>
                    <a:pt x="68" y="568"/>
                    <a:pt x="1" y="935"/>
                    <a:pt x="1" y="1335"/>
                  </a:cubicBezTo>
                  <a:cubicBezTo>
                    <a:pt x="1" y="2469"/>
                    <a:pt x="768" y="3436"/>
                    <a:pt x="1902" y="3803"/>
                  </a:cubicBezTo>
                  <a:cubicBezTo>
                    <a:pt x="1936" y="3737"/>
                    <a:pt x="2002" y="3703"/>
                    <a:pt x="2069" y="3637"/>
                  </a:cubicBezTo>
                  <a:cubicBezTo>
                    <a:pt x="1002" y="3303"/>
                    <a:pt x="234" y="2402"/>
                    <a:pt x="234" y="1335"/>
                  </a:cubicBezTo>
                  <a:cubicBezTo>
                    <a:pt x="234" y="835"/>
                    <a:pt x="401" y="40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2095646" y="1963017"/>
              <a:ext cx="80022" cy="179273"/>
            </a:xfrm>
            <a:custGeom>
              <a:avLst/>
              <a:gdLst/>
              <a:ahLst/>
              <a:cxnLst/>
              <a:rect l="l" t="t" r="r" b="b"/>
              <a:pathLst>
                <a:path w="1802" h="4037" extrusionOk="0">
                  <a:moveTo>
                    <a:pt x="1802" y="0"/>
                  </a:moveTo>
                  <a:cubicBezTo>
                    <a:pt x="1635" y="0"/>
                    <a:pt x="1435" y="0"/>
                    <a:pt x="1201" y="34"/>
                  </a:cubicBezTo>
                  <a:cubicBezTo>
                    <a:pt x="467" y="501"/>
                    <a:pt x="0" y="1301"/>
                    <a:pt x="0" y="2168"/>
                  </a:cubicBezTo>
                  <a:cubicBezTo>
                    <a:pt x="0" y="2902"/>
                    <a:pt x="301" y="3536"/>
                    <a:pt x="801" y="4036"/>
                  </a:cubicBezTo>
                  <a:cubicBezTo>
                    <a:pt x="868" y="3970"/>
                    <a:pt x="934" y="3903"/>
                    <a:pt x="968" y="3836"/>
                  </a:cubicBezTo>
                  <a:cubicBezTo>
                    <a:pt x="501" y="3403"/>
                    <a:pt x="234" y="2836"/>
                    <a:pt x="234" y="2168"/>
                  </a:cubicBezTo>
                  <a:cubicBezTo>
                    <a:pt x="234" y="1201"/>
                    <a:pt x="868" y="367"/>
                    <a:pt x="18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1925295" y="1963017"/>
              <a:ext cx="266667" cy="266667"/>
            </a:xfrm>
            <a:custGeom>
              <a:avLst/>
              <a:gdLst/>
              <a:ahLst/>
              <a:cxnLst/>
              <a:rect l="l" t="t" r="r" b="b"/>
              <a:pathLst>
                <a:path w="6005" h="6005" extrusionOk="0">
                  <a:moveTo>
                    <a:pt x="5904" y="0"/>
                  </a:moveTo>
                  <a:lnTo>
                    <a:pt x="0" y="5904"/>
                  </a:lnTo>
                  <a:cubicBezTo>
                    <a:pt x="0" y="5938"/>
                    <a:pt x="0" y="5971"/>
                    <a:pt x="0" y="6004"/>
                  </a:cubicBezTo>
                  <a:lnTo>
                    <a:pt x="67" y="6004"/>
                  </a:lnTo>
                  <a:lnTo>
                    <a:pt x="6005" y="67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2245259" y="940884"/>
              <a:ext cx="157069" cy="157069"/>
            </a:xfrm>
            <a:custGeom>
              <a:avLst/>
              <a:gdLst/>
              <a:ahLst/>
              <a:cxnLst/>
              <a:rect l="l" t="t" r="r" b="b"/>
              <a:pathLst>
                <a:path w="3537" h="3537" fill="none" extrusionOk="0">
                  <a:moveTo>
                    <a:pt x="3536" y="1769"/>
                  </a:moveTo>
                  <a:cubicBezTo>
                    <a:pt x="3536" y="2736"/>
                    <a:pt x="2769" y="3537"/>
                    <a:pt x="1768" y="3537"/>
                  </a:cubicBezTo>
                  <a:cubicBezTo>
                    <a:pt x="801" y="3537"/>
                    <a:pt x="0" y="2736"/>
                    <a:pt x="0" y="1769"/>
                  </a:cubicBezTo>
                  <a:cubicBezTo>
                    <a:pt x="0" y="768"/>
                    <a:pt x="801" y="1"/>
                    <a:pt x="1768" y="1"/>
                  </a:cubicBezTo>
                  <a:cubicBezTo>
                    <a:pt x="2769" y="1"/>
                    <a:pt x="3536" y="768"/>
                    <a:pt x="3536" y="1769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2005274" y="1158660"/>
              <a:ext cx="68166" cy="68166"/>
            </a:xfrm>
            <a:custGeom>
              <a:avLst/>
              <a:gdLst/>
              <a:ahLst/>
              <a:cxnLst/>
              <a:rect l="l" t="t" r="r" b="b"/>
              <a:pathLst>
                <a:path w="1535" h="1535" extrusionOk="0">
                  <a:moveTo>
                    <a:pt x="768" y="0"/>
                  </a:moveTo>
                  <a:cubicBezTo>
                    <a:pt x="334" y="0"/>
                    <a:pt x="1" y="334"/>
                    <a:pt x="1" y="767"/>
                  </a:cubicBezTo>
                  <a:cubicBezTo>
                    <a:pt x="1" y="1201"/>
                    <a:pt x="334" y="1535"/>
                    <a:pt x="768" y="1535"/>
                  </a:cubicBezTo>
                  <a:cubicBezTo>
                    <a:pt x="1201" y="1535"/>
                    <a:pt x="1535" y="1201"/>
                    <a:pt x="1535" y="767"/>
                  </a:cubicBezTo>
                  <a:cubicBezTo>
                    <a:pt x="1535" y="334"/>
                    <a:pt x="1201" y="0"/>
                    <a:pt x="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1649739" y="2078565"/>
              <a:ext cx="157069" cy="157025"/>
            </a:xfrm>
            <a:custGeom>
              <a:avLst/>
              <a:gdLst/>
              <a:ahLst/>
              <a:cxnLst/>
              <a:rect l="l" t="t" r="r" b="b"/>
              <a:pathLst>
                <a:path w="3537" h="3536" fill="none" extrusionOk="0">
                  <a:moveTo>
                    <a:pt x="3537" y="1768"/>
                  </a:moveTo>
                  <a:cubicBezTo>
                    <a:pt x="3537" y="2735"/>
                    <a:pt x="2736" y="3536"/>
                    <a:pt x="1769" y="3536"/>
                  </a:cubicBezTo>
                  <a:cubicBezTo>
                    <a:pt x="801" y="3536"/>
                    <a:pt x="1" y="2735"/>
                    <a:pt x="1" y="1768"/>
                  </a:cubicBezTo>
                  <a:cubicBezTo>
                    <a:pt x="1" y="801"/>
                    <a:pt x="801" y="0"/>
                    <a:pt x="1769" y="0"/>
                  </a:cubicBezTo>
                  <a:cubicBezTo>
                    <a:pt x="2736" y="0"/>
                    <a:pt x="3537" y="801"/>
                    <a:pt x="3537" y="1768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5"/>
            <p:cNvSpPr/>
            <p:nvPr/>
          </p:nvSpPr>
          <p:spPr>
            <a:xfrm>
              <a:off x="1903046" y="856465"/>
              <a:ext cx="77091" cy="78557"/>
            </a:xfrm>
            <a:custGeom>
              <a:avLst/>
              <a:gdLst/>
              <a:ahLst/>
              <a:cxnLst/>
              <a:rect l="l" t="t" r="r" b="b"/>
              <a:pathLst>
                <a:path w="1736" h="1769" fill="none" extrusionOk="0">
                  <a:moveTo>
                    <a:pt x="1735" y="901"/>
                  </a:moveTo>
                  <a:cubicBezTo>
                    <a:pt x="1735" y="1368"/>
                    <a:pt x="1335" y="1768"/>
                    <a:pt x="868" y="1768"/>
                  </a:cubicBezTo>
                  <a:cubicBezTo>
                    <a:pt x="368" y="1768"/>
                    <a:pt x="1" y="1368"/>
                    <a:pt x="1" y="901"/>
                  </a:cubicBezTo>
                  <a:cubicBezTo>
                    <a:pt x="1" y="401"/>
                    <a:pt x="368" y="0"/>
                    <a:pt x="868" y="0"/>
                  </a:cubicBezTo>
                  <a:cubicBezTo>
                    <a:pt x="1335" y="34"/>
                    <a:pt x="1735" y="401"/>
                    <a:pt x="1735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5"/>
            <p:cNvSpPr/>
            <p:nvPr/>
          </p:nvSpPr>
          <p:spPr>
            <a:xfrm>
              <a:off x="1993417" y="1850443"/>
              <a:ext cx="77091" cy="78512"/>
            </a:xfrm>
            <a:custGeom>
              <a:avLst/>
              <a:gdLst/>
              <a:ahLst/>
              <a:cxnLst/>
              <a:rect l="l" t="t" r="r" b="b"/>
              <a:pathLst>
                <a:path w="1736" h="1768" fill="none" extrusionOk="0">
                  <a:moveTo>
                    <a:pt x="1735" y="901"/>
                  </a:moveTo>
                  <a:cubicBezTo>
                    <a:pt x="1735" y="1368"/>
                    <a:pt x="1335" y="1768"/>
                    <a:pt x="868" y="1768"/>
                  </a:cubicBezTo>
                  <a:cubicBezTo>
                    <a:pt x="368" y="1768"/>
                    <a:pt x="1" y="1368"/>
                    <a:pt x="1" y="901"/>
                  </a:cubicBezTo>
                  <a:cubicBezTo>
                    <a:pt x="1" y="400"/>
                    <a:pt x="368" y="0"/>
                    <a:pt x="868" y="0"/>
                  </a:cubicBezTo>
                  <a:cubicBezTo>
                    <a:pt x="1335" y="0"/>
                    <a:pt x="1735" y="400"/>
                    <a:pt x="1735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1494220" y="1034229"/>
              <a:ext cx="78557" cy="78557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1" y="0"/>
                  </a:moveTo>
                  <a:cubicBezTo>
                    <a:pt x="401" y="0"/>
                    <a:pt x="0" y="400"/>
                    <a:pt x="0" y="901"/>
                  </a:cubicBezTo>
                  <a:cubicBezTo>
                    <a:pt x="0" y="1368"/>
                    <a:pt x="401" y="1768"/>
                    <a:pt x="901" y="1768"/>
                  </a:cubicBezTo>
                  <a:cubicBezTo>
                    <a:pt x="1368" y="1768"/>
                    <a:pt x="1768" y="1368"/>
                    <a:pt x="1768" y="901"/>
                  </a:cubicBezTo>
                  <a:cubicBezTo>
                    <a:pt x="1768" y="400"/>
                    <a:pt x="1368" y="0"/>
                    <a:pt x="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1633441" y="1251960"/>
              <a:ext cx="78557" cy="78557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368"/>
                    <a:pt x="401" y="1769"/>
                    <a:pt x="902" y="1769"/>
                  </a:cubicBezTo>
                  <a:cubicBezTo>
                    <a:pt x="1402" y="1769"/>
                    <a:pt x="1769" y="1368"/>
                    <a:pt x="1769" y="901"/>
                  </a:cubicBezTo>
                  <a:cubicBezTo>
                    <a:pt x="1769" y="401"/>
                    <a:pt x="1369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5"/>
            <p:cNvSpPr/>
            <p:nvPr/>
          </p:nvSpPr>
          <p:spPr>
            <a:xfrm>
              <a:off x="2085254" y="1758563"/>
              <a:ext cx="59328" cy="57819"/>
            </a:xfrm>
            <a:custGeom>
              <a:avLst/>
              <a:gdLst/>
              <a:ahLst/>
              <a:cxnLst/>
              <a:rect l="l" t="t" r="r" b="b"/>
              <a:pathLst>
                <a:path w="1336" h="1302" extrusionOk="0">
                  <a:moveTo>
                    <a:pt x="668" y="1"/>
                  </a:moveTo>
                  <a:cubicBezTo>
                    <a:pt x="301" y="1"/>
                    <a:pt x="1" y="301"/>
                    <a:pt x="1" y="668"/>
                  </a:cubicBezTo>
                  <a:cubicBezTo>
                    <a:pt x="1" y="1035"/>
                    <a:pt x="301" y="1302"/>
                    <a:pt x="668" y="1302"/>
                  </a:cubicBezTo>
                  <a:cubicBezTo>
                    <a:pt x="1035" y="1302"/>
                    <a:pt x="1335" y="1035"/>
                    <a:pt x="1335" y="668"/>
                  </a:cubicBezTo>
                  <a:cubicBezTo>
                    <a:pt x="1335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5"/>
            <p:cNvSpPr/>
            <p:nvPr/>
          </p:nvSpPr>
          <p:spPr>
            <a:xfrm>
              <a:off x="1723813" y="606095"/>
              <a:ext cx="148188" cy="146722"/>
            </a:xfrm>
            <a:custGeom>
              <a:avLst/>
              <a:gdLst/>
              <a:ahLst/>
              <a:cxnLst/>
              <a:rect l="l" t="t" r="r" b="b"/>
              <a:pathLst>
                <a:path w="3337" h="3304" extrusionOk="0">
                  <a:moveTo>
                    <a:pt x="1669" y="1"/>
                  </a:moveTo>
                  <a:cubicBezTo>
                    <a:pt x="768" y="1"/>
                    <a:pt x="1" y="735"/>
                    <a:pt x="1" y="1635"/>
                  </a:cubicBezTo>
                  <a:cubicBezTo>
                    <a:pt x="1" y="2536"/>
                    <a:pt x="768" y="3303"/>
                    <a:pt x="1669" y="3303"/>
                  </a:cubicBezTo>
                  <a:cubicBezTo>
                    <a:pt x="2603" y="3303"/>
                    <a:pt x="3336" y="2569"/>
                    <a:pt x="3336" y="1635"/>
                  </a:cubicBezTo>
                  <a:cubicBezTo>
                    <a:pt x="3336" y="735"/>
                    <a:pt x="2603" y="1"/>
                    <a:pt x="1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5"/>
            <p:cNvSpPr/>
            <p:nvPr/>
          </p:nvSpPr>
          <p:spPr>
            <a:xfrm>
              <a:off x="1827507" y="3793612"/>
              <a:ext cx="82998" cy="81488"/>
            </a:xfrm>
            <a:custGeom>
              <a:avLst/>
              <a:gdLst/>
              <a:ahLst/>
              <a:cxnLst/>
              <a:rect l="l" t="t" r="r" b="b"/>
              <a:pathLst>
                <a:path w="1869" h="1835" fill="none" extrusionOk="0">
                  <a:moveTo>
                    <a:pt x="34" y="834"/>
                  </a:moveTo>
                  <a:cubicBezTo>
                    <a:pt x="101" y="367"/>
                    <a:pt x="501" y="0"/>
                    <a:pt x="1001" y="34"/>
                  </a:cubicBezTo>
                  <a:cubicBezTo>
                    <a:pt x="1502" y="67"/>
                    <a:pt x="1869" y="501"/>
                    <a:pt x="1802" y="1001"/>
                  </a:cubicBezTo>
                  <a:cubicBezTo>
                    <a:pt x="1769" y="1468"/>
                    <a:pt x="1335" y="1835"/>
                    <a:pt x="868" y="1802"/>
                  </a:cubicBezTo>
                  <a:cubicBezTo>
                    <a:pt x="368" y="1768"/>
                    <a:pt x="1" y="1335"/>
                    <a:pt x="34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5"/>
            <p:cNvSpPr/>
            <p:nvPr/>
          </p:nvSpPr>
          <p:spPr>
            <a:xfrm>
              <a:off x="1965262" y="4163573"/>
              <a:ext cx="81532" cy="79001"/>
            </a:xfrm>
            <a:custGeom>
              <a:avLst/>
              <a:gdLst/>
              <a:ahLst/>
              <a:cxnLst/>
              <a:rect l="l" t="t" r="r" b="b"/>
              <a:pathLst>
                <a:path w="1836" h="1779" extrusionOk="0">
                  <a:moveTo>
                    <a:pt x="884" y="1"/>
                  </a:moveTo>
                  <a:cubicBezTo>
                    <a:pt x="435" y="1"/>
                    <a:pt x="65" y="348"/>
                    <a:pt x="34" y="809"/>
                  </a:cubicBezTo>
                  <a:cubicBezTo>
                    <a:pt x="1" y="1310"/>
                    <a:pt x="368" y="1710"/>
                    <a:pt x="835" y="1777"/>
                  </a:cubicBezTo>
                  <a:cubicBezTo>
                    <a:pt x="856" y="1778"/>
                    <a:pt x="877" y="1779"/>
                    <a:pt x="898" y="1779"/>
                  </a:cubicBezTo>
                  <a:cubicBezTo>
                    <a:pt x="1371" y="1779"/>
                    <a:pt x="1770" y="1422"/>
                    <a:pt x="1802" y="943"/>
                  </a:cubicBezTo>
                  <a:cubicBezTo>
                    <a:pt x="1836" y="476"/>
                    <a:pt x="1469" y="42"/>
                    <a:pt x="1002" y="9"/>
                  </a:cubicBezTo>
                  <a:cubicBezTo>
                    <a:pt x="962" y="3"/>
                    <a:pt x="923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5"/>
            <p:cNvSpPr/>
            <p:nvPr/>
          </p:nvSpPr>
          <p:spPr>
            <a:xfrm>
              <a:off x="1863078" y="4249857"/>
              <a:ext cx="88904" cy="88904"/>
            </a:xfrm>
            <a:custGeom>
              <a:avLst/>
              <a:gdLst/>
              <a:ahLst/>
              <a:cxnLst/>
              <a:rect l="l" t="t" r="r" b="b"/>
              <a:pathLst>
                <a:path w="2002" h="2002" fill="none" extrusionOk="0">
                  <a:moveTo>
                    <a:pt x="1568" y="334"/>
                  </a:moveTo>
                  <a:cubicBezTo>
                    <a:pt x="1935" y="634"/>
                    <a:pt x="2002" y="1201"/>
                    <a:pt x="1701" y="1568"/>
                  </a:cubicBezTo>
                  <a:cubicBezTo>
                    <a:pt x="1368" y="1968"/>
                    <a:pt x="801" y="2002"/>
                    <a:pt x="434" y="1702"/>
                  </a:cubicBezTo>
                  <a:cubicBezTo>
                    <a:pt x="67" y="1401"/>
                    <a:pt x="0" y="834"/>
                    <a:pt x="300" y="434"/>
                  </a:cubicBezTo>
                  <a:cubicBezTo>
                    <a:pt x="634" y="67"/>
                    <a:pt x="1168" y="0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>
              <a:off x="1951940" y="4027641"/>
              <a:ext cx="88948" cy="88948"/>
            </a:xfrm>
            <a:custGeom>
              <a:avLst/>
              <a:gdLst/>
              <a:ahLst/>
              <a:cxnLst/>
              <a:rect l="l" t="t" r="r" b="b"/>
              <a:pathLst>
                <a:path w="2003" h="2003" fill="none" extrusionOk="0">
                  <a:moveTo>
                    <a:pt x="1568" y="334"/>
                  </a:moveTo>
                  <a:cubicBezTo>
                    <a:pt x="1935" y="635"/>
                    <a:pt x="2002" y="1202"/>
                    <a:pt x="1702" y="1569"/>
                  </a:cubicBezTo>
                  <a:cubicBezTo>
                    <a:pt x="1368" y="1935"/>
                    <a:pt x="835" y="2002"/>
                    <a:pt x="434" y="1702"/>
                  </a:cubicBezTo>
                  <a:cubicBezTo>
                    <a:pt x="67" y="1402"/>
                    <a:pt x="1" y="835"/>
                    <a:pt x="301" y="434"/>
                  </a:cubicBezTo>
                  <a:cubicBezTo>
                    <a:pt x="634" y="67"/>
                    <a:pt x="1202" y="1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>
              <a:off x="1923785" y="4355059"/>
              <a:ext cx="88948" cy="79223"/>
            </a:xfrm>
            <a:custGeom>
              <a:avLst/>
              <a:gdLst/>
              <a:ahLst/>
              <a:cxnLst/>
              <a:rect l="l" t="t" r="r" b="b"/>
              <a:pathLst>
                <a:path w="2003" h="1784" extrusionOk="0">
                  <a:moveTo>
                    <a:pt x="980" y="0"/>
                  </a:moveTo>
                  <a:cubicBezTo>
                    <a:pt x="721" y="0"/>
                    <a:pt x="469" y="109"/>
                    <a:pt x="301" y="333"/>
                  </a:cubicBezTo>
                  <a:cubicBezTo>
                    <a:pt x="1" y="700"/>
                    <a:pt x="34" y="1267"/>
                    <a:pt x="435" y="1567"/>
                  </a:cubicBezTo>
                  <a:cubicBezTo>
                    <a:pt x="596" y="1715"/>
                    <a:pt x="797" y="1784"/>
                    <a:pt x="997" y="1784"/>
                  </a:cubicBezTo>
                  <a:cubicBezTo>
                    <a:pt x="1250" y="1784"/>
                    <a:pt x="1501" y="1673"/>
                    <a:pt x="1669" y="1467"/>
                  </a:cubicBezTo>
                  <a:cubicBezTo>
                    <a:pt x="2002" y="1067"/>
                    <a:pt x="1936" y="500"/>
                    <a:pt x="1569" y="200"/>
                  </a:cubicBezTo>
                  <a:cubicBezTo>
                    <a:pt x="1392" y="68"/>
                    <a:pt x="1184" y="0"/>
                    <a:pt x="9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1805303" y="3998909"/>
              <a:ext cx="88904" cy="79134"/>
            </a:xfrm>
            <a:custGeom>
              <a:avLst/>
              <a:gdLst/>
              <a:ahLst/>
              <a:cxnLst/>
              <a:rect l="l" t="t" r="r" b="b"/>
              <a:pathLst>
                <a:path w="2002" h="1782" extrusionOk="0">
                  <a:moveTo>
                    <a:pt x="985" y="0"/>
                  </a:moveTo>
                  <a:cubicBezTo>
                    <a:pt x="727" y="0"/>
                    <a:pt x="471" y="120"/>
                    <a:pt x="301" y="348"/>
                  </a:cubicBezTo>
                  <a:cubicBezTo>
                    <a:pt x="0" y="714"/>
                    <a:pt x="34" y="1282"/>
                    <a:pt x="434" y="1582"/>
                  </a:cubicBezTo>
                  <a:cubicBezTo>
                    <a:pt x="596" y="1714"/>
                    <a:pt x="796" y="1781"/>
                    <a:pt x="995" y="1781"/>
                  </a:cubicBezTo>
                  <a:cubicBezTo>
                    <a:pt x="1249" y="1781"/>
                    <a:pt x="1500" y="1672"/>
                    <a:pt x="1668" y="1448"/>
                  </a:cubicBezTo>
                  <a:cubicBezTo>
                    <a:pt x="2002" y="1081"/>
                    <a:pt x="1935" y="514"/>
                    <a:pt x="1535" y="214"/>
                  </a:cubicBezTo>
                  <a:cubicBezTo>
                    <a:pt x="1376" y="70"/>
                    <a:pt x="1180" y="0"/>
                    <a:pt x="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1968238" y="3850676"/>
              <a:ext cx="88948" cy="78779"/>
            </a:xfrm>
            <a:custGeom>
              <a:avLst/>
              <a:gdLst/>
              <a:ahLst/>
              <a:cxnLst/>
              <a:rect l="l" t="t" r="r" b="b"/>
              <a:pathLst>
                <a:path w="2003" h="1774" extrusionOk="0">
                  <a:moveTo>
                    <a:pt x="979" y="0"/>
                  </a:moveTo>
                  <a:cubicBezTo>
                    <a:pt x="720" y="0"/>
                    <a:pt x="469" y="111"/>
                    <a:pt x="301" y="316"/>
                  </a:cubicBezTo>
                  <a:cubicBezTo>
                    <a:pt x="1" y="717"/>
                    <a:pt x="34" y="1284"/>
                    <a:pt x="434" y="1584"/>
                  </a:cubicBezTo>
                  <a:cubicBezTo>
                    <a:pt x="590" y="1712"/>
                    <a:pt x="783" y="1773"/>
                    <a:pt x="975" y="1773"/>
                  </a:cubicBezTo>
                  <a:cubicBezTo>
                    <a:pt x="1236" y="1773"/>
                    <a:pt x="1496" y="1661"/>
                    <a:pt x="1668" y="1451"/>
                  </a:cubicBezTo>
                  <a:cubicBezTo>
                    <a:pt x="2002" y="1084"/>
                    <a:pt x="1935" y="517"/>
                    <a:pt x="1568" y="216"/>
                  </a:cubicBezTo>
                  <a:cubicBezTo>
                    <a:pt x="1392" y="69"/>
                    <a:pt x="1183" y="0"/>
                    <a:pt x="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5"/>
            <p:cNvSpPr/>
            <p:nvPr/>
          </p:nvSpPr>
          <p:spPr>
            <a:xfrm>
              <a:off x="2622975" y="2437025"/>
              <a:ext cx="392607" cy="2162716"/>
            </a:xfrm>
            <a:custGeom>
              <a:avLst/>
              <a:gdLst/>
              <a:ahLst/>
              <a:cxnLst/>
              <a:rect l="l" t="t" r="r" b="b"/>
              <a:pathLst>
                <a:path w="8841" h="33392" fill="none" extrusionOk="0">
                  <a:moveTo>
                    <a:pt x="4404" y="33391"/>
                  </a:moveTo>
                  <a:lnTo>
                    <a:pt x="4404" y="33391"/>
                  </a:lnTo>
                  <a:cubicBezTo>
                    <a:pt x="1969" y="33391"/>
                    <a:pt x="1" y="31423"/>
                    <a:pt x="1" y="28955"/>
                  </a:cubicBezTo>
                  <a:lnTo>
                    <a:pt x="1" y="0"/>
                  </a:lnTo>
                  <a:lnTo>
                    <a:pt x="8840" y="0"/>
                  </a:lnTo>
                  <a:lnTo>
                    <a:pt x="8840" y="28955"/>
                  </a:lnTo>
                  <a:cubicBezTo>
                    <a:pt x="8840" y="31423"/>
                    <a:pt x="6872" y="33391"/>
                    <a:pt x="4404" y="3339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>
              <a:off x="2688164" y="3245008"/>
              <a:ext cx="260761" cy="1276824"/>
            </a:xfrm>
            <a:custGeom>
              <a:avLst/>
              <a:gdLst/>
              <a:ahLst/>
              <a:cxnLst/>
              <a:rect l="l" t="t" r="r" b="b"/>
              <a:pathLst>
                <a:path w="5872" h="19082" extrusionOk="0">
                  <a:moveTo>
                    <a:pt x="0" y="1"/>
                  </a:moveTo>
                  <a:lnTo>
                    <a:pt x="0" y="16146"/>
                  </a:lnTo>
                  <a:cubicBezTo>
                    <a:pt x="0" y="17780"/>
                    <a:pt x="1335" y="19081"/>
                    <a:pt x="2936" y="19081"/>
                  </a:cubicBezTo>
                  <a:cubicBezTo>
                    <a:pt x="4570" y="19081"/>
                    <a:pt x="5871" y="17780"/>
                    <a:pt x="5871" y="16146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2722227" y="3108069"/>
              <a:ext cx="82998" cy="81488"/>
            </a:xfrm>
            <a:custGeom>
              <a:avLst/>
              <a:gdLst/>
              <a:ahLst/>
              <a:cxnLst/>
              <a:rect l="l" t="t" r="r" b="b"/>
              <a:pathLst>
                <a:path w="1869" h="1835" fill="none" extrusionOk="0">
                  <a:moveTo>
                    <a:pt x="34" y="834"/>
                  </a:moveTo>
                  <a:cubicBezTo>
                    <a:pt x="101" y="367"/>
                    <a:pt x="501" y="0"/>
                    <a:pt x="1001" y="34"/>
                  </a:cubicBezTo>
                  <a:cubicBezTo>
                    <a:pt x="1502" y="67"/>
                    <a:pt x="1869" y="501"/>
                    <a:pt x="1802" y="1001"/>
                  </a:cubicBezTo>
                  <a:cubicBezTo>
                    <a:pt x="1769" y="1468"/>
                    <a:pt x="1335" y="1835"/>
                    <a:pt x="868" y="1802"/>
                  </a:cubicBezTo>
                  <a:cubicBezTo>
                    <a:pt x="368" y="1768"/>
                    <a:pt x="1" y="1335"/>
                    <a:pt x="34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>
              <a:off x="2859983" y="3478030"/>
              <a:ext cx="81532" cy="79001"/>
            </a:xfrm>
            <a:custGeom>
              <a:avLst/>
              <a:gdLst/>
              <a:ahLst/>
              <a:cxnLst/>
              <a:rect l="l" t="t" r="r" b="b"/>
              <a:pathLst>
                <a:path w="1836" h="1779" extrusionOk="0">
                  <a:moveTo>
                    <a:pt x="884" y="1"/>
                  </a:moveTo>
                  <a:cubicBezTo>
                    <a:pt x="435" y="1"/>
                    <a:pt x="65" y="348"/>
                    <a:pt x="34" y="809"/>
                  </a:cubicBezTo>
                  <a:cubicBezTo>
                    <a:pt x="1" y="1310"/>
                    <a:pt x="368" y="1710"/>
                    <a:pt x="835" y="1777"/>
                  </a:cubicBezTo>
                  <a:cubicBezTo>
                    <a:pt x="856" y="1778"/>
                    <a:pt x="877" y="1779"/>
                    <a:pt x="898" y="1779"/>
                  </a:cubicBezTo>
                  <a:cubicBezTo>
                    <a:pt x="1371" y="1779"/>
                    <a:pt x="1770" y="1422"/>
                    <a:pt x="1802" y="943"/>
                  </a:cubicBezTo>
                  <a:cubicBezTo>
                    <a:pt x="1836" y="476"/>
                    <a:pt x="1469" y="42"/>
                    <a:pt x="1002" y="9"/>
                  </a:cubicBezTo>
                  <a:cubicBezTo>
                    <a:pt x="962" y="3"/>
                    <a:pt x="923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2757798" y="3564314"/>
              <a:ext cx="88904" cy="88904"/>
            </a:xfrm>
            <a:custGeom>
              <a:avLst/>
              <a:gdLst/>
              <a:ahLst/>
              <a:cxnLst/>
              <a:rect l="l" t="t" r="r" b="b"/>
              <a:pathLst>
                <a:path w="2002" h="2002" fill="none" extrusionOk="0">
                  <a:moveTo>
                    <a:pt x="1568" y="334"/>
                  </a:moveTo>
                  <a:cubicBezTo>
                    <a:pt x="1935" y="634"/>
                    <a:pt x="2002" y="1201"/>
                    <a:pt x="1701" y="1568"/>
                  </a:cubicBezTo>
                  <a:cubicBezTo>
                    <a:pt x="1368" y="1968"/>
                    <a:pt x="801" y="2002"/>
                    <a:pt x="434" y="1702"/>
                  </a:cubicBezTo>
                  <a:cubicBezTo>
                    <a:pt x="67" y="1401"/>
                    <a:pt x="0" y="834"/>
                    <a:pt x="300" y="434"/>
                  </a:cubicBezTo>
                  <a:cubicBezTo>
                    <a:pt x="634" y="67"/>
                    <a:pt x="1168" y="0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>
              <a:off x="2846660" y="3342098"/>
              <a:ext cx="88948" cy="88948"/>
            </a:xfrm>
            <a:custGeom>
              <a:avLst/>
              <a:gdLst/>
              <a:ahLst/>
              <a:cxnLst/>
              <a:rect l="l" t="t" r="r" b="b"/>
              <a:pathLst>
                <a:path w="2003" h="2003" fill="none" extrusionOk="0">
                  <a:moveTo>
                    <a:pt x="1568" y="334"/>
                  </a:moveTo>
                  <a:cubicBezTo>
                    <a:pt x="1935" y="635"/>
                    <a:pt x="2002" y="1202"/>
                    <a:pt x="1702" y="1569"/>
                  </a:cubicBezTo>
                  <a:cubicBezTo>
                    <a:pt x="1368" y="1935"/>
                    <a:pt x="835" y="2002"/>
                    <a:pt x="434" y="1702"/>
                  </a:cubicBezTo>
                  <a:cubicBezTo>
                    <a:pt x="67" y="1402"/>
                    <a:pt x="1" y="835"/>
                    <a:pt x="301" y="434"/>
                  </a:cubicBezTo>
                  <a:cubicBezTo>
                    <a:pt x="634" y="67"/>
                    <a:pt x="1202" y="1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>
              <a:off x="2818505" y="3669516"/>
              <a:ext cx="88948" cy="79223"/>
            </a:xfrm>
            <a:custGeom>
              <a:avLst/>
              <a:gdLst/>
              <a:ahLst/>
              <a:cxnLst/>
              <a:rect l="l" t="t" r="r" b="b"/>
              <a:pathLst>
                <a:path w="2003" h="1784" extrusionOk="0">
                  <a:moveTo>
                    <a:pt x="980" y="0"/>
                  </a:moveTo>
                  <a:cubicBezTo>
                    <a:pt x="721" y="0"/>
                    <a:pt x="469" y="109"/>
                    <a:pt x="301" y="333"/>
                  </a:cubicBezTo>
                  <a:cubicBezTo>
                    <a:pt x="1" y="700"/>
                    <a:pt x="34" y="1267"/>
                    <a:pt x="435" y="1567"/>
                  </a:cubicBezTo>
                  <a:cubicBezTo>
                    <a:pt x="596" y="1715"/>
                    <a:pt x="797" y="1784"/>
                    <a:pt x="997" y="1784"/>
                  </a:cubicBezTo>
                  <a:cubicBezTo>
                    <a:pt x="1250" y="1784"/>
                    <a:pt x="1501" y="1673"/>
                    <a:pt x="1669" y="1467"/>
                  </a:cubicBezTo>
                  <a:cubicBezTo>
                    <a:pt x="2002" y="1067"/>
                    <a:pt x="1936" y="500"/>
                    <a:pt x="1569" y="200"/>
                  </a:cubicBezTo>
                  <a:cubicBezTo>
                    <a:pt x="1392" y="68"/>
                    <a:pt x="1184" y="0"/>
                    <a:pt x="9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>
              <a:off x="2700023" y="3313366"/>
              <a:ext cx="88904" cy="79134"/>
            </a:xfrm>
            <a:custGeom>
              <a:avLst/>
              <a:gdLst/>
              <a:ahLst/>
              <a:cxnLst/>
              <a:rect l="l" t="t" r="r" b="b"/>
              <a:pathLst>
                <a:path w="2002" h="1782" extrusionOk="0">
                  <a:moveTo>
                    <a:pt x="985" y="0"/>
                  </a:moveTo>
                  <a:cubicBezTo>
                    <a:pt x="727" y="0"/>
                    <a:pt x="471" y="120"/>
                    <a:pt x="301" y="348"/>
                  </a:cubicBezTo>
                  <a:cubicBezTo>
                    <a:pt x="0" y="714"/>
                    <a:pt x="34" y="1282"/>
                    <a:pt x="434" y="1582"/>
                  </a:cubicBezTo>
                  <a:cubicBezTo>
                    <a:pt x="596" y="1714"/>
                    <a:pt x="796" y="1781"/>
                    <a:pt x="995" y="1781"/>
                  </a:cubicBezTo>
                  <a:cubicBezTo>
                    <a:pt x="1249" y="1781"/>
                    <a:pt x="1500" y="1672"/>
                    <a:pt x="1668" y="1448"/>
                  </a:cubicBezTo>
                  <a:cubicBezTo>
                    <a:pt x="2002" y="1081"/>
                    <a:pt x="1935" y="514"/>
                    <a:pt x="1535" y="214"/>
                  </a:cubicBezTo>
                  <a:cubicBezTo>
                    <a:pt x="1376" y="70"/>
                    <a:pt x="1180" y="0"/>
                    <a:pt x="9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>
              <a:off x="2862958" y="3165133"/>
              <a:ext cx="88948" cy="78779"/>
            </a:xfrm>
            <a:custGeom>
              <a:avLst/>
              <a:gdLst/>
              <a:ahLst/>
              <a:cxnLst/>
              <a:rect l="l" t="t" r="r" b="b"/>
              <a:pathLst>
                <a:path w="2003" h="1774" extrusionOk="0">
                  <a:moveTo>
                    <a:pt x="979" y="0"/>
                  </a:moveTo>
                  <a:cubicBezTo>
                    <a:pt x="720" y="0"/>
                    <a:pt x="469" y="111"/>
                    <a:pt x="301" y="316"/>
                  </a:cubicBezTo>
                  <a:cubicBezTo>
                    <a:pt x="1" y="717"/>
                    <a:pt x="34" y="1284"/>
                    <a:pt x="434" y="1584"/>
                  </a:cubicBezTo>
                  <a:cubicBezTo>
                    <a:pt x="590" y="1712"/>
                    <a:pt x="783" y="1773"/>
                    <a:pt x="975" y="1773"/>
                  </a:cubicBezTo>
                  <a:cubicBezTo>
                    <a:pt x="1236" y="1773"/>
                    <a:pt x="1496" y="1661"/>
                    <a:pt x="1668" y="1451"/>
                  </a:cubicBezTo>
                  <a:cubicBezTo>
                    <a:pt x="2002" y="1084"/>
                    <a:pt x="1935" y="517"/>
                    <a:pt x="1568" y="216"/>
                  </a:cubicBezTo>
                  <a:cubicBezTo>
                    <a:pt x="1392" y="69"/>
                    <a:pt x="1183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>
              <a:off x="2818505" y="2973248"/>
              <a:ext cx="44" cy="472585"/>
            </a:xfrm>
            <a:custGeom>
              <a:avLst/>
              <a:gdLst/>
              <a:ahLst/>
              <a:cxnLst/>
              <a:rect l="l" t="t" r="r" b="b"/>
              <a:pathLst>
                <a:path w="1" h="10642" fill="none" extrusionOk="0">
                  <a:moveTo>
                    <a:pt x="1" y="1"/>
                  </a:moveTo>
                  <a:lnTo>
                    <a:pt x="1" y="10642"/>
                  </a:lnTo>
                </a:path>
              </a:pathLst>
            </a:custGeom>
            <a:noFill/>
            <a:ln w="108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5"/>
            <p:cNvSpPr/>
            <p:nvPr/>
          </p:nvSpPr>
          <p:spPr>
            <a:xfrm>
              <a:off x="2818505" y="2426633"/>
              <a:ext cx="44" cy="546656"/>
            </a:xfrm>
            <a:custGeom>
              <a:avLst/>
              <a:gdLst/>
              <a:ahLst/>
              <a:cxnLst/>
              <a:rect l="l" t="t" r="r" b="b"/>
              <a:pathLst>
                <a:path w="1" h="12310" fill="none" extrusionOk="0">
                  <a:moveTo>
                    <a:pt x="1" y="1"/>
                  </a:moveTo>
                  <a:lnTo>
                    <a:pt x="1" y="1231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>
              <a:off x="2818505" y="1248985"/>
              <a:ext cx="44" cy="1177687"/>
            </a:xfrm>
            <a:custGeom>
              <a:avLst/>
              <a:gdLst/>
              <a:ahLst/>
              <a:cxnLst/>
              <a:rect l="l" t="t" r="r" b="b"/>
              <a:pathLst>
                <a:path w="1" h="26520" fill="none" extrusionOk="0">
                  <a:moveTo>
                    <a:pt x="1" y="1"/>
                  </a:moveTo>
                  <a:lnTo>
                    <a:pt x="1" y="26520"/>
                  </a:lnTo>
                </a:path>
              </a:pathLst>
            </a:custGeom>
            <a:noFill/>
            <a:ln w="108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2551876" y="998659"/>
              <a:ext cx="268177" cy="266667"/>
            </a:xfrm>
            <a:custGeom>
              <a:avLst/>
              <a:gdLst/>
              <a:ahLst/>
              <a:cxnLst/>
              <a:rect l="l" t="t" r="r" b="b"/>
              <a:pathLst>
                <a:path w="6039" h="6005" extrusionOk="0">
                  <a:moveTo>
                    <a:pt x="34" y="1"/>
                  </a:moveTo>
                  <a:lnTo>
                    <a:pt x="34" y="67"/>
                  </a:lnTo>
                  <a:cubicBezTo>
                    <a:pt x="1" y="601"/>
                    <a:pt x="34" y="2302"/>
                    <a:pt x="1235" y="3837"/>
                  </a:cubicBezTo>
                  <a:cubicBezTo>
                    <a:pt x="1268" y="3903"/>
                    <a:pt x="1335" y="3970"/>
                    <a:pt x="1368" y="4037"/>
                  </a:cubicBezTo>
                  <a:cubicBezTo>
                    <a:pt x="1435" y="4104"/>
                    <a:pt x="1502" y="4170"/>
                    <a:pt x="1568" y="4237"/>
                  </a:cubicBezTo>
                  <a:cubicBezTo>
                    <a:pt x="1602" y="4304"/>
                    <a:pt x="1668" y="4370"/>
                    <a:pt x="1735" y="4437"/>
                  </a:cubicBezTo>
                  <a:cubicBezTo>
                    <a:pt x="1835" y="4504"/>
                    <a:pt x="1902" y="4571"/>
                    <a:pt x="2002" y="4671"/>
                  </a:cubicBezTo>
                  <a:cubicBezTo>
                    <a:pt x="2069" y="4704"/>
                    <a:pt x="2169" y="4804"/>
                    <a:pt x="2236" y="4837"/>
                  </a:cubicBezTo>
                  <a:cubicBezTo>
                    <a:pt x="3170" y="5538"/>
                    <a:pt x="4170" y="5838"/>
                    <a:pt x="4937" y="5938"/>
                  </a:cubicBezTo>
                  <a:cubicBezTo>
                    <a:pt x="5038" y="5938"/>
                    <a:pt x="5138" y="5972"/>
                    <a:pt x="5238" y="5972"/>
                  </a:cubicBezTo>
                  <a:cubicBezTo>
                    <a:pt x="5571" y="6005"/>
                    <a:pt x="5838" y="6005"/>
                    <a:pt x="5972" y="6005"/>
                  </a:cubicBezTo>
                  <a:lnTo>
                    <a:pt x="6038" y="6005"/>
                  </a:lnTo>
                  <a:cubicBezTo>
                    <a:pt x="6038" y="5972"/>
                    <a:pt x="6038" y="5938"/>
                    <a:pt x="6038" y="5905"/>
                  </a:cubicBezTo>
                  <a:cubicBezTo>
                    <a:pt x="6038" y="5738"/>
                    <a:pt x="6038" y="5404"/>
                    <a:pt x="5972" y="4937"/>
                  </a:cubicBezTo>
                  <a:cubicBezTo>
                    <a:pt x="5972" y="4871"/>
                    <a:pt x="5972" y="4771"/>
                    <a:pt x="5938" y="4704"/>
                  </a:cubicBezTo>
                  <a:cubicBezTo>
                    <a:pt x="5771" y="3770"/>
                    <a:pt x="5338" y="2569"/>
                    <a:pt x="4304" y="1568"/>
                  </a:cubicBezTo>
                  <a:cubicBezTo>
                    <a:pt x="4237" y="1502"/>
                    <a:pt x="4170" y="1435"/>
                    <a:pt x="4104" y="1402"/>
                  </a:cubicBezTo>
                  <a:cubicBezTo>
                    <a:pt x="4104" y="1368"/>
                    <a:pt x="4104" y="1368"/>
                    <a:pt x="4070" y="1368"/>
                  </a:cubicBezTo>
                  <a:cubicBezTo>
                    <a:pt x="3837" y="1168"/>
                    <a:pt x="3637" y="1001"/>
                    <a:pt x="3403" y="868"/>
                  </a:cubicBezTo>
                  <a:cubicBezTo>
                    <a:pt x="3270" y="768"/>
                    <a:pt x="3103" y="701"/>
                    <a:pt x="2969" y="634"/>
                  </a:cubicBezTo>
                  <a:cubicBezTo>
                    <a:pt x="2236" y="267"/>
                    <a:pt x="1535" y="101"/>
                    <a:pt x="1001" y="34"/>
                  </a:cubicBezTo>
                  <a:cubicBezTo>
                    <a:pt x="768" y="1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2640782" y="1201602"/>
              <a:ext cx="143703" cy="62259"/>
            </a:xfrm>
            <a:custGeom>
              <a:avLst/>
              <a:gdLst/>
              <a:ahLst/>
              <a:cxnLst/>
              <a:rect l="l" t="t" r="r" b="b"/>
              <a:pathLst>
                <a:path w="3236" h="1402" extrusionOk="0">
                  <a:moveTo>
                    <a:pt x="701" y="1"/>
                  </a:moveTo>
                  <a:cubicBezTo>
                    <a:pt x="467" y="1"/>
                    <a:pt x="234" y="34"/>
                    <a:pt x="0" y="67"/>
                  </a:cubicBezTo>
                  <a:cubicBezTo>
                    <a:pt x="67" y="134"/>
                    <a:pt x="167" y="201"/>
                    <a:pt x="234" y="267"/>
                  </a:cubicBezTo>
                  <a:cubicBezTo>
                    <a:pt x="400" y="267"/>
                    <a:pt x="534" y="234"/>
                    <a:pt x="701" y="234"/>
                  </a:cubicBezTo>
                  <a:cubicBezTo>
                    <a:pt x="1635" y="234"/>
                    <a:pt x="2468" y="701"/>
                    <a:pt x="2935" y="1368"/>
                  </a:cubicBezTo>
                  <a:cubicBezTo>
                    <a:pt x="3036" y="1368"/>
                    <a:pt x="3136" y="1402"/>
                    <a:pt x="3236" y="1402"/>
                  </a:cubicBezTo>
                  <a:cubicBezTo>
                    <a:pt x="2735" y="568"/>
                    <a:pt x="1801" y="1"/>
                    <a:pt x="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2725203" y="1060874"/>
              <a:ext cx="91879" cy="158535"/>
            </a:xfrm>
            <a:custGeom>
              <a:avLst/>
              <a:gdLst/>
              <a:ahLst/>
              <a:cxnLst/>
              <a:rect l="l" t="t" r="r" b="b"/>
              <a:pathLst>
                <a:path w="2069" h="3570" extrusionOk="0">
                  <a:moveTo>
                    <a:pt x="201" y="1"/>
                  </a:moveTo>
                  <a:cubicBezTo>
                    <a:pt x="67" y="301"/>
                    <a:pt x="0" y="668"/>
                    <a:pt x="0" y="1035"/>
                  </a:cubicBezTo>
                  <a:cubicBezTo>
                    <a:pt x="0" y="2236"/>
                    <a:pt x="868" y="3236"/>
                    <a:pt x="2069" y="3570"/>
                  </a:cubicBezTo>
                  <a:cubicBezTo>
                    <a:pt x="2069" y="3470"/>
                    <a:pt x="2035" y="3370"/>
                    <a:pt x="2035" y="3303"/>
                  </a:cubicBezTo>
                  <a:cubicBezTo>
                    <a:pt x="968" y="2969"/>
                    <a:pt x="234" y="2069"/>
                    <a:pt x="234" y="1035"/>
                  </a:cubicBezTo>
                  <a:cubicBezTo>
                    <a:pt x="234" y="734"/>
                    <a:pt x="301" y="434"/>
                    <a:pt x="401" y="167"/>
                  </a:cubicBezTo>
                  <a:cubicBezTo>
                    <a:pt x="334" y="101"/>
                    <a:pt x="267" y="34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2621508" y="1026813"/>
              <a:ext cx="91879" cy="168926"/>
            </a:xfrm>
            <a:custGeom>
              <a:avLst/>
              <a:gdLst/>
              <a:ahLst/>
              <a:cxnLst/>
              <a:rect l="l" t="t" r="r" b="b"/>
              <a:pathLst>
                <a:path w="2069" h="3804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668" y="367"/>
                    <a:pt x="1835" y="834"/>
                    <a:pt x="1835" y="1301"/>
                  </a:cubicBezTo>
                  <a:cubicBezTo>
                    <a:pt x="1835" y="2402"/>
                    <a:pt x="1068" y="3303"/>
                    <a:pt x="0" y="3603"/>
                  </a:cubicBezTo>
                  <a:cubicBezTo>
                    <a:pt x="34" y="3670"/>
                    <a:pt x="100" y="3736"/>
                    <a:pt x="167" y="3803"/>
                  </a:cubicBezTo>
                  <a:cubicBezTo>
                    <a:pt x="1268" y="3436"/>
                    <a:pt x="2069" y="2469"/>
                    <a:pt x="2069" y="1301"/>
                  </a:cubicBezTo>
                  <a:cubicBezTo>
                    <a:pt x="2069" y="934"/>
                    <a:pt x="2002" y="567"/>
                    <a:pt x="1835" y="234"/>
                  </a:cubicBezTo>
                  <a:cubicBezTo>
                    <a:pt x="1668" y="134"/>
                    <a:pt x="1535" y="67"/>
                    <a:pt x="1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5"/>
            <p:cNvSpPr/>
            <p:nvPr/>
          </p:nvSpPr>
          <p:spPr>
            <a:xfrm>
              <a:off x="2569639" y="998659"/>
              <a:ext cx="80067" cy="179273"/>
            </a:xfrm>
            <a:custGeom>
              <a:avLst/>
              <a:gdLst/>
              <a:ahLst/>
              <a:cxnLst/>
              <a:rect l="l" t="t" r="r" b="b"/>
              <a:pathLst>
                <a:path w="1803" h="4037" extrusionOk="0">
                  <a:moveTo>
                    <a:pt x="1" y="1"/>
                  </a:moveTo>
                  <a:cubicBezTo>
                    <a:pt x="935" y="368"/>
                    <a:pt x="1569" y="1201"/>
                    <a:pt x="1569" y="2169"/>
                  </a:cubicBezTo>
                  <a:cubicBezTo>
                    <a:pt x="1569" y="2836"/>
                    <a:pt x="1268" y="3403"/>
                    <a:pt x="835" y="3837"/>
                  </a:cubicBezTo>
                  <a:cubicBezTo>
                    <a:pt x="868" y="3903"/>
                    <a:pt x="935" y="3970"/>
                    <a:pt x="968" y="4037"/>
                  </a:cubicBezTo>
                  <a:cubicBezTo>
                    <a:pt x="1502" y="3570"/>
                    <a:pt x="1802" y="2903"/>
                    <a:pt x="1802" y="2202"/>
                  </a:cubicBezTo>
                  <a:cubicBezTo>
                    <a:pt x="1802" y="1302"/>
                    <a:pt x="1335" y="501"/>
                    <a:pt x="601" y="34"/>
                  </a:cubicBezTo>
                  <a:cubicBezTo>
                    <a:pt x="368" y="1"/>
                    <a:pt x="168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5"/>
            <p:cNvSpPr/>
            <p:nvPr/>
          </p:nvSpPr>
          <p:spPr>
            <a:xfrm>
              <a:off x="2553341" y="998659"/>
              <a:ext cx="266711" cy="266667"/>
            </a:xfrm>
            <a:custGeom>
              <a:avLst/>
              <a:gdLst/>
              <a:ahLst/>
              <a:cxnLst/>
              <a:rect l="l" t="t" r="r" b="b"/>
              <a:pathLst>
                <a:path w="6006" h="6005" extrusionOk="0">
                  <a:moveTo>
                    <a:pt x="1" y="1"/>
                  </a:moveTo>
                  <a:lnTo>
                    <a:pt x="1" y="67"/>
                  </a:lnTo>
                  <a:lnTo>
                    <a:pt x="5939" y="6005"/>
                  </a:lnTo>
                  <a:lnTo>
                    <a:pt x="6005" y="6005"/>
                  </a:lnTo>
                  <a:cubicBezTo>
                    <a:pt x="6005" y="5972"/>
                    <a:pt x="6005" y="5938"/>
                    <a:pt x="6005" y="5905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>
              <a:off x="2446716" y="1500821"/>
              <a:ext cx="373334" cy="373334"/>
            </a:xfrm>
            <a:custGeom>
              <a:avLst/>
              <a:gdLst/>
              <a:ahLst/>
              <a:cxnLst/>
              <a:rect l="l" t="t" r="r" b="b"/>
              <a:pathLst>
                <a:path w="8407" h="8407" extrusionOk="0">
                  <a:moveTo>
                    <a:pt x="34" y="1"/>
                  </a:moveTo>
                  <a:lnTo>
                    <a:pt x="34" y="101"/>
                  </a:lnTo>
                  <a:cubicBezTo>
                    <a:pt x="0" y="835"/>
                    <a:pt x="0" y="3236"/>
                    <a:pt x="1701" y="5371"/>
                  </a:cubicBezTo>
                  <a:cubicBezTo>
                    <a:pt x="1768" y="5471"/>
                    <a:pt x="1835" y="5538"/>
                    <a:pt x="1902" y="5638"/>
                  </a:cubicBezTo>
                  <a:cubicBezTo>
                    <a:pt x="1968" y="5738"/>
                    <a:pt x="2068" y="5805"/>
                    <a:pt x="2135" y="5905"/>
                  </a:cubicBezTo>
                  <a:cubicBezTo>
                    <a:pt x="2235" y="6005"/>
                    <a:pt x="2302" y="6072"/>
                    <a:pt x="2402" y="6172"/>
                  </a:cubicBezTo>
                  <a:cubicBezTo>
                    <a:pt x="2535" y="6305"/>
                    <a:pt x="2635" y="6405"/>
                    <a:pt x="2769" y="6505"/>
                  </a:cubicBezTo>
                  <a:cubicBezTo>
                    <a:pt x="2869" y="6605"/>
                    <a:pt x="3002" y="6672"/>
                    <a:pt x="3102" y="6772"/>
                  </a:cubicBezTo>
                  <a:cubicBezTo>
                    <a:pt x="4403" y="7740"/>
                    <a:pt x="5804" y="8140"/>
                    <a:pt x="6838" y="8307"/>
                  </a:cubicBezTo>
                  <a:cubicBezTo>
                    <a:pt x="7005" y="8307"/>
                    <a:pt x="7139" y="8340"/>
                    <a:pt x="7272" y="8340"/>
                  </a:cubicBezTo>
                  <a:cubicBezTo>
                    <a:pt x="7739" y="8407"/>
                    <a:pt x="8106" y="8407"/>
                    <a:pt x="8306" y="8407"/>
                  </a:cubicBezTo>
                  <a:lnTo>
                    <a:pt x="8406" y="8407"/>
                  </a:lnTo>
                  <a:lnTo>
                    <a:pt x="8406" y="8373"/>
                  </a:lnTo>
                  <a:cubicBezTo>
                    <a:pt x="8406" y="8340"/>
                    <a:pt x="8406" y="8307"/>
                    <a:pt x="8406" y="8273"/>
                  </a:cubicBezTo>
                  <a:cubicBezTo>
                    <a:pt x="8406" y="8006"/>
                    <a:pt x="8406" y="7539"/>
                    <a:pt x="8340" y="6906"/>
                  </a:cubicBezTo>
                  <a:cubicBezTo>
                    <a:pt x="8306" y="6806"/>
                    <a:pt x="8306" y="6672"/>
                    <a:pt x="8273" y="6572"/>
                  </a:cubicBezTo>
                  <a:cubicBezTo>
                    <a:pt x="8039" y="5271"/>
                    <a:pt x="7439" y="3603"/>
                    <a:pt x="5971" y="2202"/>
                  </a:cubicBezTo>
                  <a:cubicBezTo>
                    <a:pt x="5904" y="2102"/>
                    <a:pt x="5804" y="2035"/>
                    <a:pt x="5738" y="1935"/>
                  </a:cubicBezTo>
                  <a:cubicBezTo>
                    <a:pt x="5704" y="1935"/>
                    <a:pt x="5671" y="1902"/>
                    <a:pt x="5671" y="1902"/>
                  </a:cubicBezTo>
                  <a:cubicBezTo>
                    <a:pt x="5337" y="1635"/>
                    <a:pt x="5037" y="1402"/>
                    <a:pt x="4737" y="1202"/>
                  </a:cubicBezTo>
                  <a:lnTo>
                    <a:pt x="4704" y="1202"/>
                  </a:lnTo>
                  <a:cubicBezTo>
                    <a:pt x="4503" y="1068"/>
                    <a:pt x="4303" y="968"/>
                    <a:pt x="4137" y="868"/>
                  </a:cubicBezTo>
                  <a:cubicBezTo>
                    <a:pt x="3102" y="368"/>
                    <a:pt x="2135" y="134"/>
                    <a:pt x="1368" y="34"/>
                  </a:cubicBezTo>
                  <a:cubicBezTo>
                    <a:pt x="1068" y="1"/>
                    <a:pt x="767" y="1"/>
                    <a:pt x="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>
              <a:off x="2569639" y="1783743"/>
              <a:ext cx="200056" cy="87483"/>
            </a:xfrm>
            <a:custGeom>
              <a:avLst/>
              <a:gdLst/>
              <a:ahLst/>
              <a:cxnLst/>
              <a:rect l="l" t="t" r="r" b="b"/>
              <a:pathLst>
                <a:path w="4505" h="1970" extrusionOk="0">
                  <a:moveTo>
                    <a:pt x="968" y="1"/>
                  </a:moveTo>
                  <a:cubicBezTo>
                    <a:pt x="635" y="1"/>
                    <a:pt x="301" y="68"/>
                    <a:pt x="1" y="134"/>
                  </a:cubicBezTo>
                  <a:cubicBezTo>
                    <a:pt x="101" y="201"/>
                    <a:pt x="234" y="301"/>
                    <a:pt x="334" y="401"/>
                  </a:cubicBezTo>
                  <a:cubicBezTo>
                    <a:pt x="535" y="368"/>
                    <a:pt x="735" y="335"/>
                    <a:pt x="968" y="335"/>
                  </a:cubicBezTo>
                  <a:cubicBezTo>
                    <a:pt x="2269" y="335"/>
                    <a:pt x="3437" y="968"/>
                    <a:pt x="4070" y="1936"/>
                  </a:cubicBezTo>
                  <a:cubicBezTo>
                    <a:pt x="4237" y="1936"/>
                    <a:pt x="4371" y="1969"/>
                    <a:pt x="4504" y="1969"/>
                  </a:cubicBezTo>
                  <a:cubicBezTo>
                    <a:pt x="3837" y="802"/>
                    <a:pt x="2503" y="1"/>
                    <a:pt x="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>
              <a:off x="2686700" y="1586750"/>
              <a:ext cx="128915" cy="220750"/>
            </a:xfrm>
            <a:custGeom>
              <a:avLst/>
              <a:gdLst/>
              <a:ahLst/>
              <a:cxnLst/>
              <a:rect l="l" t="t" r="r" b="b"/>
              <a:pathLst>
                <a:path w="2903" h="4971" extrusionOk="0">
                  <a:moveTo>
                    <a:pt x="300" y="0"/>
                  </a:moveTo>
                  <a:cubicBezTo>
                    <a:pt x="100" y="434"/>
                    <a:pt x="0" y="934"/>
                    <a:pt x="0" y="1435"/>
                  </a:cubicBezTo>
                  <a:cubicBezTo>
                    <a:pt x="0" y="3136"/>
                    <a:pt x="1234" y="4537"/>
                    <a:pt x="2902" y="4971"/>
                  </a:cubicBezTo>
                  <a:cubicBezTo>
                    <a:pt x="2902" y="4871"/>
                    <a:pt x="2869" y="4737"/>
                    <a:pt x="2869" y="4604"/>
                  </a:cubicBezTo>
                  <a:cubicBezTo>
                    <a:pt x="1401" y="4170"/>
                    <a:pt x="334" y="2936"/>
                    <a:pt x="334" y="1435"/>
                  </a:cubicBezTo>
                  <a:cubicBezTo>
                    <a:pt x="334" y="1034"/>
                    <a:pt x="400" y="601"/>
                    <a:pt x="567" y="234"/>
                  </a:cubicBezTo>
                  <a:cubicBezTo>
                    <a:pt x="500" y="167"/>
                    <a:pt x="400" y="67"/>
                    <a:pt x="3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>
              <a:off x="2541529" y="1539323"/>
              <a:ext cx="130380" cy="235582"/>
            </a:xfrm>
            <a:custGeom>
              <a:avLst/>
              <a:gdLst/>
              <a:ahLst/>
              <a:cxnLst/>
              <a:rect l="l" t="t" r="r" b="b"/>
              <a:pathLst>
                <a:path w="2936" h="5305" extrusionOk="0">
                  <a:moveTo>
                    <a:pt x="1968" y="1"/>
                  </a:moveTo>
                  <a:lnTo>
                    <a:pt x="1968" y="1"/>
                  </a:lnTo>
                  <a:cubicBezTo>
                    <a:pt x="2368" y="535"/>
                    <a:pt x="2602" y="1168"/>
                    <a:pt x="2602" y="1836"/>
                  </a:cubicBezTo>
                  <a:cubicBezTo>
                    <a:pt x="2602" y="3337"/>
                    <a:pt x="1501" y="4604"/>
                    <a:pt x="0" y="5038"/>
                  </a:cubicBezTo>
                  <a:cubicBezTo>
                    <a:pt x="100" y="5138"/>
                    <a:pt x="167" y="5238"/>
                    <a:pt x="267" y="5305"/>
                  </a:cubicBezTo>
                  <a:cubicBezTo>
                    <a:pt x="1835" y="4804"/>
                    <a:pt x="2936" y="3437"/>
                    <a:pt x="2936" y="1836"/>
                  </a:cubicBezTo>
                  <a:cubicBezTo>
                    <a:pt x="2936" y="1302"/>
                    <a:pt x="2802" y="802"/>
                    <a:pt x="2569" y="335"/>
                  </a:cubicBezTo>
                  <a:cubicBezTo>
                    <a:pt x="2368" y="201"/>
                    <a:pt x="2168" y="101"/>
                    <a:pt x="1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5"/>
            <p:cNvSpPr/>
            <p:nvPr/>
          </p:nvSpPr>
          <p:spPr>
            <a:xfrm>
              <a:off x="2470386" y="1500821"/>
              <a:ext cx="112662" cy="250414"/>
            </a:xfrm>
            <a:custGeom>
              <a:avLst/>
              <a:gdLst/>
              <a:ahLst/>
              <a:cxnLst/>
              <a:rect l="l" t="t" r="r" b="b"/>
              <a:pathLst>
                <a:path w="2537" h="5639" extrusionOk="0">
                  <a:moveTo>
                    <a:pt x="1" y="1"/>
                  </a:moveTo>
                  <a:cubicBezTo>
                    <a:pt x="1302" y="501"/>
                    <a:pt x="2203" y="1669"/>
                    <a:pt x="2203" y="3036"/>
                  </a:cubicBezTo>
                  <a:cubicBezTo>
                    <a:pt x="2203" y="3937"/>
                    <a:pt x="1802" y="4771"/>
                    <a:pt x="1168" y="5371"/>
                  </a:cubicBezTo>
                  <a:cubicBezTo>
                    <a:pt x="1235" y="5471"/>
                    <a:pt x="1302" y="5538"/>
                    <a:pt x="1369" y="5638"/>
                  </a:cubicBezTo>
                  <a:cubicBezTo>
                    <a:pt x="2069" y="4971"/>
                    <a:pt x="2536" y="4037"/>
                    <a:pt x="2536" y="3036"/>
                  </a:cubicBezTo>
                  <a:cubicBezTo>
                    <a:pt x="2536" y="1802"/>
                    <a:pt x="1869" y="701"/>
                    <a:pt x="835" y="34"/>
                  </a:cubicBezTo>
                  <a:cubicBezTo>
                    <a:pt x="501" y="1"/>
                    <a:pt x="234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5"/>
            <p:cNvSpPr/>
            <p:nvPr/>
          </p:nvSpPr>
          <p:spPr>
            <a:xfrm>
              <a:off x="2446716" y="1500821"/>
              <a:ext cx="373334" cy="373334"/>
            </a:xfrm>
            <a:custGeom>
              <a:avLst/>
              <a:gdLst/>
              <a:ahLst/>
              <a:cxnLst/>
              <a:rect l="l" t="t" r="r" b="b"/>
              <a:pathLst>
                <a:path w="8407" h="8407" extrusionOk="0">
                  <a:moveTo>
                    <a:pt x="34" y="1"/>
                  </a:moveTo>
                  <a:lnTo>
                    <a:pt x="0" y="101"/>
                  </a:lnTo>
                  <a:lnTo>
                    <a:pt x="8306" y="8407"/>
                  </a:lnTo>
                  <a:lnTo>
                    <a:pt x="8373" y="8407"/>
                  </a:lnTo>
                  <a:lnTo>
                    <a:pt x="8406" y="8373"/>
                  </a:lnTo>
                  <a:cubicBezTo>
                    <a:pt x="8406" y="8340"/>
                    <a:pt x="8406" y="8307"/>
                    <a:pt x="8406" y="8273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5"/>
            <p:cNvSpPr/>
            <p:nvPr/>
          </p:nvSpPr>
          <p:spPr>
            <a:xfrm>
              <a:off x="2824456" y="1305294"/>
              <a:ext cx="128915" cy="220750"/>
            </a:xfrm>
            <a:custGeom>
              <a:avLst/>
              <a:gdLst/>
              <a:ahLst/>
              <a:cxnLst/>
              <a:rect l="l" t="t" r="r" b="b"/>
              <a:pathLst>
                <a:path w="2903" h="4971" extrusionOk="0">
                  <a:moveTo>
                    <a:pt x="2602" y="1"/>
                  </a:moveTo>
                  <a:cubicBezTo>
                    <a:pt x="2502" y="67"/>
                    <a:pt x="2402" y="167"/>
                    <a:pt x="2335" y="234"/>
                  </a:cubicBezTo>
                  <a:cubicBezTo>
                    <a:pt x="2502" y="634"/>
                    <a:pt x="2569" y="1035"/>
                    <a:pt x="2569" y="1435"/>
                  </a:cubicBezTo>
                  <a:cubicBezTo>
                    <a:pt x="2569" y="2936"/>
                    <a:pt x="1501" y="4170"/>
                    <a:pt x="34" y="4604"/>
                  </a:cubicBezTo>
                  <a:cubicBezTo>
                    <a:pt x="34" y="4737"/>
                    <a:pt x="0" y="4871"/>
                    <a:pt x="0" y="4971"/>
                  </a:cubicBezTo>
                  <a:cubicBezTo>
                    <a:pt x="1668" y="4537"/>
                    <a:pt x="2902" y="3136"/>
                    <a:pt x="2902" y="1435"/>
                  </a:cubicBezTo>
                  <a:cubicBezTo>
                    <a:pt x="2902" y="935"/>
                    <a:pt x="2802" y="434"/>
                    <a:pt x="26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5"/>
            <p:cNvSpPr/>
            <p:nvPr/>
          </p:nvSpPr>
          <p:spPr>
            <a:xfrm>
              <a:off x="2820015" y="1963017"/>
              <a:ext cx="268132" cy="266667"/>
            </a:xfrm>
            <a:custGeom>
              <a:avLst/>
              <a:gdLst/>
              <a:ahLst/>
              <a:cxnLst/>
              <a:rect l="l" t="t" r="r" b="b"/>
              <a:pathLst>
                <a:path w="6038" h="6005" extrusionOk="0">
                  <a:moveTo>
                    <a:pt x="5638" y="0"/>
                  </a:moveTo>
                  <a:cubicBezTo>
                    <a:pt x="5471" y="0"/>
                    <a:pt x="5271" y="0"/>
                    <a:pt x="5037" y="34"/>
                  </a:cubicBezTo>
                  <a:cubicBezTo>
                    <a:pt x="4503" y="100"/>
                    <a:pt x="3803" y="267"/>
                    <a:pt x="3069" y="601"/>
                  </a:cubicBezTo>
                  <a:cubicBezTo>
                    <a:pt x="2936" y="701"/>
                    <a:pt x="2769" y="767"/>
                    <a:pt x="2635" y="867"/>
                  </a:cubicBezTo>
                  <a:cubicBezTo>
                    <a:pt x="2402" y="1001"/>
                    <a:pt x="2202" y="1168"/>
                    <a:pt x="1968" y="1334"/>
                  </a:cubicBezTo>
                  <a:cubicBezTo>
                    <a:pt x="1935" y="1368"/>
                    <a:pt x="1935" y="1368"/>
                    <a:pt x="1935" y="1401"/>
                  </a:cubicBezTo>
                  <a:cubicBezTo>
                    <a:pt x="1868" y="1435"/>
                    <a:pt x="1802" y="1501"/>
                    <a:pt x="1735" y="1568"/>
                  </a:cubicBezTo>
                  <a:cubicBezTo>
                    <a:pt x="701" y="2569"/>
                    <a:pt x="267" y="3770"/>
                    <a:pt x="100" y="4704"/>
                  </a:cubicBezTo>
                  <a:cubicBezTo>
                    <a:pt x="67" y="4770"/>
                    <a:pt x="67" y="4870"/>
                    <a:pt x="67" y="4937"/>
                  </a:cubicBezTo>
                  <a:cubicBezTo>
                    <a:pt x="0" y="5371"/>
                    <a:pt x="0" y="5738"/>
                    <a:pt x="0" y="5904"/>
                  </a:cubicBezTo>
                  <a:cubicBezTo>
                    <a:pt x="0" y="5938"/>
                    <a:pt x="0" y="5971"/>
                    <a:pt x="0" y="5971"/>
                  </a:cubicBezTo>
                  <a:lnTo>
                    <a:pt x="0" y="6004"/>
                  </a:lnTo>
                  <a:lnTo>
                    <a:pt x="67" y="6004"/>
                  </a:lnTo>
                  <a:cubicBezTo>
                    <a:pt x="200" y="6004"/>
                    <a:pt x="467" y="6004"/>
                    <a:pt x="801" y="5971"/>
                  </a:cubicBezTo>
                  <a:cubicBezTo>
                    <a:pt x="901" y="5971"/>
                    <a:pt x="1001" y="5938"/>
                    <a:pt x="1101" y="5938"/>
                  </a:cubicBezTo>
                  <a:cubicBezTo>
                    <a:pt x="1868" y="5804"/>
                    <a:pt x="2869" y="5537"/>
                    <a:pt x="3770" y="4837"/>
                  </a:cubicBezTo>
                  <a:cubicBezTo>
                    <a:pt x="3870" y="4770"/>
                    <a:pt x="3936" y="4704"/>
                    <a:pt x="4036" y="4637"/>
                  </a:cubicBezTo>
                  <a:cubicBezTo>
                    <a:pt x="4137" y="4570"/>
                    <a:pt x="4203" y="4503"/>
                    <a:pt x="4303" y="4403"/>
                  </a:cubicBezTo>
                  <a:cubicBezTo>
                    <a:pt x="4337" y="4337"/>
                    <a:pt x="4403" y="4303"/>
                    <a:pt x="4470" y="4237"/>
                  </a:cubicBezTo>
                  <a:cubicBezTo>
                    <a:pt x="4537" y="4170"/>
                    <a:pt x="4604" y="4103"/>
                    <a:pt x="4637" y="4036"/>
                  </a:cubicBezTo>
                  <a:cubicBezTo>
                    <a:pt x="4704" y="3970"/>
                    <a:pt x="4770" y="3903"/>
                    <a:pt x="4804" y="3836"/>
                  </a:cubicBezTo>
                  <a:cubicBezTo>
                    <a:pt x="6005" y="2302"/>
                    <a:pt x="6038" y="601"/>
                    <a:pt x="6005" y="67"/>
                  </a:cubicBezTo>
                  <a:lnTo>
                    <a:pt x="60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5"/>
            <p:cNvSpPr/>
            <p:nvPr/>
          </p:nvSpPr>
          <p:spPr>
            <a:xfrm>
              <a:off x="2855542" y="2165960"/>
              <a:ext cx="143747" cy="62259"/>
            </a:xfrm>
            <a:custGeom>
              <a:avLst/>
              <a:gdLst/>
              <a:ahLst/>
              <a:cxnLst/>
              <a:rect l="l" t="t" r="r" b="b"/>
              <a:pathLst>
                <a:path w="3237" h="1402" extrusionOk="0">
                  <a:moveTo>
                    <a:pt x="2536" y="0"/>
                  </a:moveTo>
                  <a:cubicBezTo>
                    <a:pt x="1435" y="0"/>
                    <a:pt x="501" y="567"/>
                    <a:pt x="1" y="1401"/>
                  </a:cubicBezTo>
                  <a:cubicBezTo>
                    <a:pt x="101" y="1401"/>
                    <a:pt x="201" y="1368"/>
                    <a:pt x="301" y="1368"/>
                  </a:cubicBezTo>
                  <a:cubicBezTo>
                    <a:pt x="768" y="667"/>
                    <a:pt x="1602" y="234"/>
                    <a:pt x="2536" y="234"/>
                  </a:cubicBezTo>
                  <a:cubicBezTo>
                    <a:pt x="2703" y="234"/>
                    <a:pt x="2836" y="234"/>
                    <a:pt x="2970" y="267"/>
                  </a:cubicBezTo>
                  <a:cubicBezTo>
                    <a:pt x="3070" y="200"/>
                    <a:pt x="3136" y="134"/>
                    <a:pt x="3236" y="67"/>
                  </a:cubicBezTo>
                  <a:cubicBezTo>
                    <a:pt x="3003" y="33"/>
                    <a:pt x="2769" y="0"/>
                    <a:pt x="2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5"/>
            <p:cNvSpPr/>
            <p:nvPr/>
          </p:nvSpPr>
          <p:spPr>
            <a:xfrm>
              <a:off x="2822946" y="2023722"/>
              <a:ext cx="91924" cy="158579"/>
            </a:xfrm>
            <a:custGeom>
              <a:avLst/>
              <a:gdLst/>
              <a:ahLst/>
              <a:cxnLst/>
              <a:rect l="l" t="t" r="r" b="b"/>
              <a:pathLst>
                <a:path w="2070" h="3571" extrusionOk="0">
                  <a:moveTo>
                    <a:pt x="1869" y="1"/>
                  </a:moveTo>
                  <a:cubicBezTo>
                    <a:pt x="1802" y="68"/>
                    <a:pt x="1736" y="134"/>
                    <a:pt x="1669" y="201"/>
                  </a:cubicBezTo>
                  <a:cubicBezTo>
                    <a:pt x="1769" y="468"/>
                    <a:pt x="1836" y="735"/>
                    <a:pt x="1836" y="1035"/>
                  </a:cubicBezTo>
                  <a:cubicBezTo>
                    <a:pt x="1836" y="2102"/>
                    <a:pt x="1102" y="3003"/>
                    <a:pt x="34" y="3303"/>
                  </a:cubicBezTo>
                  <a:cubicBezTo>
                    <a:pt x="34" y="3403"/>
                    <a:pt x="1" y="3503"/>
                    <a:pt x="1" y="3570"/>
                  </a:cubicBezTo>
                  <a:cubicBezTo>
                    <a:pt x="1202" y="3270"/>
                    <a:pt x="2069" y="2236"/>
                    <a:pt x="2069" y="1035"/>
                  </a:cubicBezTo>
                  <a:cubicBezTo>
                    <a:pt x="2069" y="668"/>
                    <a:pt x="2002" y="334"/>
                    <a:pt x="1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5"/>
            <p:cNvSpPr/>
            <p:nvPr/>
          </p:nvSpPr>
          <p:spPr>
            <a:xfrm>
              <a:off x="2926640" y="1989661"/>
              <a:ext cx="91924" cy="168926"/>
            </a:xfrm>
            <a:custGeom>
              <a:avLst/>
              <a:gdLst/>
              <a:ahLst/>
              <a:cxnLst/>
              <a:rect l="l" t="t" r="r" b="b"/>
              <a:pathLst>
                <a:path w="2070" h="3804" extrusionOk="0">
                  <a:moveTo>
                    <a:pt x="668" y="1"/>
                  </a:moveTo>
                  <a:cubicBezTo>
                    <a:pt x="535" y="67"/>
                    <a:pt x="368" y="167"/>
                    <a:pt x="234" y="234"/>
                  </a:cubicBezTo>
                  <a:cubicBezTo>
                    <a:pt x="68" y="568"/>
                    <a:pt x="1" y="935"/>
                    <a:pt x="1" y="1335"/>
                  </a:cubicBezTo>
                  <a:cubicBezTo>
                    <a:pt x="1" y="2469"/>
                    <a:pt x="768" y="3436"/>
                    <a:pt x="1902" y="3803"/>
                  </a:cubicBezTo>
                  <a:cubicBezTo>
                    <a:pt x="1936" y="3737"/>
                    <a:pt x="2002" y="3703"/>
                    <a:pt x="2069" y="3637"/>
                  </a:cubicBezTo>
                  <a:cubicBezTo>
                    <a:pt x="1002" y="3303"/>
                    <a:pt x="234" y="2402"/>
                    <a:pt x="234" y="1335"/>
                  </a:cubicBezTo>
                  <a:cubicBezTo>
                    <a:pt x="234" y="835"/>
                    <a:pt x="401" y="40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5"/>
            <p:cNvSpPr/>
            <p:nvPr/>
          </p:nvSpPr>
          <p:spPr>
            <a:xfrm>
              <a:off x="2990366" y="1963017"/>
              <a:ext cx="80022" cy="179273"/>
            </a:xfrm>
            <a:custGeom>
              <a:avLst/>
              <a:gdLst/>
              <a:ahLst/>
              <a:cxnLst/>
              <a:rect l="l" t="t" r="r" b="b"/>
              <a:pathLst>
                <a:path w="1802" h="4037" extrusionOk="0">
                  <a:moveTo>
                    <a:pt x="1802" y="0"/>
                  </a:moveTo>
                  <a:cubicBezTo>
                    <a:pt x="1635" y="0"/>
                    <a:pt x="1435" y="0"/>
                    <a:pt x="1201" y="34"/>
                  </a:cubicBezTo>
                  <a:cubicBezTo>
                    <a:pt x="467" y="501"/>
                    <a:pt x="0" y="1301"/>
                    <a:pt x="0" y="2168"/>
                  </a:cubicBezTo>
                  <a:cubicBezTo>
                    <a:pt x="0" y="2902"/>
                    <a:pt x="301" y="3536"/>
                    <a:pt x="801" y="4036"/>
                  </a:cubicBezTo>
                  <a:cubicBezTo>
                    <a:pt x="868" y="3970"/>
                    <a:pt x="934" y="3903"/>
                    <a:pt x="968" y="3836"/>
                  </a:cubicBezTo>
                  <a:cubicBezTo>
                    <a:pt x="501" y="3403"/>
                    <a:pt x="234" y="2836"/>
                    <a:pt x="234" y="2168"/>
                  </a:cubicBezTo>
                  <a:cubicBezTo>
                    <a:pt x="234" y="1201"/>
                    <a:pt x="868" y="367"/>
                    <a:pt x="18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5"/>
            <p:cNvSpPr/>
            <p:nvPr/>
          </p:nvSpPr>
          <p:spPr>
            <a:xfrm>
              <a:off x="2820015" y="1963017"/>
              <a:ext cx="266667" cy="266667"/>
            </a:xfrm>
            <a:custGeom>
              <a:avLst/>
              <a:gdLst/>
              <a:ahLst/>
              <a:cxnLst/>
              <a:rect l="l" t="t" r="r" b="b"/>
              <a:pathLst>
                <a:path w="6005" h="6005" extrusionOk="0">
                  <a:moveTo>
                    <a:pt x="5904" y="0"/>
                  </a:moveTo>
                  <a:lnTo>
                    <a:pt x="0" y="5904"/>
                  </a:lnTo>
                  <a:cubicBezTo>
                    <a:pt x="0" y="5938"/>
                    <a:pt x="0" y="5971"/>
                    <a:pt x="0" y="6004"/>
                  </a:cubicBezTo>
                  <a:lnTo>
                    <a:pt x="67" y="6004"/>
                  </a:lnTo>
                  <a:lnTo>
                    <a:pt x="6005" y="67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5"/>
            <p:cNvSpPr/>
            <p:nvPr/>
          </p:nvSpPr>
          <p:spPr>
            <a:xfrm>
              <a:off x="2722227" y="3793612"/>
              <a:ext cx="82998" cy="81488"/>
            </a:xfrm>
            <a:custGeom>
              <a:avLst/>
              <a:gdLst/>
              <a:ahLst/>
              <a:cxnLst/>
              <a:rect l="l" t="t" r="r" b="b"/>
              <a:pathLst>
                <a:path w="1869" h="1835" fill="none" extrusionOk="0">
                  <a:moveTo>
                    <a:pt x="34" y="834"/>
                  </a:moveTo>
                  <a:cubicBezTo>
                    <a:pt x="101" y="367"/>
                    <a:pt x="501" y="0"/>
                    <a:pt x="1001" y="34"/>
                  </a:cubicBezTo>
                  <a:cubicBezTo>
                    <a:pt x="1502" y="67"/>
                    <a:pt x="1869" y="501"/>
                    <a:pt x="1802" y="1001"/>
                  </a:cubicBezTo>
                  <a:cubicBezTo>
                    <a:pt x="1769" y="1468"/>
                    <a:pt x="1335" y="1835"/>
                    <a:pt x="868" y="1802"/>
                  </a:cubicBezTo>
                  <a:cubicBezTo>
                    <a:pt x="368" y="1768"/>
                    <a:pt x="1" y="1335"/>
                    <a:pt x="34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5"/>
            <p:cNvSpPr/>
            <p:nvPr/>
          </p:nvSpPr>
          <p:spPr>
            <a:xfrm>
              <a:off x="2859983" y="4163573"/>
              <a:ext cx="81532" cy="79001"/>
            </a:xfrm>
            <a:custGeom>
              <a:avLst/>
              <a:gdLst/>
              <a:ahLst/>
              <a:cxnLst/>
              <a:rect l="l" t="t" r="r" b="b"/>
              <a:pathLst>
                <a:path w="1836" h="1779" extrusionOk="0">
                  <a:moveTo>
                    <a:pt x="884" y="1"/>
                  </a:moveTo>
                  <a:cubicBezTo>
                    <a:pt x="435" y="1"/>
                    <a:pt x="65" y="348"/>
                    <a:pt x="34" y="809"/>
                  </a:cubicBezTo>
                  <a:cubicBezTo>
                    <a:pt x="1" y="1310"/>
                    <a:pt x="368" y="1710"/>
                    <a:pt x="835" y="1777"/>
                  </a:cubicBezTo>
                  <a:cubicBezTo>
                    <a:pt x="856" y="1778"/>
                    <a:pt x="877" y="1779"/>
                    <a:pt x="898" y="1779"/>
                  </a:cubicBezTo>
                  <a:cubicBezTo>
                    <a:pt x="1371" y="1779"/>
                    <a:pt x="1770" y="1422"/>
                    <a:pt x="1802" y="943"/>
                  </a:cubicBezTo>
                  <a:cubicBezTo>
                    <a:pt x="1836" y="476"/>
                    <a:pt x="1469" y="42"/>
                    <a:pt x="1002" y="9"/>
                  </a:cubicBezTo>
                  <a:cubicBezTo>
                    <a:pt x="962" y="3"/>
                    <a:pt x="923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5"/>
            <p:cNvSpPr/>
            <p:nvPr/>
          </p:nvSpPr>
          <p:spPr>
            <a:xfrm>
              <a:off x="2757798" y="4249857"/>
              <a:ext cx="88904" cy="88904"/>
            </a:xfrm>
            <a:custGeom>
              <a:avLst/>
              <a:gdLst/>
              <a:ahLst/>
              <a:cxnLst/>
              <a:rect l="l" t="t" r="r" b="b"/>
              <a:pathLst>
                <a:path w="2002" h="2002" fill="none" extrusionOk="0">
                  <a:moveTo>
                    <a:pt x="1568" y="334"/>
                  </a:moveTo>
                  <a:cubicBezTo>
                    <a:pt x="1935" y="634"/>
                    <a:pt x="2002" y="1201"/>
                    <a:pt x="1701" y="1568"/>
                  </a:cubicBezTo>
                  <a:cubicBezTo>
                    <a:pt x="1368" y="1968"/>
                    <a:pt x="801" y="2002"/>
                    <a:pt x="434" y="1702"/>
                  </a:cubicBezTo>
                  <a:cubicBezTo>
                    <a:pt x="67" y="1401"/>
                    <a:pt x="0" y="834"/>
                    <a:pt x="300" y="434"/>
                  </a:cubicBezTo>
                  <a:cubicBezTo>
                    <a:pt x="634" y="67"/>
                    <a:pt x="1168" y="0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5"/>
            <p:cNvSpPr/>
            <p:nvPr/>
          </p:nvSpPr>
          <p:spPr>
            <a:xfrm>
              <a:off x="2846660" y="4027641"/>
              <a:ext cx="88948" cy="88948"/>
            </a:xfrm>
            <a:custGeom>
              <a:avLst/>
              <a:gdLst/>
              <a:ahLst/>
              <a:cxnLst/>
              <a:rect l="l" t="t" r="r" b="b"/>
              <a:pathLst>
                <a:path w="2003" h="2003" fill="none" extrusionOk="0">
                  <a:moveTo>
                    <a:pt x="1568" y="334"/>
                  </a:moveTo>
                  <a:cubicBezTo>
                    <a:pt x="1935" y="635"/>
                    <a:pt x="2002" y="1202"/>
                    <a:pt x="1702" y="1569"/>
                  </a:cubicBezTo>
                  <a:cubicBezTo>
                    <a:pt x="1368" y="1935"/>
                    <a:pt x="835" y="2002"/>
                    <a:pt x="434" y="1702"/>
                  </a:cubicBezTo>
                  <a:cubicBezTo>
                    <a:pt x="67" y="1402"/>
                    <a:pt x="1" y="835"/>
                    <a:pt x="301" y="434"/>
                  </a:cubicBezTo>
                  <a:cubicBezTo>
                    <a:pt x="634" y="67"/>
                    <a:pt x="1202" y="1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5"/>
            <p:cNvSpPr/>
            <p:nvPr/>
          </p:nvSpPr>
          <p:spPr>
            <a:xfrm>
              <a:off x="2818505" y="4355059"/>
              <a:ext cx="88948" cy="79223"/>
            </a:xfrm>
            <a:custGeom>
              <a:avLst/>
              <a:gdLst/>
              <a:ahLst/>
              <a:cxnLst/>
              <a:rect l="l" t="t" r="r" b="b"/>
              <a:pathLst>
                <a:path w="2003" h="1784" extrusionOk="0">
                  <a:moveTo>
                    <a:pt x="980" y="0"/>
                  </a:moveTo>
                  <a:cubicBezTo>
                    <a:pt x="721" y="0"/>
                    <a:pt x="469" y="109"/>
                    <a:pt x="301" y="333"/>
                  </a:cubicBezTo>
                  <a:cubicBezTo>
                    <a:pt x="1" y="700"/>
                    <a:pt x="34" y="1267"/>
                    <a:pt x="435" y="1567"/>
                  </a:cubicBezTo>
                  <a:cubicBezTo>
                    <a:pt x="596" y="1715"/>
                    <a:pt x="797" y="1784"/>
                    <a:pt x="997" y="1784"/>
                  </a:cubicBezTo>
                  <a:cubicBezTo>
                    <a:pt x="1250" y="1784"/>
                    <a:pt x="1501" y="1673"/>
                    <a:pt x="1669" y="1467"/>
                  </a:cubicBezTo>
                  <a:cubicBezTo>
                    <a:pt x="2002" y="1067"/>
                    <a:pt x="1936" y="500"/>
                    <a:pt x="1569" y="200"/>
                  </a:cubicBezTo>
                  <a:cubicBezTo>
                    <a:pt x="1392" y="68"/>
                    <a:pt x="1184" y="0"/>
                    <a:pt x="9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5"/>
            <p:cNvSpPr/>
            <p:nvPr/>
          </p:nvSpPr>
          <p:spPr>
            <a:xfrm>
              <a:off x="2700023" y="3998909"/>
              <a:ext cx="88904" cy="79134"/>
            </a:xfrm>
            <a:custGeom>
              <a:avLst/>
              <a:gdLst/>
              <a:ahLst/>
              <a:cxnLst/>
              <a:rect l="l" t="t" r="r" b="b"/>
              <a:pathLst>
                <a:path w="2002" h="1782" extrusionOk="0">
                  <a:moveTo>
                    <a:pt x="985" y="0"/>
                  </a:moveTo>
                  <a:cubicBezTo>
                    <a:pt x="727" y="0"/>
                    <a:pt x="471" y="120"/>
                    <a:pt x="301" y="348"/>
                  </a:cubicBezTo>
                  <a:cubicBezTo>
                    <a:pt x="0" y="714"/>
                    <a:pt x="34" y="1282"/>
                    <a:pt x="434" y="1582"/>
                  </a:cubicBezTo>
                  <a:cubicBezTo>
                    <a:pt x="596" y="1714"/>
                    <a:pt x="796" y="1781"/>
                    <a:pt x="995" y="1781"/>
                  </a:cubicBezTo>
                  <a:cubicBezTo>
                    <a:pt x="1249" y="1781"/>
                    <a:pt x="1500" y="1672"/>
                    <a:pt x="1668" y="1448"/>
                  </a:cubicBezTo>
                  <a:cubicBezTo>
                    <a:pt x="2002" y="1081"/>
                    <a:pt x="1935" y="514"/>
                    <a:pt x="1535" y="214"/>
                  </a:cubicBezTo>
                  <a:cubicBezTo>
                    <a:pt x="1376" y="70"/>
                    <a:pt x="1180" y="0"/>
                    <a:pt x="9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2862958" y="3850676"/>
              <a:ext cx="88948" cy="78779"/>
            </a:xfrm>
            <a:custGeom>
              <a:avLst/>
              <a:gdLst/>
              <a:ahLst/>
              <a:cxnLst/>
              <a:rect l="l" t="t" r="r" b="b"/>
              <a:pathLst>
                <a:path w="2003" h="1774" extrusionOk="0">
                  <a:moveTo>
                    <a:pt x="979" y="0"/>
                  </a:moveTo>
                  <a:cubicBezTo>
                    <a:pt x="720" y="0"/>
                    <a:pt x="469" y="111"/>
                    <a:pt x="301" y="316"/>
                  </a:cubicBezTo>
                  <a:cubicBezTo>
                    <a:pt x="1" y="717"/>
                    <a:pt x="34" y="1284"/>
                    <a:pt x="434" y="1584"/>
                  </a:cubicBezTo>
                  <a:cubicBezTo>
                    <a:pt x="590" y="1712"/>
                    <a:pt x="783" y="1773"/>
                    <a:pt x="975" y="1773"/>
                  </a:cubicBezTo>
                  <a:cubicBezTo>
                    <a:pt x="1236" y="1773"/>
                    <a:pt x="1496" y="1661"/>
                    <a:pt x="1668" y="1451"/>
                  </a:cubicBezTo>
                  <a:cubicBezTo>
                    <a:pt x="2002" y="1084"/>
                    <a:pt x="1935" y="517"/>
                    <a:pt x="1568" y="216"/>
                  </a:cubicBezTo>
                  <a:cubicBezTo>
                    <a:pt x="1392" y="69"/>
                    <a:pt x="1183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3345227" y="3374059"/>
              <a:ext cx="78557" cy="80022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768" y="901"/>
                  </a:moveTo>
                  <a:cubicBezTo>
                    <a:pt x="1768" y="1401"/>
                    <a:pt x="1368" y="1801"/>
                    <a:pt x="868" y="1801"/>
                  </a:cubicBezTo>
                  <a:cubicBezTo>
                    <a:pt x="401" y="1801"/>
                    <a:pt x="0" y="1401"/>
                    <a:pt x="0" y="901"/>
                  </a:cubicBezTo>
                  <a:cubicBezTo>
                    <a:pt x="0" y="400"/>
                    <a:pt x="401" y="0"/>
                    <a:pt x="868" y="0"/>
                  </a:cubicBezTo>
                  <a:cubicBezTo>
                    <a:pt x="1368" y="0"/>
                    <a:pt x="1768" y="400"/>
                    <a:pt x="1768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3143745" y="3464384"/>
              <a:ext cx="80067" cy="80067"/>
            </a:xfrm>
            <a:custGeom>
              <a:avLst/>
              <a:gdLst/>
              <a:ahLst/>
              <a:cxnLst/>
              <a:rect l="l" t="t" r="r" b="b"/>
              <a:pathLst>
                <a:path w="1803" h="1803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402"/>
                    <a:pt x="401" y="1802"/>
                    <a:pt x="902" y="1802"/>
                  </a:cubicBezTo>
                  <a:cubicBezTo>
                    <a:pt x="1402" y="1802"/>
                    <a:pt x="1802" y="1402"/>
                    <a:pt x="1802" y="901"/>
                  </a:cubicBezTo>
                  <a:cubicBezTo>
                    <a:pt x="1802" y="401"/>
                    <a:pt x="1402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3514112" y="3097044"/>
              <a:ext cx="151119" cy="151119"/>
            </a:xfrm>
            <a:custGeom>
              <a:avLst/>
              <a:gdLst/>
              <a:ahLst/>
              <a:cxnLst/>
              <a:rect l="l" t="t" r="r" b="b"/>
              <a:pathLst>
                <a:path w="3403" h="3403" extrusionOk="0">
                  <a:moveTo>
                    <a:pt x="1701" y="0"/>
                  </a:moveTo>
                  <a:cubicBezTo>
                    <a:pt x="767" y="0"/>
                    <a:pt x="0" y="767"/>
                    <a:pt x="0" y="1701"/>
                  </a:cubicBezTo>
                  <a:cubicBezTo>
                    <a:pt x="0" y="2635"/>
                    <a:pt x="767" y="3403"/>
                    <a:pt x="1701" y="3403"/>
                  </a:cubicBezTo>
                  <a:cubicBezTo>
                    <a:pt x="2635" y="3403"/>
                    <a:pt x="3403" y="2635"/>
                    <a:pt x="3403" y="1701"/>
                  </a:cubicBezTo>
                  <a:cubicBezTo>
                    <a:pt x="3403" y="767"/>
                    <a:pt x="2635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3416325" y="2523740"/>
              <a:ext cx="124474" cy="125984"/>
            </a:xfrm>
            <a:custGeom>
              <a:avLst/>
              <a:gdLst/>
              <a:ahLst/>
              <a:cxnLst/>
              <a:rect l="l" t="t" r="r" b="b"/>
              <a:pathLst>
                <a:path w="2803" h="2837" extrusionOk="0">
                  <a:moveTo>
                    <a:pt x="1402" y="1"/>
                  </a:moveTo>
                  <a:cubicBezTo>
                    <a:pt x="634" y="1"/>
                    <a:pt x="1" y="635"/>
                    <a:pt x="1" y="1402"/>
                  </a:cubicBezTo>
                  <a:cubicBezTo>
                    <a:pt x="1" y="2203"/>
                    <a:pt x="634" y="2836"/>
                    <a:pt x="1402" y="2836"/>
                  </a:cubicBezTo>
                  <a:cubicBezTo>
                    <a:pt x="2169" y="2836"/>
                    <a:pt x="2803" y="2203"/>
                    <a:pt x="2803" y="1402"/>
                  </a:cubicBezTo>
                  <a:cubicBezTo>
                    <a:pt x="2803" y="635"/>
                    <a:pt x="2169" y="1"/>
                    <a:pt x="1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5"/>
            <p:cNvSpPr/>
            <p:nvPr/>
          </p:nvSpPr>
          <p:spPr>
            <a:xfrm rot="899912" flipH="1">
              <a:off x="3201727" y="1398727"/>
              <a:ext cx="78558" cy="78558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1" y="0"/>
                  </a:moveTo>
                  <a:cubicBezTo>
                    <a:pt x="401" y="0"/>
                    <a:pt x="0" y="400"/>
                    <a:pt x="0" y="901"/>
                  </a:cubicBezTo>
                  <a:cubicBezTo>
                    <a:pt x="0" y="1368"/>
                    <a:pt x="401" y="1768"/>
                    <a:pt x="901" y="1768"/>
                  </a:cubicBezTo>
                  <a:cubicBezTo>
                    <a:pt x="1368" y="1768"/>
                    <a:pt x="1768" y="1368"/>
                    <a:pt x="1768" y="901"/>
                  </a:cubicBezTo>
                  <a:cubicBezTo>
                    <a:pt x="1768" y="400"/>
                    <a:pt x="1368" y="0"/>
                    <a:pt x="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5"/>
            <p:cNvSpPr/>
            <p:nvPr/>
          </p:nvSpPr>
          <p:spPr>
            <a:xfrm rot="899912" flipH="1">
              <a:off x="3010896" y="1573007"/>
              <a:ext cx="78558" cy="78558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368"/>
                    <a:pt x="401" y="1769"/>
                    <a:pt x="902" y="1769"/>
                  </a:cubicBezTo>
                  <a:cubicBezTo>
                    <a:pt x="1402" y="1769"/>
                    <a:pt x="1769" y="1368"/>
                    <a:pt x="1769" y="901"/>
                  </a:cubicBezTo>
                  <a:cubicBezTo>
                    <a:pt x="1769" y="401"/>
                    <a:pt x="1369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5"/>
            <p:cNvSpPr/>
            <p:nvPr/>
          </p:nvSpPr>
          <p:spPr>
            <a:xfrm rot="1649297">
              <a:off x="2869013" y="1023364"/>
              <a:ext cx="157073" cy="157073"/>
            </a:xfrm>
            <a:custGeom>
              <a:avLst/>
              <a:gdLst/>
              <a:ahLst/>
              <a:cxnLst/>
              <a:rect l="l" t="t" r="r" b="b"/>
              <a:pathLst>
                <a:path w="3537" h="3537" fill="none" extrusionOk="0">
                  <a:moveTo>
                    <a:pt x="3536" y="1769"/>
                  </a:moveTo>
                  <a:cubicBezTo>
                    <a:pt x="3536" y="2736"/>
                    <a:pt x="2769" y="3537"/>
                    <a:pt x="1768" y="3537"/>
                  </a:cubicBezTo>
                  <a:cubicBezTo>
                    <a:pt x="801" y="3537"/>
                    <a:pt x="0" y="2736"/>
                    <a:pt x="0" y="1769"/>
                  </a:cubicBezTo>
                  <a:cubicBezTo>
                    <a:pt x="0" y="768"/>
                    <a:pt x="801" y="1"/>
                    <a:pt x="1768" y="1"/>
                  </a:cubicBezTo>
                  <a:cubicBezTo>
                    <a:pt x="2769" y="1"/>
                    <a:pt x="3536" y="768"/>
                    <a:pt x="3536" y="1769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5"/>
            <p:cNvSpPr/>
            <p:nvPr/>
          </p:nvSpPr>
          <p:spPr>
            <a:xfrm rot="1649297">
              <a:off x="2627044" y="776484"/>
              <a:ext cx="77093" cy="78559"/>
            </a:xfrm>
            <a:custGeom>
              <a:avLst/>
              <a:gdLst/>
              <a:ahLst/>
              <a:cxnLst/>
              <a:rect l="l" t="t" r="r" b="b"/>
              <a:pathLst>
                <a:path w="1736" h="1769" fill="none" extrusionOk="0">
                  <a:moveTo>
                    <a:pt x="1735" y="901"/>
                  </a:moveTo>
                  <a:cubicBezTo>
                    <a:pt x="1735" y="1368"/>
                    <a:pt x="1335" y="1768"/>
                    <a:pt x="868" y="1768"/>
                  </a:cubicBezTo>
                  <a:cubicBezTo>
                    <a:pt x="368" y="1768"/>
                    <a:pt x="1" y="1368"/>
                    <a:pt x="1" y="901"/>
                  </a:cubicBezTo>
                  <a:cubicBezTo>
                    <a:pt x="1" y="401"/>
                    <a:pt x="368" y="0"/>
                    <a:pt x="868" y="0"/>
                  </a:cubicBezTo>
                  <a:cubicBezTo>
                    <a:pt x="1335" y="34"/>
                    <a:pt x="1735" y="401"/>
                    <a:pt x="1735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5"/>
            <p:cNvSpPr/>
            <p:nvPr/>
          </p:nvSpPr>
          <p:spPr>
            <a:xfrm>
              <a:off x="3067368" y="543751"/>
              <a:ext cx="91934" cy="91025"/>
            </a:xfrm>
            <a:custGeom>
              <a:avLst/>
              <a:gdLst/>
              <a:ahLst/>
              <a:cxnLst/>
              <a:rect l="l" t="t" r="r" b="b"/>
              <a:pathLst>
                <a:path w="3337" h="3304" extrusionOk="0">
                  <a:moveTo>
                    <a:pt x="1669" y="1"/>
                  </a:moveTo>
                  <a:cubicBezTo>
                    <a:pt x="768" y="1"/>
                    <a:pt x="1" y="735"/>
                    <a:pt x="1" y="1635"/>
                  </a:cubicBezTo>
                  <a:cubicBezTo>
                    <a:pt x="1" y="2536"/>
                    <a:pt x="768" y="3303"/>
                    <a:pt x="1669" y="3303"/>
                  </a:cubicBezTo>
                  <a:cubicBezTo>
                    <a:pt x="2603" y="3303"/>
                    <a:pt x="3336" y="2569"/>
                    <a:pt x="3336" y="1635"/>
                  </a:cubicBezTo>
                  <a:cubicBezTo>
                    <a:pt x="3336" y="735"/>
                    <a:pt x="2603" y="1"/>
                    <a:pt x="1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5"/>
            <p:cNvSpPr/>
            <p:nvPr/>
          </p:nvSpPr>
          <p:spPr>
            <a:xfrm>
              <a:off x="1138659" y="1212709"/>
              <a:ext cx="157069" cy="157069"/>
            </a:xfrm>
            <a:custGeom>
              <a:avLst/>
              <a:gdLst/>
              <a:ahLst/>
              <a:cxnLst/>
              <a:rect l="l" t="t" r="r" b="b"/>
              <a:pathLst>
                <a:path w="3537" h="3537" fill="none" extrusionOk="0">
                  <a:moveTo>
                    <a:pt x="3536" y="1769"/>
                  </a:moveTo>
                  <a:cubicBezTo>
                    <a:pt x="3536" y="2736"/>
                    <a:pt x="2769" y="3537"/>
                    <a:pt x="1768" y="3537"/>
                  </a:cubicBezTo>
                  <a:cubicBezTo>
                    <a:pt x="801" y="3537"/>
                    <a:pt x="0" y="2736"/>
                    <a:pt x="0" y="1769"/>
                  </a:cubicBezTo>
                  <a:cubicBezTo>
                    <a:pt x="0" y="768"/>
                    <a:pt x="801" y="1"/>
                    <a:pt x="1768" y="1"/>
                  </a:cubicBezTo>
                  <a:cubicBezTo>
                    <a:pt x="2769" y="1"/>
                    <a:pt x="3536" y="768"/>
                    <a:pt x="3536" y="1769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0000" y="1200150"/>
            <a:ext cx="7704000" cy="3432002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Najveća masa – masa cijelog peptida.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Generišemo sve peptide sa masom jednakom masi cijelog peptida, zatim za svaki generisan peptid formiramo teorijski spektar i uporedimo ga sa datim spektrom.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0000" y="285750"/>
            <a:ext cx="7704000" cy="914400"/>
          </a:xfrm>
        </p:spPr>
        <p:txBody>
          <a:bodyPr/>
          <a:lstStyle/>
          <a:p>
            <a:r>
              <a:rPr lang="sr-Latn-RS" sz="2800" b="1" dirty="0" smtClean="0">
                <a:solidFill>
                  <a:schemeClr val="accent1"/>
                </a:solidFill>
              </a:rPr>
              <a:t>Sekvenciranje ciklopeptida </a:t>
            </a:r>
            <a:r>
              <a:rPr lang="sr-Latn-RS" sz="2800" b="1" dirty="0" smtClean="0">
                <a:solidFill>
                  <a:schemeClr val="tx1">
                    <a:lumMod val="50000"/>
                  </a:schemeClr>
                </a:solidFill>
              </a:rPr>
              <a:t>grubom silom</a:t>
            </a:r>
            <a:endParaRPr lang="en-US" sz="2800" dirty="0"/>
          </a:p>
        </p:txBody>
      </p:sp>
      <p:pic>
        <p:nvPicPr>
          <p:cNvPr id="6" name="Picture 5" descr="dog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71750"/>
            <a:ext cx="7216522" cy="1588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Grafički prikaz broja peptida sa zadatom masom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00" y="209550"/>
            <a:ext cx="7704000" cy="808175"/>
          </a:xfrm>
        </p:spPr>
        <p:txBody>
          <a:bodyPr/>
          <a:lstStyle/>
          <a:p>
            <a:r>
              <a:rPr lang="sr-Latn-RS" sz="2800" b="1" dirty="0" smtClean="0">
                <a:solidFill>
                  <a:schemeClr val="accent1"/>
                </a:solidFill>
              </a:rPr>
              <a:t>Sekvenciranje ciklopeptida </a:t>
            </a:r>
            <a:r>
              <a:rPr lang="sr-Latn-RS" sz="2800" b="1" dirty="0" smtClean="0">
                <a:solidFill>
                  <a:schemeClr val="tx1">
                    <a:lumMod val="50000"/>
                  </a:schemeClr>
                </a:solidFill>
              </a:rPr>
              <a:t>grubom silom</a:t>
            </a:r>
            <a:endParaRPr lang="en-US" sz="2800" dirty="0"/>
          </a:p>
        </p:txBody>
      </p:sp>
      <p:pic>
        <p:nvPicPr>
          <p:cNvPr id="4" name="Picture 3" descr="dog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1885950"/>
            <a:ext cx="4629274" cy="2891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0000" y="1504950"/>
            <a:ext cx="7704000" cy="3127202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sr-Latn-RS" sz="1800" dirty="0" smtClean="0"/>
              <a:t>Algoritam grube sile ima eksponencijalnu složenost.</a:t>
            </a:r>
          </a:p>
          <a:p>
            <a:pPr>
              <a:buFont typeface="Courier New" pitchFamily="49" charset="0"/>
              <a:buChar char="o"/>
            </a:pPr>
            <a:endParaRPr lang="sr-Latn-RS" sz="1800" dirty="0" smtClean="0"/>
          </a:p>
          <a:p>
            <a:pPr>
              <a:buFont typeface="Courier New" pitchFamily="49" charset="0"/>
              <a:buChar char="o"/>
            </a:pPr>
            <a:r>
              <a:rPr lang="sr-Latn-RS" sz="1800" dirty="0" smtClean="0"/>
              <a:t>Ako imamo dva različita peptida iste mase, za svaki od njih možemo generisati teorijski spektar.</a:t>
            </a:r>
          </a:p>
          <a:p>
            <a:pPr>
              <a:buFont typeface="Courier New" pitchFamily="49" charset="0"/>
              <a:buChar char="o"/>
            </a:pPr>
            <a:endParaRPr lang="sr-Latn-RS" sz="1800" dirty="0" smtClean="0"/>
          </a:p>
          <a:p>
            <a:pPr>
              <a:buFont typeface="Courier New" pitchFamily="49" charset="0"/>
              <a:buChar char="o"/>
            </a:pPr>
            <a:r>
              <a:rPr lang="sr-Latn-RS" sz="1800" dirty="0" smtClean="0"/>
              <a:t>Njihovi spektri biće različiti, i to je način na koji možemo da isključimo pogrešan peptid.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85750"/>
            <a:ext cx="7704000" cy="914400"/>
          </a:xfrm>
        </p:spPr>
        <p:txBody>
          <a:bodyPr/>
          <a:lstStyle/>
          <a:p>
            <a:r>
              <a:rPr lang="sr-Latn-RS" sz="2800" b="1" dirty="0" smtClean="0">
                <a:solidFill>
                  <a:schemeClr val="accent1"/>
                </a:solidFill>
              </a:rPr>
              <a:t>Sekvenciranje ciklopeptida </a:t>
            </a:r>
            <a:r>
              <a:rPr lang="sr-Latn-RS" sz="2800" b="1" dirty="0" smtClean="0">
                <a:solidFill>
                  <a:schemeClr val="tx1">
                    <a:lumMod val="50000"/>
                  </a:schemeClr>
                </a:solidFill>
              </a:rPr>
              <a:t>grubom silom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1286150"/>
            <a:ext cx="6019800" cy="2581000"/>
          </a:xfrm>
        </p:spPr>
        <p:txBody>
          <a:bodyPr/>
          <a:lstStyle/>
          <a:p>
            <a:r>
              <a:rPr lang="sr-Latn-RS" sz="3200" dirty="0" smtClean="0">
                <a:solidFill>
                  <a:schemeClr val="bg2"/>
                </a:solidFill>
              </a:rPr>
              <a:t>Branch and Bound algoritam za sekvenciranje ciklopeptida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Postepeno konstruisanje kandidata rješenja od manjih peptida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U prostoru svih mogućih rješenja vršimo odsjecanja.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b="1" i="1" dirty="0" smtClean="0"/>
              <a:t>Branch grana </a:t>
            </a:r>
            <a:r>
              <a:rPr lang="sr-Latn-RS" sz="1600" dirty="0" smtClean="0"/>
              <a:t>– počnemo od peptida dužine 1, pa ga proširimo na sve načine ( dodamo po jednu aminokiselinu i od toga napravimo sve moguće kandidate duzine 2).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b="1" i="1" dirty="0" smtClean="0"/>
              <a:t>Bound grana </a:t>
            </a:r>
            <a:r>
              <a:rPr lang="sr-Latn-RS" sz="1600" dirty="0" smtClean="0"/>
              <a:t>– od postojećih kandidata nastalih u branch granama isključuje neke potencijalne kandidate.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Postupak proširivanje i odsjecanja ponavljamo dok ne dođemo do odgovarajuće vrijednosti.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0000" y="285750"/>
            <a:ext cx="7704000" cy="731975"/>
          </a:xfrm>
        </p:spPr>
        <p:txBody>
          <a:bodyPr/>
          <a:lstStyle/>
          <a:p>
            <a:r>
              <a:rPr lang="sr-Latn-RS" sz="2400" dirty="0" smtClean="0">
                <a:solidFill>
                  <a:schemeClr val="accent1"/>
                </a:solidFill>
              </a:rPr>
              <a:t>Branch and Bound algoritam za </a:t>
            </a:r>
            <a:r>
              <a:rPr lang="sr-Latn-RS" sz="2400" dirty="0" smtClean="0">
                <a:solidFill>
                  <a:schemeClr val="tx1">
                    <a:lumMod val="50000"/>
                  </a:schemeClr>
                </a:solidFill>
              </a:rPr>
              <a:t>sekvenciranje ciklopeptida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1809750"/>
            <a:ext cx="3276600" cy="762000"/>
          </a:xfrm>
        </p:spPr>
        <p:txBody>
          <a:bodyPr/>
          <a:lstStyle/>
          <a:p>
            <a:r>
              <a:rPr lang="sr-Latn-RS" sz="2000" dirty="0" smtClean="0"/>
              <a:t>Branch grane algoritma</a:t>
            </a:r>
            <a:endParaRPr lang="en-US" sz="2000" dirty="0"/>
          </a:p>
        </p:txBody>
      </p:sp>
      <p:sp>
        <p:nvSpPr>
          <p:cNvPr id="6" name="Title 5"/>
          <p:cNvSpPr>
            <a:spLocks noGrp="1"/>
          </p:cNvSpPr>
          <p:nvPr>
            <p:ph type="title" idx="2"/>
          </p:nvPr>
        </p:nvSpPr>
        <p:spPr>
          <a:xfrm>
            <a:off x="4724400" y="1809750"/>
            <a:ext cx="3124200" cy="762000"/>
          </a:xfrm>
        </p:spPr>
        <p:txBody>
          <a:bodyPr/>
          <a:lstStyle/>
          <a:p>
            <a:r>
              <a:rPr lang="sr-Latn-RS" sz="2000" dirty="0" smtClean="0"/>
              <a:t>Bound grane algoritma</a:t>
            </a:r>
            <a:endParaRPr lang="en-US" sz="2000" dirty="0"/>
          </a:p>
        </p:txBody>
      </p:sp>
      <p:sp>
        <p:nvSpPr>
          <p:cNvPr id="8" name="Title 7"/>
          <p:cNvSpPr>
            <a:spLocks noGrp="1"/>
          </p:cNvSpPr>
          <p:nvPr>
            <p:ph type="title" idx="4"/>
          </p:nvPr>
        </p:nvSpPr>
        <p:spPr>
          <a:xfrm>
            <a:off x="720000" y="445024"/>
            <a:ext cx="7704000" cy="831325"/>
          </a:xfrm>
        </p:spPr>
        <p:txBody>
          <a:bodyPr/>
          <a:lstStyle/>
          <a:p>
            <a:r>
              <a:rPr lang="sr-Latn-RS" sz="2400" dirty="0" smtClean="0">
                <a:solidFill>
                  <a:schemeClr val="accent1"/>
                </a:solidFill>
              </a:rPr>
              <a:t>Branch and Bound algoritam za </a:t>
            </a:r>
            <a:r>
              <a:rPr lang="sr-Latn-RS" sz="2400" dirty="0" smtClean="0">
                <a:solidFill>
                  <a:schemeClr val="tx1">
                    <a:lumMod val="50000"/>
                  </a:schemeClr>
                </a:solidFill>
              </a:rPr>
              <a:t>sekvenciranje ciklopeptida</a:t>
            </a:r>
            <a:endParaRPr lang="en-US" sz="2400" dirty="0"/>
          </a:p>
        </p:txBody>
      </p:sp>
      <p:pic>
        <p:nvPicPr>
          <p:cNvPr id="4" name="Picture 3" descr="dog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647950"/>
            <a:ext cx="3300983" cy="114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dogm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48" y="2647950"/>
            <a:ext cx="3137416" cy="1142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04950"/>
            <a:ext cx="7814400" cy="3127202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sr-Latn-RS" sz="1800" b="1" dirty="0" smtClean="0">
                <a:solidFill>
                  <a:schemeClr val="tx1">
                    <a:lumMod val="50000"/>
                  </a:schemeClr>
                </a:solidFill>
              </a:rPr>
              <a:t>Definicija:</a:t>
            </a:r>
            <a:r>
              <a:rPr lang="sr-Latn-RS" sz="1800" b="1" dirty="0" smtClean="0"/>
              <a:t> </a:t>
            </a:r>
            <a:r>
              <a:rPr lang="sr-Latn-RS" sz="1800" dirty="0" smtClean="0"/>
              <a:t>Za proizvoljan podpeptid  p1, ..., pn kažemo da je </a:t>
            </a:r>
            <a:r>
              <a:rPr lang="sr-Latn-RS" sz="1800" b="1" i="1" dirty="0" smtClean="0"/>
              <a:t>konzistentan</a:t>
            </a:r>
            <a:r>
              <a:rPr lang="sr-Latn-RS" sz="1800" dirty="0" smtClean="0"/>
              <a:t> sa </a:t>
            </a:r>
            <a:r>
              <a:rPr lang="sr-Latn-RS" sz="1800" dirty="0" smtClean="0"/>
              <a:t>spektrom </a:t>
            </a:r>
            <a:r>
              <a:rPr lang="sr-Latn-RS" sz="1800" dirty="0" smtClean="0"/>
              <a:t>S ukoliko se svaka masa iz teorijskog spektra podpeptida p1, ..., pn nalazi u spektru S.</a:t>
            </a:r>
          </a:p>
          <a:p>
            <a:pPr>
              <a:buFont typeface="Courier New" pitchFamily="49" charset="0"/>
              <a:buChar char="o"/>
            </a:pPr>
            <a:endParaRPr lang="sr-Latn-RS" sz="1800" dirty="0" smtClean="0"/>
          </a:p>
          <a:p>
            <a:pPr>
              <a:buFont typeface="Courier New" pitchFamily="49" charset="0"/>
              <a:buChar char="o"/>
            </a:pPr>
            <a:r>
              <a:rPr lang="sr-Latn-RS" sz="1800" dirty="0" smtClean="0"/>
              <a:t>PV je konzistentno sa spektrom ako se masa od P, masa od V i masa od PV nalaze u spektru.</a:t>
            </a:r>
          </a:p>
          <a:p>
            <a:pPr>
              <a:buFont typeface="Courier New" pitchFamily="49" charset="0"/>
              <a:buChar char="o"/>
            </a:pPr>
            <a:endParaRPr lang="sr-Latn-RS" sz="1800" dirty="0" smtClean="0"/>
          </a:p>
          <a:p>
            <a:pPr>
              <a:buFont typeface="Courier New" pitchFamily="49" charset="0"/>
              <a:buChar char="o"/>
            </a:pPr>
            <a:r>
              <a:rPr lang="sr-Latn-RS" sz="1800" dirty="0" smtClean="0"/>
              <a:t>Konzistentnost se koristi u bound koraku, tako što se izbace svi bigrami koji nisu konzistentni sa spektrom.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2400" dirty="0" smtClean="0">
                <a:solidFill>
                  <a:schemeClr val="accent1"/>
                </a:solidFill>
              </a:rPr>
              <a:t>Prilagođavanje sekvenciranja za </a:t>
            </a:r>
            <a:r>
              <a:rPr lang="sr-Latn-RS" sz="2400" dirty="0" smtClean="0">
                <a:solidFill>
                  <a:schemeClr val="tx1">
                    <a:lumMod val="50000"/>
                  </a:schemeClr>
                </a:solidFill>
              </a:rPr>
              <a:t>spektre sa greškam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0000" y="1352550"/>
            <a:ext cx="7704000" cy="3279602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Pseudo kod:</a:t>
            </a:r>
          </a:p>
          <a:p>
            <a:pPr>
              <a:buFont typeface="Courier New" pitchFamily="49" charset="0"/>
              <a:buChar char="o"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85750"/>
            <a:ext cx="7704000" cy="831325"/>
          </a:xfrm>
        </p:spPr>
        <p:txBody>
          <a:bodyPr/>
          <a:lstStyle/>
          <a:p>
            <a:r>
              <a:rPr lang="sr-Latn-RS" sz="2400" dirty="0" smtClean="0">
                <a:solidFill>
                  <a:schemeClr val="accent1"/>
                </a:solidFill>
              </a:rPr>
              <a:t>Branch and Bound algoritam za </a:t>
            </a:r>
            <a:r>
              <a:rPr lang="sr-Latn-RS" sz="2400" dirty="0" smtClean="0">
                <a:solidFill>
                  <a:schemeClr val="tx1">
                    <a:lumMod val="50000"/>
                  </a:schemeClr>
                </a:solidFill>
              </a:rPr>
              <a:t>sekvenciranje ciklopeptida</a:t>
            </a:r>
            <a:endParaRPr lang="en-US" sz="2400" dirty="0"/>
          </a:p>
        </p:txBody>
      </p:sp>
      <p:pic>
        <p:nvPicPr>
          <p:cNvPr id="4" name="Picture 3" descr="dog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66872"/>
            <a:ext cx="6761055" cy="2956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5"/>
          <p:cNvSpPr/>
          <p:nvPr/>
        </p:nvSpPr>
        <p:spPr>
          <a:xfrm>
            <a:off x="4638156" y="1069886"/>
            <a:ext cx="1381643" cy="1273264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35"/>
          <p:cNvSpPr txBox="1">
            <a:spLocks noGrp="1"/>
          </p:cNvSpPr>
          <p:nvPr>
            <p:ph type="title"/>
          </p:nvPr>
        </p:nvSpPr>
        <p:spPr>
          <a:xfrm>
            <a:off x="3733800" y="2571750"/>
            <a:ext cx="5029200" cy="14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200" dirty="0" smtClean="0"/>
              <a:t>Prilagođavanje sekvenciranja za spektre sa greškama</a:t>
            </a:r>
            <a:endParaRPr sz="3200"/>
          </a:p>
        </p:txBody>
      </p:sp>
      <p:sp>
        <p:nvSpPr>
          <p:cNvPr id="1501" name="Google Shape;1501;p35"/>
          <p:cNvSpPr txBox="1">
            <a:spLocks noGrp="1"/>
          </p:cNvSpPr>
          <p:nvPr>
            <p:ph type="title" idx="2"/>
          </p:nvPr>
        </p:nvSpPr>
        <p:spPr>
          <a:xfrm>
            <a:off x="4724400" y="1200150"/>
            <a:ext cx="1219199" cy="106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 smtClean="0"/>
              <a:t>4</a:t>
            </a:r>
            <a:endParaRPr/>
          </a:p>
        </p:txBody>
      </p:sp>
      <p:grpSp>
        <p:nvGrpSpPr>
          <p:cNvPr id="2" name="Google Shape;1503;p35"/>
          <p:cNvGrpSpPr/>
          <p:nvPr/>
        </p:nvGrpSpPr>
        <p:grpSpPr>
          <a:xfrm>
            <a:off x="7882032" y="529922"/>
            <a:ext cx="551991" cy="672724"/>
            <a:chOff x="5562825" y="2204650"/>
            <a:chExt cx="331925" cy="404500"/>
          </a:xfrm>
        </p:grpSpPr>
        <p:sp>
          <p:nvSpPr>
            <p:cNvPr id="1504" name="Google Shape;1504;p35"/>
            <p:cNvSpPr/>
            <p:nvPr/>
          </p:nvSpPr>
          <p:spPr>
            <a:xfrm flipH="1">
              <a:off x="5809650" y="2204650"/>
              <a:ext cx="25" cy="74250"/>
            </a:xfrm>
            <a:custGeom>
              <a:avLst/>
              <a:gdLst/>
              <a:ahLst/>
              <a:cxnLst/>
              <a:rect l="l" t="t" r="r" b="b"/>
              <a:pathLst>
                <a:path w="1" h="2970" fill="none" extrusionOk="0">
                  <a:moveTo>
                    <a:pt x="0" y="1"/>
                  </a:moveTo>
                  <a:lnTo>
                    <a:pt x="0" y="297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 flipH="1">
              <a:off x="5809650" y="2305575"/>
              <a:ext cx="25" cy="74225"/>
            </a:xfrm>
            <a:custGeom>
              <a:avLst/>
              <a:gdLst/>
              <a:ahLst/>
              <a:cxnLst/>
              <a:rect l="l" t="t" r="r" b="b"/>
              <a:pathLst>
                <a:path w="1" h="2969" fill="none" extrusionOk="0">
                  <a:moveTo>
                    <a:pt x="0" y="0"/>
                  </a:moveTo>
                  <a:lnTo>
                    <a:pt x="0" y="29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 flipH="1">
              <a:off x="5820500" y="2289825"/>
              <a:ext cx="74250" cy="25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0"/>
                  </a:moveTo>
                  <a:lnTo>
                    <a:pt x="2969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 flipH="1">
              <a:off x="5719600" y="2292225"/>
              <a:ext cx="74250" cy="25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0"/>
                  </a:moveTo>
                  <a:lnTo>
                    <a:pt x="2970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 flipH="1">
              <a:off x="5653725" y="2434000"/>
              <a:ext cx="25" cy="74225"/>
            </a:xfrm>
            <a:custGeom>
              <a:avLst/>
              <a:gdLst/>
              <a:ahLst/>
              <a:cxnLst/>
              <a:rect l="l" t="t" r="r" b="b"/>
              <a:pathLst>
                <a:path w="1" h="2969" fill="none" extrusionOk="0">
                  <a:moveTo>
                    <a:pt x="1" y="0"/>
                  </a:moveTo>
                  <a:lnTo>
                    <a:pt x="1" y="29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 flipH="1">
              <a:off x="5653725" y="2534900"/>
              <a:ext cx="25" cy="74250"/>
            </a:xfrm>
            <a:custGeom>
              <a:avLst/>
              <a:gdLst/>
              <a:ahLst/>
              <a:cxnLst/>
              <a:rect l="l" t="t" r="r" b="b"/>
              <a:pathLst>
                <a:path w="1" h="2970" fill="none" extrusionOk="0">
                  <a:moveTo>
                    <a:pt x="1" y="0"/>
                  </a:moveTo>
                  <a:lnTo>
                    <a:pt x="1" y="29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 flipH="1">
              <a:off x="5663725" y="2521550"/>
              <a:ext cx="74250" cy="25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1"/>
                  </a:moveTo>
                  <a:lnTo>
                    <a:pt x="297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 flipH="1">
              <a:off x="5562825" y="2521550"/>
              <a:ext cx="74250" cy="25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1"/>
                  </a:moveTo>
                  <a:lnTo>
                    <a:pt x="297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512;p35"/>
          <p:cNvGrpSpPr/>
          <p:nvPr/>
        </p:nvGrpSpPr>
        <p:grpSpPr>
          <a:xfrm>
            <a:off x="647740" y="543751"/>
            <a:ext cx="3017492" cy="4055990"/>
            <a:chOff x="647740" y="543751"/>
            <a:chExt cx="3017492" cy="4055990"/>
          </a:xfrm>
        </p:grpSpPr>
        <p:sp>
          <p:nvSpPr>
            <p:cNvPr id="1513" name="Google Shape;1513;p35"/>
            <p:cNvSpPr/>
            <p:nvPr/>
          </p:nvSpPr>
          <p:spPr>
            <a:xfrm>
              <a:off x="2820015" y="1219365"/>
              <a:ext cx="373334" cy="372845"/>
            </a:xfrm>
            <a:custGeom>
              <a:avLst/>
              <a:gdLst/>
              <a:ahLst/>
              <a:cxnLst/>
              <a:rect l="l" t="t" r="r" b="b"/>
              <a:pathLst>
                <a:path w="8407" h="8396" extrusionOk="0">
                  <a:moveTo>
                    <a:pt x="7873" y="1"/>
                  </a:moveTo>
                  <a:cubicBezTo>
                    <a:pt x="7639" y="1"/>
                    <a:pt x="7339" y="1"/>
                    <a:pt x="7039" y="34"/>
                  </a:cubicBezTo>
                  <a:cubicBezTo>
                    <a:pt x="6271" y="134"/>
                    <a:pt x="5304" y="334"/>
                    <a:pt x="4270" y="868"/>
                  </a:cubicBezTo>
                  <a:cubicBezTo>
                    <a:pt x="4070" y="935"/>
                    <a:pt x="3903" y="1068"/>
                    <a:pt x="3703" y="1168"/>
                  </a:cubicBezTo>
                  <a:lnTo>
                    <a:pt x="3670" y="1202"/>
                  </a:lnTo>
                  <a:cubicBezTo>
                    <a:pt x="3369" y="1368"/>
                    <a:pt x="3069" y="1602"/>
                    <a:pt x="2736" y="1869"/>
                  </a:cubicBezTo>
                  <a:cubicBezTo>
                    <a:pt x="2736" y="1902"/>
                    <a:pt x="2702" y="1902"/>
                    <a:pt x="2669" y="1936"/>
                  </a:cubicBezTo>
                  <a:cubicBezTo>
                    <a:pt x="2569" y="2002"/>
                    <a:pt x="2502" y="2102"/>
                    <a:pt x="2402" y="2169"/>
                  </a:cubicBezTo>
                  <a:cubicBezTo>
                    <a:pt x="968" y="3570"/>
                    <a:pt x="367" y="5271"/>
                    <a:pt x="134" y="6539"/>
                  </a:cubicBezTo>
                  <a:cubicBezTo>
                    <a:pt x="100" y="6672"/>
                    <a:pt x="100" y="6806"/>
                    <a:pt x="67" y="6906"/>
                  </a:cubicBezTo>
                  <a:cubicBezTo>
                    <a:pt x="0" y="7506"/>
                    <a:pt x="0" y="8007"/>
                    <a:pt x="0" y="8240"/>
                  </a:cubicBezTo>
                  <a:cubicBezTo>
                    <a:pt x="0" y="8307"/>
                    <a:pt x="0" y="8340"/>
                    <a:pt x="0" y="8373"/>
                  </a:cubicBezTo>
                  <a:lnTo>
                    <a:pt x="100" y="8373"/>
                  </a:lnTo>
                  <a:cubicBezTo>
                    <a:pt x="183" y="8387"/>
                    <a:pt x="295" y="8395"/>
                    <a:pt x="430" y="8395"/>
                  </a:cubicBezTo>
                  <a:cubicBezTo>
                    <a:pt x="622" y="8395"/>
                    <a:pt x="861" y="8379"/>
                    <a:pt x="1134" y="8340"/>
                  </a:cubicBezTo>
                  <a:cubicBezTo>
                    <a:pt x="1268" y="8340"/>
                    <a:pt x="1401" y="8307"/>
                    <a:pt x="1568" y="8273"/>
                  </a:cubicBezTo>
                  <a:cubicBezTo>
                    <a:pt x="2602" y="8140"/>
                    <a:pt x="4003" y="7740"/>
                    <a:pt x="5304" y="6772"/>
                  </a:cubicBezTo>
                  <a:cubicBezTo>
                    <a:pt x="5404" y="6672"/>
                    <a:pt x="5538" y="6572"/>
                    <a:pt x="5638" y="6505"/>
                  </a:cubicBezTo>
                  <a:cubicBezTo>
                    <a:pt x="5771" y="6372"/>
                    <a:pt x="5871" y="6272"/>
                    <a:pt x="6005" y="6172"/>
                  </a:cubicBezTo>
                  <a:cubicBezTo>
                    <a:pt x="6071" y="6072"/>
                    <a:pt x="6171" y="6005"/>
                    <a:pt x="6271" y="5905"/>
                  </a:cubicBezTo>
                  <a:cubicBezTo>
                    <a:pt x="6338" y="5805"/>
                    <a:pt x="6405" y="5738"/>
                    <a:pt x="6505" y="5638"/>
                  </a:cubicBezTo>
                  <a:cubicBezTo>
                    <a:pt x="6572" y="5538"/>
                    <a:pt x="6638" y="5438"/>
                    <a:pt x="6705" y="5371"/>
                  </a:cubicBezTo>
                  <a:cubicBezTo>
                    <a:pt x="8406" y="3236"/>
                    <a:pt x="8406" y="835"/>
                    <a:pt x="8373" y="101"/>
                  </a:cubicBezTo>
                  <a:lnTo>
                    <a:pt x="83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2870374" y="1502331"/>
              <a:ext cx="200011" cy="87438"/>
            </a:xfrm>
            <a:custGeom>
              <a:avLst/>
              <a:gdLst/>
              <a:ahLst/>
              <a:cxnLst/>
              <a:rect l="l" t="t" r="r" b="b"/>
              <a:pathLst>
                <a:path w="4504" h="1969" extrusionOk="0">
                  <a:moveTo>
                    <a:pt x="3536" y="0"/>
                  </a:moveTo>
                  <a:cubicBezTo>
                    <a:pt x="2002" y="0"/>
                    <a:pt x="668" y="801"/>
                    <a:pt x="0" y="1968"/>
                  </a:cubicBezTo>
                  <a:cubicBezTo>
                    <a:pt x="134" y="1968"/>
                    <a:pt x="267" y="1935"/>
                    <a:pt x="434" y="1901"/>
                  </a:cubicBezTo>
                  <a:cubicBezTo>
                    <a:pt x="1068" y="967"/>
                    <a:pt x="2235" y="334"/>
                    <a:pt x="3536" y="334"/>
                  </a:cubicBezTo>
                  <a:cubicBezTo>
                    <a:pt x="3736" y="334"/>
                    <a:pt x="3970" y="367"/>
                    <a:pt x="4170" y="400"/>
                  </a:cubicBezTo>
                  <a:cubicBezTo>
                    <a:pt x="4270" y="300"/>
                    <a:pt x="4404" y="200"/>
                    <a:pt x="4504" y="133"/>
                  </a:cubicBezTo>
                  <a:cubicBezTo>
                    <a:pt x="4203" y="33"/>
                    <a:pt x="3870" y="0"/>
                    <a:pt x="3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2968117" y="1257911"/>
              <a:ext cx="130425" cy="235537"/>
            </a:xfrm>
            <a:custGeom>
              <a:avLst/>
              <a:gdLst/>
              <a:ahLst/>
              <a:cxnLst/>
              <a:rect l="l" t="t" r="r" b="b"/>
              <a:pathLst>
                <a:path w="2937" h="5304" extrusionOk="0">
                  <a:moveTo>
                    <a:pt x="968" y="0"/>
                  </a:moveTo>
                  <a:lnTo>
                    <a:pt x="968" y="0"/>
                  </a:lnTo>
                  <a:cubicBezTo>
                    <a:pt x="768" y="67"/>
                    <a:pt x="568" y="200"/>
                    <a:pt x="368" y="300"/>
                  </a:cubicBezTo>
                  <a:lnTo>
                    <a:pt x="368" y="334"/>
                  </a:lnTo>
                  <a:cubicBezTo>
                    <a:pt x="134" y="767"/>
                    <a:pt x="1" y="1301"/>
                    <a:pt x="1" y="1835"/>
                  </a:cubicBezTo>
                  <a:cubicBezTo>
                    <a:pt x="1" y="3436"/>
                    <a:pt x="1102" y="4804"/>
                    <a:pt x="2670" y="5304"/>
                  </a:cubicBezTo>
                  <a:cubicBezTo>
                    <a:pt x="2770" y="5204"/>
                    <a:pt x="2836" y="5137"/>
                    <a:pt x="2936" y="5037"/>
                  </a:cubicBezTo>
                  <a:cubicBezTo>
                    <a:pt x="1435" y="4603"/>
                    <a:pt x="335" y="3336"/>
                    <a:pt x="335" y="1835"/>
                  </a:cubicBezTo>
                  <a:cubicBezTo>
                    <a:pt x="335" y="1168"/>
                    <a:pt x="568" y="534"/>
                    <a:pt x="9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3057023" y="1219365"/>
              <a:ext cx="112617" cy="250414"/>
            </a:xfrm>
            <a:custGeom>
              <a:avLst/>
              <a:gdLst/>
              <a:ahLst/>
              <a:cxnLst/>
              <a:rect l="l" t="t" r="r" b="b"/>
              <a:pathLst>
                <a:path w="2536" h="5639" extrusionOk="0">
                  <a:moveTo>
                    <a:pt x="2536" y="1"/>
                  </a:moveTo>
                  <a:cubicBezTo>
                    <a:pt x="2302" y="1"/>
                    <a:pt x="2035" y="1"/>
                    <a:pt x="1702" y="34"/>
                  </a:cubicBezTo>
                  <a:cubicBezTo>
                    <a:pt x="668" y="701"/>
                    <a:pt x="0" y="1802"/>
                    <a:pt x="0" y="3036"/>
                  </a:cubicBezTo>
                  <a:cubicBezTo>
                    <a:pt x="0" y="4037"/>
                    <a:pt x="434" y="4971"/>
                    <a:pt x="1168" y="5638"/>
                  </a:cubicBezTo>
                  <a:cubicBezTo>
                    <a:pt x="1235" y="5538"/>
                    <a:pt x="1301" y="5438"/>
                    <a:pt x="1368" y="5371"/>
                  </a:cubicBezTo>
                  <a:cubicBezTo>
                    <a:pt x="734" y="4771"/>
                    <a:pt x="334" y="3937"/>
                    <a:pt x="334" y="3036"/>
                  </a:cubicBezTo>
                  <a:cubicBezTo>
                    <a:pt x="334" y="1669"/>
                    <a:pt x="1235" y="501"/>
                    <a:pt x="2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2820015" y="1219365"/>
              <a:ext cx="373334" cy="371868"/>
            </a:xfrm>
            <a:custGeom>
              <a:avLst/>
              <a:gdLst/>
              <a:ahLst/>
              <a:cxnLst/>
              <a:rect l="l" t="t" r="r" b="b"/>
              <a:pathLst>
                <a:path w="8407" h="8374" extrusionOk="0">
                  <a:moveTo>
                    <a:pt x="8273" y="1"/>
                  </a:moveTo>
                  <a:lnTo>
                    <a:pt x="0" y="8240"/>
                  </a:lnTo>
                  <a:cubicBezTo>
                    <a:pt x="0" y="8307"/>
                    <a:pt x="0" y="8340"/>
                    <a:pt x="0" y="8373"/>
                  </a:cubicBezTo>
                  <a:lnTo>
                    <a:pt x="100" y="8373"/>
                  </a:lnTo>
                  <a:lnTo>
                    <a:pt x="8406" y="101"/>
                  </a:lnTo>
                  <a:lnTo>
                    <a:pt x="8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 flipH="1">
              <a:off x="1043843" y="3544471"/>
              <a:ext cx="78557" cy="80022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768" y="901"/>
                  </a:moveTo>
                  <a:cubicBezTo>
                    <a:pt x="1768" y="1401"/>
                    <a:pt x="1368" y="1801"/>
                    <a:pt x="868" y="1801"/>
                  </a:cubicBezTo>
                  <a:cubicBezTo>
                    <a:pt x="401" y="1801"/>
                    <a:pt x="0" y="1401"/>
                    <a:pt x="0" y="901"/>
                  </a:cubicBezTo>
                  <a:cubicBezTo>
                    <a:pt x="0" y="400"/>
                    <a:pt x="401" y="0"/>
                    <a:pt x="868" y="0"/>
                  </a:cubicBezTo>
                  <a:cubicBezTo>
                    <a:pt x="1368" y="0"/>
                    <a:pt x="1768" y="400"/>
                    <a:pt x="1768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 flipH="1">
              <a:off x="1243814" y="3634797"/>
              <a:ext cx="80067" cy="80067"/>
            </a:xfrm>
            <a:custGeom>
              <a:avLst/>
              <a:gdLst/>
              <a:ahLst/>
              <a:cxnLst/>
              <a:rect l="l" t="t" r="r" b="b"/>
              <a:pathLst>
                <a:path w="1803" h="1803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402"/>
                    <a:pt x="401" y="1802"/>
                    <a:pt x="902" y="1802"/>
                  </a:cubicBezTo>
                  <a:cubicBezTo>
                    <a:pt x="1402" y="1802"/>
                    <a:pt x="1802" y="1402"/>
                    <a:pt x="1802" y="901"/>
                  </a:cubicBezTo>
                  <a:cubicBezTo>
                    <a:pt x="1802" y="401"/>
                    <a:pt x="1402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 flipH="1">
              <a:off x="1152070" y="3133981"/>
              <a:ext cx="151119" cy="151119"/>
            </a:xfrm>
            <a:custGeom>
              <a:avLst/>
              <a:gdLst/>
              <a:ahLst/>
              <a:cxnLst/>
              <a:rect l="l" t="t" r="r" b="b"/>
              <a:pathLst>
                <a:path w="3403" h="3403" extrusionOk="0">
                  <a:moveTo>
                    <a:pt x="1701" y="0"/>
                  </a:moveTo>
                  <a:cubicBezTo>
                    <a:pt x="767" y="0"/>
                    <a:pt x="0" y="767"/>
                    <a:pt x="0" y="1701"/>
                  </a:cubicBezTo>
                  <a:cubicBezTo>
                    <a:pt x="0" y="2635"/>
                    <a:pt x="767" y="3403"/>
                    <a:pt x="1701" y="3403"/>
                  </a:cubicBezTo>
                  <a:cubicBezTo>
                    <a:pt x="2635" y="3403"/>
                    <a:pt x="3403" y="2635"/>
                    <a:pt x="3403" y="1701"/>
                  </a:cubicBezTo>
                  <a:cubicBezTo>
                    <a:pt x="3403" y="767"/>
                    <a:pt x="2635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 flipH="1">
              <a:off x="647740" y="2973302"/>
              <a:ext cx="124474" cy="125984"/>
            </a:xfrm>
            <a:custGeom>
              <a:avLst/>
              <a:gdLst/>
              <a:ahLst/>
              <a:cxnLst/>
              <a:rect l="l" t="t" r="r" b="b"/>
              <a:pathLst>
                <a:path w="2803" h="2837" extrusionOk="0">
                  <a:moveTo>
                    <a:pt x="1402" y="1"/>
                  </a:moveTo>
                  <a:cubicBezTo>
                    <a:pt x="634" y="1"/>
                    <a:pt x="1" y="635"/>
                    <a:pt x="1" y="1402"/>
                  </a:cubicBezTo>
                  <a:cubicBezTo>
                    <a:pt x="1" y="2203"/>
                    <a:pt x="634" y="2836"/>
                    <a:pt x="1402" y="2836"/>
                  </a:cubicBezTo>
                  <a:cubicBezTo>
                    <a:pt x="2169" y="2836"/>
                    <a:pt x="2803" y="2203"/>
                    <a:pt x="2803" y="1402"/>
                  </a:cubicBezTo>
                  <a:cubicBezTo>
                    <a:pt x="2803" y="635"/>
                    <a:pt x="2169" y="1"/>
                    <a:pt x="1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1728250" y="2437025"/>
              <a:ext cx="392607" cy="2162716"/>
            </a:xfrm>
            <a:custGeom>
              <a:avLst/>
              <a:gdLst/>
              <a:ahLst/>
              <a:cxnLst/>
              <a:rect l="l" t="t" r="r" b="b"/>
              <a:pathLst>
                <a:path w="8841" h="33392" fill="none" extrusionOk="0">
                  <a:moveTo>
                    <a:pt x="4404" y="33391"/>
                  </a:moveTo>
                  <a:lnTo>
                    <a:pt x="4404" y="33391"/>
                  </a:lnTo>
                  <a:cubicBezTo>
                    <a:pt x="1969" y="33391"/>
                    <a:pt x="1" y="31423"/>
                    <a:pt x="1" y="28955"/>
                  </a:cubicBezTo>
                  <a:lnTo>
                    <a:pt x="1" y="0"/>
                  </a:lnTo>
                  <a:lnTo>
                    <a:pt x="8840" y="0"/>
                  </a:lnTo>
                  <a:lnTo>
                    <a:pt x="8840" y="28955"/>
                  </a:lnTo>
                  <a:cubicBezTo>
                    <a:pt x="8840" y="31423"/>
                    <a:pt x="6872" y="33391"/>
                    <a:pt x="4404" y="3339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1793444" y="3245008"/>
              <a:ext cx="260761" cy="1276824"/>
            </a:xfrm>
            <a:custGeom>
              <a:avLst/>
              <a:gdLst/>
              <a:ahLst/>
              <a:cxnLst/>
              <a:rect l="l" t="t" r="r" b="b"/>
              <a:pathLst>
                <a:path w="5872" h="19082" extrusionOk="0">
                  <a:moveTo>
                    <a:pt x="0" y="1"/>
                  </a:moveTo>
                  <a:lnTo>
                    <a:pt x="0" y="16146"/>
                  </a:lnTo>
                  <a:cubicBezTo>
                    <a:pt x="0" y="17780"/>
                    <a:pt x="1335" y="19081"/>
                    <a:pt x="2936" y="19081"/>
                  </a:cubicBezTo>
                  <a:cubicBezTo>
                    <a:pt x="4570" y="19081"/>
                    <a:pt x="5871" y="17780"/>
                    <a:pt x="5871" y="16146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1827507" y="3108069"/>
              <a:ext cx="82998" cy="81488"/>
            </a:xfrm>
            <a:custGeom>
              <a:avLst/>
              <a:gdLst/>
              <a:ahLst/>
              <a:cxnLst/>
              <a:rect l="l" t="t" r="r" b="b"/>
              <a:pathLst>
                <a:path w="1869" h="1835" fill="none" extrusionOk="0">
                  <a:moveTo>
                    <a:pt x="34" y="834"/>
                  </a:moveTo>
                  <a:cubicBezTo>
                    <a:pt x="101" y="367"/>
                    <a:pt x="501" y="0"/>
                    <a:pt x="1001" y="34"/>
                  </a:cubicBezTo>
                  <a:cubicBezTo>
                    <a:pt x="1502" y="67"/>
                    <a:pt x="1869" y="501"/>
                    <a:pt x="1802" y="1001"/>
                  </a:cubicBezTo>
                  <a:cubicBezTo>
                    <a:pt x="1769" y="1468"/>
                    <a:pt x="1335" y="1835"/>
                    <a:pt x="868" y="1802"/>
                  </a:cubicBezTo>
                  <a:cubicBezTo>
                    <a:pt x="368" y="1768"/>
                    <a:pt x="1" y="1335"/>
                    <a:pt x="34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1965262" y="3478030"/>
              <a:ext cx="81532" cy="79001"/>
            </a:xfrm>
            <a:custGeom>
              <a:avLst/>
              <a:gdLst/>
              <a:ahLst/>
              <a:cxnLst/>
              <a:rect l="l" t="t" r="r" b="b"/>
              <a:pathLst>
                <a:path w="1836" h="1779" extrusionOk="0">
                  <a:moveTo>
                    <a:pt x="884" y="1"/>
                  </a:moveTo>
                  <a:cubicBezTo>
                    <a:pt x="435" y="1"/>
                    <a:pt x="65" y="348"/>
                    <a:pt x="34" y="809"/>
                  </a:cubicBezTo>
                  <a:cubicBezTo>
                    <a:pt x="1" y="1310"/>
                    <a:pt x="368" y="1710"/>
                    <a:pt x="835" y="1777"/>
                  </a:cubicBezTo>
                  <a:cubicBezTo>
                    <a:pt x="856" y="1778"/>
                    <a:pt x="877" y="1779"/>
                    <a:pt x="898" y="1779"/>
                  </a:cubicBezTo>
                  <a:cubicBezTo>
                    <a:pt x="1371" y="1779"/>
                    <a:pt x="1770" y="1422"/>
                    <a:pt x="1802" y="943"/>
                  </a:cubicBezTo>
                  <a:cubicBezTo>
                    <a:pt x="1836" y="476"/>
                    <a:pt x="1469" y="42"/>
                    <a:pt x="1002" y="9"/>
                  </a:cubicBezTo>
                  <a:cubicBezTo>
                    <a:pt x="962" y="3"/>
                    <a:pt x="923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1863078" y="3564314"/>
              <a:ext cx="88904" cy="88904"/>
            </a:xfrm>
            <a:custGeom>
              <a:avLst/>
              <a:gdLst/>
              <a:ahLst/>
              <a:cxnLst/>
              <a:rect l="l" t="t" r="r" b="b"/>
              <a:pathLst>
                <a:path w="2002" h="2002" fill="none" extrusionOk="0">
                  <a:moveTo>
                    <a:pt x="1568" y="334"/>
                  </a:moveTo>
                  <a:cubicBezTo>
                    <a:pt x="1935" y="634"/>
                    <a:pt x="2002" y="1201"/>
                    <a:pt x="1701" y="1568"/>
                  </a:cubicBezTo>
                  <a:cubicBezTo>
                    <a:pt x="1368" y="1968"/>
                    <a:pt x="801" y="2002"/>
                    <a:pt x="434" y="1702"/>
                  </a:cubicBezTo>
                  <a:cubicBezTo>
                    <a:pt x="67" y="1401"/>
                    <a:pt x="0" y="834"/>
                    <a:pt x="300" y="434"/>
                  </a:cubicBezTo>
                  <a:cubicBezTo>
                    <a:pt x="634" y="67"/>
                    <a:pt x="1168" y="0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1951940" y="3342098"/>
              <a:ext cx="88948" cy="88948"/>
            </a:xfrm>
            <a:custGeom>
              <a:avLst/>
              <a:gdLst/>
              <a:ahLst/>
              <a:cxnLst/>
              <a:rect l="l" t="t" r="r" b="b"/>
              <a:pathLst>
                <a:path w="2003" h="2003" fill="none" extrusionOk="0">
                  <a:moveTo>
                    <a:pt x="1568" y="334"/>
                  </a:moveTo>
                  <a:cubicBezTo>
                    <a:pt x="1935" y="635"/>
                    <a:pt x="2002" y="1202"/>
                    <a:pt x="1702" y="1569"/>
                  </a:cubicBezTo>
                  <a:cubicBezTo>
                    <a:pt x="1368" y="1935"/>
                    <a:pt x="835" y="2002"/>
                    <a:pt x="434" y="1702"/>
                  </a:cubicBezTo>
                  <a:cubicBezTo>
                    <a:pt x="67" y="1402"/>
                    <a:pt x="1" y="835"/>
                    <a:pt x="301" y="434"/>
                  </a:cubicBezTo>
                  <a:cubicBezTo>
                    <a:pt x="634" y="67"/>
                    <a:pt x="1202" y="1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1923785" y="3669516"/>
              <a:ext cx="88948" cy="79223"/>
            </a:xfrm>
            <a:custGeom>
              <a:avLst/>
              <a:gdLst/>
              <a:ahLst/>
              <a:cxnLst/>
              <a:rect l="l" t="t" r="r" b="b"/>
              <a:pathLst>
                <a:path w="2003" h="1784" extrusionOk="0">
                  <a:moveTo>
                    <a:pt x="980" y="0"/>
                  </a:moveTo>
                  <a:cubicBezTo>
                    <a:pt x="721" y="0"/>
                    <a:pt x="469" y="109"/>
                    <a:pt x="301" y="333"/>
                  </a:cubicBezTo>
                  <a:cubicBezTo>
                    <a:pt x="1" y="700"/>
                    <a:pt x="34" y="1267"/>
                    <a:pt x="435" y="1567"/>
                  </a:cubicBezTo>
                  <a:cubicBezTo>
                    <a:pt x="596" y="1715"/>
                    <a:pt x="797" y="1784"/>
                    <a:pt x="997" y="1784"/>
                  </a:cubicBezTo>
                  <a:cubicBezTo>
                    <a:pt x="1250" y="1784"/>
                    <a:pt x="1501" y="1673"/>
                    <a:pt x="1669" y="1467"/>
                  </a:cubicBezTo>
                  <a:cubicBezTo>
                    <a:pt x="2002" y="1067"/>
                    <a:pt x="1936" y="500"/>
                    <a:pt x="1569" y="200"/>
                  </a:cubicBezTo>
                  <a:cubicBezTo>
                    <a:pt x="1392" y="68"/>
                    <a:pt x="1184" y="0"/>
                    <a:pt x="9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1805303" y="3313366"/>
              <a:ext cx="88904" cy="79134"/>
            </a:xfrm>
            <a:custGeom>
              <a:avLst/>
              <a:gdLst/>
              <a:ahLst/>
              <a:cxnLst/>
              <a:rect l="l" t="t" r="r" b="b"/>
              <a:pathLst>
                <a:path w="2002" h="1782" extrusionOk="0">
                  <a:moveTo>
                    <a:pt x="985" y="0"/>
                  </a:moveTo>
                  <a:cubicBezTo>
                    <a:pt x="727" y="0"/>
                    <a:pt x="471" y="120"/>
                    <a:pt x="301" y="348"/>
                  </a:cubicBezTo>
                  <a:cubicBezTo>
                    <a:pt x="0" y="714"/>
                    <a:pt x="34" y="1282"/>
                    <a:pt x="434" y="1582"/>
                  </a:cubicBezTo>
                  <a:cubicBezTo>
                    <a:pt x="596" y="1714"/>
                    <a:pt x="796" y="1781"/>
                    <a:pt x="995" y="1781"/>
                  </a:cubicBezTo>
                  <a:cubicBezTo>
                    <a:pt x="1249" y="1781"/>
                    <a:pt x="1500" y="1672"/>
                    <a:pt x="1668" y="1448"/>
                  </a:cubicBezTo>
                  <a:cubicBezTo>
                    <a:pt x="2002" y="1081"/>
                    <a:pt x="1935" y="514"/>
                    <a:pt x="1535" y="214"/>
                  </a:cubicBezTo>
                  <a:cubicBezTo>
                    <a:pt x="1376" y="70"/>
                    <a:pt x="1180" y="0"/>
                    <a:pt x="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>
              <a:off x="1968238" y="3165133"/>
              <a:ext cx="88948" cy="78779"/>
            </a:xfrm>
            <a:custGeom>
              <a:avLst/>
              <a:gdLst/>
              <a:ahLst/>
              <a:cxnLst/>
              <a:rect l="l" t="t" r="r" b="b"/>
              <a:pathLst>
                <a:path w="2003" h="1774" extrusionOk="0">
                  <a:moveTo>
                    <a:pt x="979" y="0"/>
                  </a:moveTo>
                  <a:cubicBezTo>
                    <a:pt x="720" y="0"/>
                    <a:pt x="469" y="111"/>
                    <a:pt x="301" y="316"/>
                  </a:cubicBezTo>
                  <a:cubicBezTo>
                    <a:pt x="1" y="717"/>
                    <a:pt x="34" y="1284"/>
                    <a:pt x="434" y="1584"/>
                  </a:cubicBezTo>
                  <a:cubicBezTo>
                    <a:pt x="590" y="1712"/>
                    <a:pt x="783" y="1773"/>
                    <a:pt x="975" y="1773"/>
                  </a:cubicBezTo>
                  <a:cubicBezTo>
                    <a:pt x="1236" y="1773"/>
                    <a:pt x="1496" y="1661"/>
                    <a:pt x="1668" y="1451"/>
                  </a:cubicBezTo>
                  <a:cubicBezTo>
                    <a:pt x="2002" y="1084"/>
                    <a:pt x="1935" y="517"/>
                    <a:pt x="1568" y="216"/>
                  </a:cubicBezTo>
                  <a:cubicBezTo>
                    <a:pt x="1392" y="69"/>
                    <a:pt x="1183" y="0"/>
                    <a:pt x="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>
              <a:off x="1923785" y="2973248"/>
              <a:ext cx="44" cy="472585"/>
            </a:xfrm>
            <a:custGeom>
              <a:avLst/>
              <a:gdLst/>
              <a:ahLst/>
              <a:cxnLst/>
              <a:rect l="l" t="t" r="r" b="b"/>
              <a:pathLst>
                <a:path w="1" h="10642" fill="none" extrusionOk="0">
                  <a:moveTo>
                    <a:pt x="1" y="1"/>
                  </a:moveTo>
                  <a:lnTo>
                    <a:pt x="1" y="10642"/>
                  </a:lnTo>
                </a:path>
              </a:pathLst>
            </a:custGeom>
            <a:noFill/>
            <a:ln w="1085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>
              <a:off x="1923785" y="2426633"/>
              <a:ext cx="44" cy="546656"/>
            </a:xfrm>
            <a:custGeom>
              <a:avLst/>
              <a:gdLst/>
              <a:ahLst/>
              <a:cxnLst/>
              <a:rect l="l" t="t" r="r" b="b"/>
              <a:pathLst>
                <a:path w="1" h="12310" fill="none" extrusionOk="0">
                  <a:moveTo>
                    <a:pt x="1" y="1"/>
                  </a:moveTo>
                  <a:lnTo>
                    <a:pt x="1" y="1231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>
              <a:off x="1923785" y="1248985"/>
              <a:ext cx="44" cy="1177687"/>
            </a:xfrm>
            <a:custGeom>
              <a:avLst/>
              <a:gdLst/>
              <a:ahLst/>
              <a:cxnLst/>
              <a:rect l="l" t="t" r="r" b="b"/>
              <a:pathLst>
                <a:path w="1" h="26520" fill="none" extrusionOk="0">
                  <a:moveTo>
                    <a:pt x="1" y="1"/>
                  </a:moveTo>
                  <a:lnTo>
                    <a:pt x="1" y="26520"/>
                  </a:lnTo>
                </a:path>
              </a:pathLst>
            </a:custGeom>
            <a:noFill/>
            <a:ln w="108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>
              <a:off x="1657156" y="998659"/>
              <a:ext cx="268177" cy="266667"/>
            </a:xfrm>
            <a:custGeom>
              <a:avLst/>
              <a:gdLst/>
              <a:ahLst/>
              <a:cxnLst/>
              <a:rect l="l" t="t" r="r" b="b"/>
              <a:pathLst>
                <a:path w="6039" h="6005" extrusionOk="0">
                  <a:moveTo>
                    <a:pt x="34" y="1"/>
                  </a:moveTo>
                  <a:lnTo>
                    <a:pt x="34" y="67"/>
                  </a:lnTo>
                  <a:cubicBezTo>
                    <a:pt x="1" y="601"/>
                    <a:pt x="34" y="2302"/>
                    <a:pt x="1235" y="3837"/>
                  </a:cubicBezTo>
                  <a:cubicBezTo>
                    <a:pt x="1268" y="3903"/>
                    <a:pt x="1335" y="3970"/>
                    <a:pt x="1368" y="4037"/>
                  </a:cubicBezTo>
                  <a:cubicBezTo>
                    <a:pt x="1435" y="4104"/>
                    <a:pt x="1502" y="4170"/>
                    <a:pt x="1568" y="4237"/>
                  </a:cubicBezTo>
                  <a:cubicBezTo>
                    <a:pt x="1602" y="4304"/>
                    <a:pt x="1668" y="4370"/>
                    <a:pt x="1735" y="4437"/>
                  </a:cubicBezTo>
                  <a:cubicBezTo>
                    <a:pt x="1835" y="4504"/>
                    <a:pt x="1902" y="4571"/>
                    <a:pt x="2002" y="4671"/>
                  </a:cubicBezTo>
                  <a:cubicBezTo>
                    <a:pt x="2069" y="4704"/>
                    <a:pt x="2169" y="4804"/>
                    <a:pt x="2236" y="4837"/>
                  </a:cubicBezTo>
                  <a:cubicBezTo>
                    <a:pt x="3170" y="5538"/>
                    <a:pt x="4170" y="5838"/>
                    <a:pt x="4937" y="5938"/>
                  </a:cubicBezTo>
                  <a:cubicBezTo>
                    <a:pt x="5038" y="5938"/>
                    <a:pt x="5138" y="5972"/>
                    <a:pt x="5238" y="5972"/>
                  </a:cubicBezTo>
                  <a:cubicBezTo>
                    <a:pt x="5571" y="6005"/>
                    <a:pt x="5838" y="6005"/>
                    <a:pt x="5972" y="6005"/>
                  </a:cubicBezTo>
                  <a:lnTo>
                    <a:pt x="6038" y="6005"/>
                  </a:lnTo>
                  <a:cubicBezTo>
                    <a:pt x="6038" y="5972"/>
                    <a:pt x="6038" y="5938"/>
                    <a:pt x="6038" y="5905"/>
                  </a:cubicBezTo>
                  <a:cubicBezTo>
                    <a:pt x="6038" y="5738"/>
                    <a:pt x="6038" y="5404"/>
                    <a:pt x="5972" y="4937"/>
                  </a:cubicBezTo>
                  <a:cubicBezTo>
                    <a:pt x="5972" y="4871"/>
                    <a:pt x="5972" y="4771"/>
                    <a:pt x="5938" y="4704"/>
                  </a:cubicBezTo>
                  <a:cubicBezTo>
                    <a:pt x="5771" y="3770"/>
                    <a:pt x="5338" y="2569"/>
                    <a:pt x="4304" y="1568"/>
                  </a:cubicBezTo>
                  <a:cubicBezTo>
                    <a:pt x="4237" y="1502"/>
                    <a:pt x="4170" y="1435"/>
                    <a:pt x="4104" y="1402"/>
                  </a:cubicBezTo>
                  <a:cubicBezTo>
                    <a:pt x="4104" y="1368"/>
                    <a:pt x="4104" y="1368"/>
                    <a:pt x="4070" y="1368"/>
                  </a:cubicBezTo>
                  <a:cubicBezTo>
                    <a:pt x="3837" y="1168"/>
                    <a:pt x="3637" y="1001"/>
                    <a:pt x="3403" y="868"/>
                  </a:cubicBezTo>
                  <a:cubicBezTo>
                    <a:pt x="3270" y="768"/>
                    <a:pt x="3103" y="701"/>
                    <a:pt x="2969" y="634"/>
                  </a:cubicBezTo>
                  <a:cubicBezTo>
                    <a:pt x="2236" y="267"/>
                    <a:pt x="1535" y="101"/>
                    <a:pt x="1001" y="34"/>
                  </a:cubicBezTo>
                  <a:cubicBezTo>
                    <a:pt x="768" y="1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1746062" y="1201602"/>
              <a:ext cx="143703" cy="62259"/>
            </a:xfrm>
            <a:custGeom>
              <a:avLst/>
              <a:gdLst/>
              <a:ahLst/>
              <a:cxnLst/>
              <a:rect l="l" t="t" r="r" b="b"/>
              <a:pathLst>
                <a:path w="3236" h="1402" extrusionOk="0">
                  <a:moveTo>
                    <a:pt x="701" y="1"/>
                  </a:moveTo>
                  <a:cubicBezTo>
                    <a:pt x="467" y="1"/>
                    <a:pt x="234" y="34"/>
                    <a:pt x="0" y="67"/>
                  </a:cubicBezTo>
                  <a:cubicBezTo>
                    <a:pt x="67" y="134"/>
                    <a:pt x="167" y="201"/>
                    <a:pt x="234" y="267"/>
                  </a:cubicBezTo>
                  <a:cubicBezTo>
                    <a:pt x="400" y="267"/>
                    <a:pt x="534" y="234"/>
                    <a:pt x="701" y="234"/>
                  </a:cubicBezTo>
                  <a:cubicBezTo>
                    <a:pt x="1635" y="234"/>
                    <a:pt x="2468" y="701"/>
                    <a:pt x="2935" y="1368"/>
                  </a:cubicBezTo>
                  <a:cubicBezTo>
                    <a:pt x="3036" y="1368"/>
                    <a:pt x="3136" y="1402"/>
                    <a:pt x="3236" y="1402"/>
                  </a:cubicBezTo>
                  <a:cubicBezTo>
                    <a:pt x="2735" y="568"/>
                    <a:pt x="1801" y="1"/>
                    <a:pt x="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1830482" y="1060874"/>
              <a:ext cx="91879" cy="158535"/>
            </a:xfrm>
            <a:custGeom>
              <a:avLst/>
              <a:gdLst/>
              <a:ahLst/>
              <a:cxnLst/>
              <a:rect l="l" t="t" r="r" b="b"/>
              <a:pathLst>
                <a:path w="2069" h="3570" extrusionOk="0">
                  <a:moveTo>
                    <a:pt x="201" y="1"/>
                  </a:moveTo>
                  <a:cubicBezTo>
                    <a:pt x="67" y="301"/>
                    <a:pt x="0" y="668"/>
                    <a:pt x="0" y="1035"/>
                  </a:cubicBezTo>
                  <a:cubicBezTo>
                    <a:pt x="0" y="2236"/>
                    <a:pt x="868" y="3236"/>
                    <a:pt x="2069" y="3570"/>
                  </a:cubicBezTo>
                  <a:cubicBezTo>
                    <a:pt x="2069" y="3470"/>
                    <a:pt x="2035" y="3370"/>
                    <a:pt x="2035" y="3303"/>
                  </a:cubicBezTo>
                  <a:cubicBezTo>
                    <a:pt x="968" y="2969"/>
                    <a:pt x="234" y="2069"/>
                    <a:pt x="234" y="1035"/>
                  </a:cubicBezTo>
                  <a:cubicBezTo>
                    <a:pt x="234" y="734"/>
                    <a:pt x="301" y="434"/>
                    <a:pt x="401" y="167"/>
                  </a:cubicBezTo>
                  <a:cubicBezTo>
                    <a:pt x="334" y="101"/>
                    <a:pt x="267" y="34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1726788" y="1026813"/>
              <a:ext cx="91879" cy="168926"/>
            </a:xfrm>
            <a:custGeom>
              <a:avLst/>
              <a:gdLst/>
              <a:ahLst/>
              <a:cxnLst/>
              <a:rect l="l" t="t" r="r" b="b"/>
              <a:pathLst>
                <a:path w="2069" h="3804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668" y="367"/>
                    <a:pt x="1835" y="834"/>
                    <a:pt x="1835" y="1301"/>
                  </a:cubicBezTo>
                  <a:cubicBezTo>
                    <a:pt x="1835" y="2402"/>
                    <a:pt x="1068" y="3303"/>
                    <a:pt x="0" y="3603"/>
                  </a:cubicBezTo>
                  <a:cubicBezTo>
                    <a:pt x="34" y="3670"/>
                    <a:pt x="100" y="3736"/>
                    <a:pt x="167" y="3803"/>
                  </a:cubicBezTo>
                  <a:cubicBezTo>
                    <a:pt x="1268" y="3436"/>
                    <a:pt x="2069" y="2469"/>
                    <a:pt x="2069" y="1301"/>
                  </a:cubicBezTo>
                  <a:cubicBezTo>
                    <a:pt x="2069" y="934"/>
                    <a:pt x="2002" y="567"/>
                    <a:pt x="1835" y="234"/>
                  </a:cubicBezTo>
                  <a:cubicBezTo>
                    <a:pt x="1668" y="134"/>
                    <a:pt x="1535" y="67"/>
                    <a:pt x="1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1674919" y="998659"/>
              <a:ext cx="80067" cy="179273"/>
            </a:xfrm>
            <a:custGeom>
              <a:avLst/>
              <a:gdLst/>
              <a:ahLst/>
              <a:cxnLst/>
              <a:rect l="l" t="t" r="r" b="b"/>
              <a:pathLst>
                <a:path w="1803" h="4037" extrusionOk="0">
                  <a:moveTo>
                    <a:pt x="1" y="1"/>
                  </a:moveTo>
                  <a:cubicBezTo>
                    <a:pt x="935" y="368"/>
                    <a:pt x="1569" y="1201"/>
                    <a:pt x="1569" y="2169"/>
                  </a:cubicBezTo>
                  <a:cubicBezTo>
                    <a:pt x="1569" y="2836"/>
                    <a:pt x="1268" y="3403"/>
                    <a:pt x="835" y="3837"/>
                  </a:cubicBezTo>
                  <a:cubicBezTo>
                    <a:pt x="868" y="3903"/>
                    <a:pt x="935" y="3970"/>
                    <a:pt x="968" y="4037"/>
                  </a:cubicBezTo>
                  <a:cubicBezTo>
                    <a:pt x="1502" y="3570"/>
                    <a:pt x="1802" y="2903"/>
                    <a:pt x="1802" y="2202"/>
                  </a:cubicBezTo>
                  <a:cubicBezTo>
                    <a:pt x="1802" y="1302"/>
                    <a:pt x="1335" y="501"/>
                    <a:pt x="601" y="34"/>
                  </a:cubicBezTo>
                  <a:cubicBezTo>
                    <a:pt x="368" y="1"/>
                    <a:pt x="168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1658621" y="998659"/>
              <a:ext cx="266711" cy="266667"/>
            </a:xfrm>
            <a:custGeom>
              <a:avLst/>
              <a:gdLst/>
              <a:ahLst/>
              <a:cxnLst/>
              <a:rect l="l" t="t" r="r" b="b"/>
              <a:pathLst>
                <a:path w="6006" h="6005" extrusionOk="0">
                  <a:moveTo>
                    <a:pt x="1" y="1"/>
                  </a:moveTo>
                  <a:lnTo>
                    <a:pt x="1" y="67"/>
                  </a:lnTo>
                  <a:lnTo>
                    <a:pt x="5939" y="6005"/>
                  </a:lnTo>
                  <a:lnTo>
                    <a:pt x="6005" y="6005"/>
                  </a:lnTo>
                  <a:cubicBezTo>
                    <a:pt x="6005" y="5972"/>
                    <a:pt x="6005" y="5938"/>
                    <a:pt x="6005" y="5905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1551996" y="1500821"/>
              <a:ext cx="373334" cy="373334"/>
            </a:xfrm>
            <a:custGeom>
              <a:avLst/>
              <a:gdLst/>
              <a:ahLst/>
              <a:cxnLst/>
              <a:rect l="l" t="t" r="r" b="b"/>
              <a:pathLst>
                <a:path w="8407" h="8407" extrusionOk="0">
                  <a:moveTo>
                    <a:pt x="34" y="1"/>
                  </a:moveTo>
                  <a:lnTo>
                    <a:pt x="34" y="101"/>
                  </a:lnTo>
                  <a:cubicBezTo>
                    <a:pt x="0" y="835"/>
                    <a:pt x="0" y="3236"/>
                    <a:pt x="1701" y="5371"/>
                  </a:cubicBezTo>
                  <a:cubicBezTo>
                    <a:pt x="1768" y="5471"/>
                    <a:pt x="1835" y="5538"/>
                    <a:pt x="1902" y="5638"/>
                  </a:cubicBezTo>
                  <a:cubicBezTo>
                    <a:pt x="1968" y="5738"/>
                    <a:pt x="2068" y="5805"/>
                    <a:pt x="2135" y="5905"/>
                  </a:cubicBezTo>
                  <a:cubicBezTo>
                    <a:pt x="2235" y="6005"/>
                    <a:pt x="2302" y="6072"/>
                    <a:pt x="2402" y="6172"/>
                  </a:cubicBezTo>
                  <a:cubicBezTo>
                    <a:pt x="2535" y="6305"/>
                    <a:pt x="2635" y="6405"/>
                    <a:pt x="2769" y="6505"/>
                  </a:cubicBezTo>
                  <a:cubicBezTo>
                    <a:pt x="2869" y="6605"/>
                    <a:pt x="3002" y="6672"/>
                    <a:pt x="3102" y="6772"/>
                  </a:cubicBezTo>
                  <a:cubicBezTo>
                    <a:pt x="4403" y="7740"/>
                    <a:pt x="5804" y="8140"/>
                    <a:pt x="6838" y="8307"/>
                  </a:cubicBezTo>
                  <a:cubicBezTo>
                    <a:pt x="7005" y="8307"/>
                    <a:pt x="7139" y="8340"/>
                    <a:pt x="7272" y="8340"/>
                  </a:cubicBezTo>
                  <a:cubicBezTo>
                    <a:pt x="7739" y="8407"/>
                    <a:pt x="8106" y="8407"/>
                    <a:pt x="8306" y="8407"/>
                  </a:cubicBezTo>
                  <a:lnTo>
                    <a:pt x="8406" y="8407"/>
                  </a:lnTo>
                  <a:lnTo>
                    <a:pt x="8406" y="8373"/>
                  </a:lnTo>
                  <a:cubicBezTo>
                    <a:pt x="8406" y="8340"/>
                    <a:pt x="8406" y="8307"/>
                    <a:pt x="8406" y="8273"/>
                  </a:cubicBezTo>
                  <a:cubicBezTo>
                    <a:pt x="8406" y="8006"/>
                    <a:pt x="8406" y="7539"/>
                    <a:pt x="8340" y="6906"/>
                  </a:cubicBezTo>
                  <a:cubicBezTo>
                    <a:pt x="8306" y="6806"/>
                    <a:pt x="8306" y="6672"/>
                    <a:pt x="8273" y="6572"/>
                  </a:cubicBezTo>
                  <a:cubicBezTo>
                    <a:pt x="8039" y="5271"/>
                    <a:pt x="7439" y="3603"/>
                    <a:pt x="5971" y="2202"/>
                  </a:cubicBezTo>
                  <a:cubicBezTo>
                    <a:pt x="5904" y="2102"/>
                    <a:pt x="5804" y="2035"/>
                    <a:pt x="5738" y="1935"/>
                  </a:cubicBezTo>
                  <a:cubicBezTo>
                    <a:pt x="5704" y="1935"/>
                    <a:pt x="5671" y="1902"/>
                    <a:pt x="5671" y="1902"/>
                  </a:cubicBezTo>
                  <a:cubicBezTo>
                    <a:pt x="5337" y="1635"/>
                    <a:pt x="5037" y="1402"/>
                    <a:pt x="4737" y="1202"/>
                  </a:cubicBezTo>
                  <a:lnTo>
                    <a:pt x="4704" y="1202"/>
                  </a:lnTo>
                  <a:cubicBezTo>
                    <a:pt x="4503" y="1068"/>
                    <a:pt x="4303" y="968"/>
                    <a:pt x="4137" y="868"/>
                  </a:cubicBezTo>
                  <a:cubicBezTo>
                    <a:pt x="3102" y="368"/>
                    <a:pt x="2135" y="134"/>
                    <a:pt x="1368" y="34"/>
                  </a:cubicBezTo>
                  <a:cubicBezTo>
                    <a:pt x="1068" y="1"/>
                    <a:pt x="767" y="1"/>
                    <a:pt x="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1674919" y="1783743"/>
              <a:ext cx="200056" cy="87483"/>
            </a:xfrm>
            <a:custGeom>
              <a:avLst/>
              <a:gdLst/>
              <a:ahLst/>
              <a:cxnLst/>
              <a:rect l="l" t="t" r="r" b="b"/>
              <a:pathLst>
                <a:path w="4505" h="1970" extrusionOk="0">
                  <a:moveTo>
                    <a:pt x="968" y="1"/>
                  </a:moveTo>
                  <a:cubicBezTo>
                    <a:pt x="635" y="1"/>
                    <a:pt x="301" y="68"/>
                    <a:pt x="1" y="134"/>
                  </a:cubicBezTo>
                  <a:cubicBezTo>
                    <a:pt x="101" y="201"/>
                    <a:pt x="234" y="301"/>
                    <a:pt x="334" y="401"/>
                  </a:cubicBezTo>
                  <a:cubicBezTo>
                    <a:pt x="535" y="368"/>
                    <a:pt x="735" y="335"/>
                    <a:pt x="968" y="335"/>
                  </a:cubicBezTo>
                  <a:cubicBezTo>
                    <a:pt x="2269" y="335"/>
                    <a:pt x="3437" y="968"/>
                    <a:pt x="4070" y="1936"/>
                  </a:cubicBezTo>
                  <a:cubicBezTo>
                    <a:pt x="4237" y="1936"/>
                    <a:pt x="4371" y="1969"/>
                    <a:pt x="4504" y="1969"/>
                  </a:cubicBezTo>
                  <a:cubicBezTo>
                    <a:pt x="3837" y="802"/>
                    <a:pt x="2503" y="1"/>
                    <a:pt x="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1791980" y="1586750"/>
              <a:ext cx="128915" cy="220750"/>
            </a:xfrm>
            <a:custGeom>
              <a:avLst/>
              <a:gdLst/>
              <a:ahLst/>
              <a:cxnLst/>
              <a:rect l="l" t="t" r="r" b="b"/>
              <a:pathLst>
                <a:path w="2903" h="4971" extrusionOk="0">
                  <a:moveTo>
                    <a:pt x="300" y="0"/>
                  </a:moveTo>
                  <a:cubicBezTo>
                    <a:pt x="100" y="434"/>
                    <a:pt x="0" y="934"/>
                    <a:pt x="0" y="1435"/>
                  </a:cubicBezTo>
                  <a:cubicBezTo>
                    <a:pt x="0" y="3136"/>
                    <a:pt x="1234" y="4537"/>
                    <a:pt x="2902" y="4971"/>
                  </a:cubicBezTo>
                  <a:cubicBezTo>
                    <a:pt x="2902" y="4871"/>
                    <a:pt x="2869" y="4737"/>
                    <a:pt x="2869" y="4604"/>
                  </a:cubicBezTo>
                  <a:cubicBezTo>
                    <a:pt x="1401" y="4170"/>
                    <a:pt x="334" y="2936"/>
                    <a:pt x="334" y="1435"/>
                  </a:cubicBezTo>
                  <a:cubicBezTo>
                    <a:pt x="334" y="1034"/>
                    <a:pt x="400" y="601"/>
                    <a:pt x="567" y="234"/>
                  </a:cubicBezTo>
                  <a:cubicBezTo>
                    <a:pt x="500" y="167"/>
                    <a:pt x="400" y="67"/>
                    <a:pt x="3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1646808" y="1539323"/>
              <a:ext cx="130380" cy="235582"/>
            </a:xfrm>
            <a:custGeom>
              <a:avLst/>
              <a:gdLst/>
              <a:ahLst/>
              <a:cxnLst/>
              <a:rect l="l" t="t" r="r" b="b"/>
              <a:pathLst>
                <a:path w="2936" h="5305" extrusionOk="0">
                  <a:moveTo>
                    <a:pt x="1968" y="1"/>
                  </a:moveTo>
                  <a:lnTo>
                    <a:pt x="1968" y="1"/>
                  </a:lnTo>
                  <a:cubicBezTo>
                    <a:pt x="2368" y="535"/>
                    <a:pt x="2602" y="1168"/>
                    <a:pt x="2602" y="1836"/>
                  </a:cubicBezTo>
                  <a:cubicBezTo>
                    <a:pt x="2602" y="3337"/>
                    <a:pt x="1501" y="4604"/>
                    <a:pt x="0" y="5038"/>
                  </a:cubicBezTo>
                  <a:cubicBezTo>
                    <a:pt x="100" y="5138"/>
                    <a:pt x="167" y="5238"/>
                    <a:pt x="267" y="5305"/>
                  </a:cubicBezTo>
                  <a:cubicBezTo>
                    <a:pt x="1835" y="4804"/>
                    <a:pt x="2936" y="3437"/>
                    <a:pt x="2936" y="1836"/>
                  </a:cubicBezTo>
                  <a:cubicBezTo>
                    <a:pt x="2936" y="1302"/>
                    <a:pt x="2802" y="802"/>
                    <a:pt x="2569" y="335"/>
                  </a:cubicBezTo>
                  <a:cubicBezTo>
                    <a:pt x="2368" y="201"/>
                    <a:pt x="2168" y="101"/>
                    <a:pt x="1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1575666" y="1500821"/>
              <a:ext cx="112662" cy="250414"/>
            </a:xfrm>
            <a:custGeom>
              <a:avLst/>
              <a:gdLst/>
              <a:ahLst/>
              <a:cxnLst/>
              <a:rect l="l" t="t" r="r" b="b"/>
              <a:pathLst>
                <a:path w="2537" h="5639" extrusionOk="0">
                  <a:moveTo>
                    <a:pt x="1" y="1"/>
                  </a:moveTo>
                  <a:cubicBezTo>
                    <a:pt x="1302" y="501"/>
                    <a:pt x="2203" y="1669"/>
                    <a:pt x="2203" y="3036"/>
                  </a:cubicBezTo>
                  <a:cubicBezTo>
                    <a:pt x="2203" y="3937"/>
                    <a:pt x="1802" y="4771"/>
                    <a:pt x="1168" y="5371"/>
                  </a:cubicBezTo>
                  <a:cubicBezTo>
                    <a:pt x="1235" y="5471"/>
                    <a:pt x="1302" y="5538"/>
                    <a:pt x="1369" y="5638"/>
                  </a:cubicBezTo>
                  <a:cubicBezTo>
                    <a:pt x="2069" y="4971"/>
                    <a:pt x="2536" y="4037"/>
                    <a:pt x="2536" y="3036"/>
                  </a:cubicBezTo>
                  <a:cubicBezTo>
                    <a:pt x="2536" y="1802"/>
                    <a:pt x="1869" y="701"/>
                    <a:pt x="835" y="34"/>
                  </a:cubicBezTo>
                  <a:cubicBezTo>
                    <a:pt x="501" y="1"/>
                    <a:pt x="234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1551996" y="1500821"/>
              <a:ext cx="373334" cy="373334"/>
            </a:xfrm>
            <a:custGeom>
              <a:avLst/>
              <a:gdLst/>
              <a:ahLst/>
              <a:cxnLst/>
              <a:rect l="l" t="t" r="r" b="b"/>
              <a:pathLst>
                <a:path w="8407" h="8407" extrusionOk="0">
                  <a:moveTo>
                    <a:pt x="34" y="1"/>
                  </a:moveTo>
                  <a:lnTo>
                    <a:pt x="0" y="101"/>
                  </a:lnTo>
                  <a:lnTo>
                    <a:pt x="8306" y="8407"/>
                  </a:lnTo>
                  <a:lnTo>
                    <a:pt x="8373" y="8407"/>
                  </a:lnTo>
                  <a:lnTo>
                    <a:pt x="8406" y="8373"/>
                  </a:lnTo>
                  <a:cubicBezTo>
                    <a:pt x="8406" y="8340"/>
                    <a:pt x="8406" y="8307"/>
                    <a:pt x="8406" y="8273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1925295" y="1219365"/>
              <a:ext cx="373334" cy="372845"/>
            </a:xfrm>
            <a:custGeom>
              <a:avLst/>
              <a:gdLst/>
              <a:ahLst/>
              <a:cxnLst/>
              <a:rect l="l" t="t" r="r" b="b"/>
              <a:pathLst>
                <a:path w="8407" h="8396" extrusionOk="0">
                  <a:moveTo>
                    <a:pt x="7873" y="1"/>
                  </a:moveTo>
                  <a:cubicBezTo>
                    <a:pt x="7639" y="1"/>
                    <a:pt x="7339" y="1"/>
                    <a:pt x="7039" y="34"/>
                  </a:cubicBezTo>
                  <a:cubicBezTo>
                    <a:pt x="6271" y="134"/>
                    <a:pt x="5304" y="334"/>
                    <a:pt x="4270" y="868"/>
                  </a:cubicBezTo>
                  <a:cubicBezTo>
                    <a:pt x="4070" y="935"/>
                    <a:pt x="3903" y="1068"/>
                    <a:pt x="3703" y="1168"/>
                  </a:cubicBezTo>
                  <a:lnTo>
                    <a:pt x="3670" y="1202"/>
                  </a:lnTo>
                  <a:cubicBezTo>
                    <a:pt x="3369" y="1368"/>
                    <a:pt x="3069" y="1602"/>
                    <a:pt x="2736" y="1869"/>
                  </a:cubicBezTo>
                  <a:cubicBezTo>
                    <a:pt x="2736" y="1902"/>
                    <a:pt x="2702" y="1902"/>
                    <a:pt x="2669" y="1936"/>
                  </a:cubicBezTo>
                  <a:cubicBezTo>
                    <a:pt x="2569" y="2002"/>
                    <a:pt x="2502" y="2102"/>
                    <a:pt x="2402" y="2169"/>
                  </a:cubicBezTo>
                  <a:cubicBezTo>
                    <a:pt x="968" y="3570"/>
                    <a:pt x="367" y="5271"/>
                    <a:pt x="134" y="6539"/>
                  </a:cubicBezTo>
                  <a:cubicBezTo>
                    <a:pt x="100" y="6672"/>
                    <a:pt x="100" y="6806"/>
                    <a:pt x="67" y="6906"/>
                  </a:cubicBezTo>
                  <a:cubicBezTo>
                    <a:pt x="0" y="7506"/>
                    <a:pt x="0" y="8007"/>
                    <a:pt x="0" y="8240"/>
                  </a:cubicBezTo>
                  <a:cubicBezTo>
                    <a:pt x="0" y="8307"/>
                    <a:pt x="0" y="8340"/>
                    <a:pt x="0" y="8373"/>
                  </a:cubicBezTo>
                  <a:lnTo>
                    <a:pt x="100" y="8373"/>
                  </a:lnTo>
                  <a:cubicBezTo>
                    <a:pt x="183" y="8387"/>
                    <a:pt x="295" y="8395"/>
                    <a:pt x="430" y="8395"/>
                  </a:cubicBezTo>
                  <a:cubicBezTo>
                    <a:pt x="622" y="8395"/>
                    <a:pt x="861" y="8379"/>
                    <a:pt x="1134" y="8340"/>
                  </a:cubicBezTo>
                  <a:cubicBezTo>
                    <a:pt x="1268" y="8340"/>
                    <a:pt x="1401" y="8307"/>
                    <a:pt x="1568" y="8273"/>
                  </a:cubicBezTo>
                  <a:cubicBezTo>
                    <a:pt x="2602" y="8140"/>
                    <a:pt x="4003" y="7740"/>
                    <a:pt x="5304" y="6772"/>
                  </a:cubicBezTo>
                  <a:cubicBezTo>
                    <a:pt x="5404" y="6672"/>
                    <a:pt x="5538" y="6572"/>
                    <a:pt x="5638" y="6505"/>
                  </a:cubicBezTo>
                  <a:cubicBezTo>
                    <a:pt x="5771" y="6372"/>
                    <a:pt x="5871" y="6272"/>
                    <a:pt x="6005" y="6172"/>
                  </a:cubicBezTo>
                  <a:cubicBezTo>
                    <a:pt x="6071" y="6072"/>
                    <a:pt x="6171" y="6005"/>
                    <a:pt x="6271" y="5905"/>
                  </a:cubicBezTo>
                  <a:cubicBezTo>
                    <a:pt x="6338" y="5805"/>
                    <a:pt x="6405" y="5738"/>
                    <a:pt x="6505" y="5638"/>
                  </a:cubicBezTo>
                  <a:cubicBezTo>
                    <a:pt x="6572" y="5538"/>
                    <a:pt x="6638" y="5438"/>
                    <a:pt x="6705" y="5371"/>
                  </a:cubicBezTo>
                  <a:cubicBezTo>
                    <a:pt x="8406" y="3236"/>
                    <a:pt x="8406" y="835"/>
                    <a:pt x="8373" y="101"/>
                  </a:cubicBezTo>
                  <a:lnTo>
                    <a:pt x="83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1975654" y="1502331"/>
              <a:ext cx="200011" cy="87438"/>
            </a:xfrm>
            <a:custGeom>
              <a:avLst/>
              <a:gdLst/>
              <a:ahLst/>
              <a:cxnLst/>
              <a:rect l="l" t="t" r="r" b="b"/>
              <a:pathLst>
                <a:path w="4504" h="1969" extrusionOk="0">
                  <a:moveTo>
                    <a:pt x="3536" y="0"/>
                  </a:moveTo>
                  <a:cubicBezTo>
                    <a:pt x="2002" y="0"/>
                    <a:pt x="668" y="801"/>
                    <a:pt x="0" y="1968"/>
                  </a:cubicBezTo>
                  <a:cubicBezTo>
                    <a:pt x="134" y="1968"/>
                    <a:pt x="267" y="1935"/>
                    <a:pt x="434" y="1901"/>
                  </a:cubicBezTo>
                  <a:cubicBezTo>
                    <a:pt x="1068" y="967"/>
                    <a:pt x="2235" y="334"/>
                    <a:pt x="3536" y="334"/>
                  </a:cubicBezTo>
                  <a:cubicBezTo>
                    <a:pt x="3736" y="334"/>
                    <a:pt x="3970" y="367"/>
                    <a:pt x="4170" y="400"/>
                  </a:cubicBezTo>
                  <a:cubicBezTo>
                    <a:pt x="4270" y="300"/>
                    <a:pt x="4404" y="200"/>
                    <a:pt x="4504" y="133"/>
                  </a:cubicBezTo>
                  <a:cubicBezTo>
                    <a:pt x="4203" y="33"/>
                    <a:pt x="3870" y="0"/>
                    <a:pt x="3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1929735" y="1305294"/>
              <a:ext cx="128915" cy="220750"/>
            </a:xfrm>
            <a:custGeom>
              <a:avLst/>
              <a:gdLst/>
              <a:ahLst/>
              <a:cxnLst/>
              <a:rect l="l" t="t" r="r" b="b"/>
              <a:pathLst>
                <a:path w="2903" h="4971" extrusionOk="0">
                  <a:moveTo>
                    <a:pt x="2602" y="1"/>
                  </a:moveTo>
                  <a:cubicBezTo>
                    <a:pt x="2502" y="67"/>
                    <a:pt x="2402" y="167"/>
                    <a:pt x="2335" y="234"/>
                  </a:cubicBezTo>
                  <a:cubicBezTo>
                    <a:pt x="2502" y="634"/>
                    <a:pt x="2569" y="1035"/>
                    <a:pt x="2569" y="1435"/>
                  </a:cubicBezTo>
                  <a:cubicBezTo>
                    <a:pt x="2569" y="2936"/>
                    <a:pt x="1501" y="4170"/>
                    <a:pt x="34" y="4604"/>
                  </a:cubicBezTo>
                  <a:cubicBezTo>
                    <a:pt x="34" y="4737"/>
                    <a:pt x="0" y="4871"/>
                    <a:pt x="0" y="4971"/>
                  </a:cubicBezTo>
                  <a:cubicBezTo>
                    <a:pt x="1668" y="4537"/>
                    <a:pt x="2902" y="3136"/>
                    <a:pt x="2902" y="1435"/>
                  </a:cubicBezTo>
                  <a:cubicBezTo>
                    <a:pt x="2902" y="935"/>
                    <a:pt x="2802" y="434"/>
                    <a:pt x="26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2073397" y="1257911"/>
              <a:ext cx="130425" cy="235537"/>
            </a:xfrm>
            <a:custGeom>
              <a:avLst/>
              <a:gdLst/>
              <a:ahLst/>
              <a:cxnLst/>
              <a:rect l="l" t="t" r="r" b="b"/>
              <a:pathLst>
                <a:path w="2937" h="5304" extrusionOk="0">
                  <a:moveTo>
                    <a:pt x="968" y="0"/>
                  </a:moveTo>
                  <a:lnTo>
                    <a:pt x="968" y="0"/>
                  </a:lnTo>
                  <a:cubicBezTo>
                    <a:pt x="768" y="67"/>
                    <a:pt x="568" y="200"/>
                    <a:pt x="368" y="300"/>
                  </a:cubicBezTo>
                  <a:lnTo>
                    <a:pt x="368" y="334"/>
                  </a:lnTo>
                  <a:cubicBezTo>
                    <a:pt x="134" y="767"/>
                    <a:pt x="1" y="1301"/>
                    <a:pt x="1" y="1835"/>
                  </a:cubicBezTo>
                  <a:cubicBezTo>
                    <a:pt x="1" y="3436"/>
                    <a:pt x="1102" y="4804"/>
                    <a:pt x="2670" y="5304"/>
                  </a:cubicBezTo>
                  <a:cubicBezTo>
                    <a:pt x="2770" y="5204"/>
                    <a:pt x="2836" y="5137"/>
                    <a:pt x="2936" y="5037"/>
                  </a:cubicBezTo>
                  <a:cubicBezTo>
                    <a:pt x="1435" y="4603"/>
                    <a:pt x="335" y="3336"/>
                    <a:pt x="335" y="1835"/>
                  </a:cubicBezTo>
                  <a:cubicBezTo>
                    <a:pt x="335" y="1168"/>
                    <a:pt x="568" y="534"/>
                    <a:pt x="9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2162303" y="1219365"/>
              <a:ext cx="112617" cy="250414"/>
            </a:xfrm>
            <a:custGeom>
              <a:avLst/>
              <a:gdLst/>
              <a:ahLst/>
              <a:cxnLst/>
              <a:rect l="l" t="t" r="r" b="b"/>
              <a:pathLst>
                <a:path w="2536" h="5639" extrusionOk="0">
                  <a:moveTo>
                    <a:pt x="2536" y="1"/>
                  </a:moveTo>
                  <a:cubicBezTo>
                    <a:pt x="2302" y="1"/>
                    <a:pt x="2035" y="1"/>
                    <a:pt x="1702" y="34"/>
                  </a:cubicBezTo>
                  <a:cubicBezTo>
                    <a:pt x="668" y="701"/>
                    <a:pt x="0" y="1802"/>
                    <a:pt x="0" y="3036"/>
                  </a:cubicBezTo>
                  <a:cubicBezTo>
                    <a:pt x="0" y="4037"/>
                    <a:pt x="434" y="4971"/>
                    <a:pt x="1168" y="5638"/>
                  </a:cubicBezTo>
                  <a:cubicBezTo>
                    <a:pt x="1235" y="5538"/>
                    <a:pt x="1301" y="5438"/>
                    <a:pt x="1368" y="5371"/>
                  </a:cubicBezTo>
                  <a:cubicBezTo>
                    <a:pt x="734" y="4771"/>
                    <a:pt x="334" y="3937"/>
                    <a:pt x="334" y="3036"/>
                  </a:cubicBezTo>
                  <a:cubicBezTo>
                    <a:pt x="334" y="1669"/>
                    <a:pt x="1235" y="501"/>
                    <a:pt x="2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1925295" y="1219365"/>
              <a:ext cx="373334" cy="371868"/>
            </a:xfrm>
            <a:custGeom>
              <a:avLst/>
              <a:gdLst/>
              <a:ahLst/>
              <a:cxnLst/>
              <a:rect l="l" t="t" r="r" b="b"/>
              <a:pathLst>
                <a:path w="8407" h="8374" extrusionOk="0">
                  <a:moveTo>
                    <a:pt x="8273" y="1"/>
                  </a:moveTo>
                  <a:lnTo>
                    <a:pt x="0" y="8240"/>
                  </a:lnTo>
                  <a:cubicBezTo>
                    <a:pt x="0" y="8307"/>
                    <a:pt x="0" y="8340"/>
                    <a:pt x="0" y="8373"/>
                  </a:cubicBezTo>
                  <a:lnTo>
                    <a:pt x="100" y="8373"/>
                  </a:lnTo>
                  <a:lnTo>
                    <a:pt x="8406" y="101"/>
                  </a:lnTo>
                  <a:lnTo>
                    <a:pt x="8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1925295" y="1963017"/>
              <a:ext cx="268132" cy="266667"/>
            </a:xfrm>
            <a:custGeom>
              <a:avLst/>
              <a:gdLst/>
              <a:ahLst/>
              <a:cxnLst/>
              <a:rect l="l" t="t" r="r" b="b"/>
              <a:pathLst>
                <a:path w="6038" h="6005" extrusionOk="0">
                  <a:moveTo>
                    <a:pt x="5638" y="0"/>
                  </a:moveTo>
                  <a:cubicBezTo>
                    <a:pt x="5471" y="0"/>
                    <a:pt x="5271" y="0"/>
                    <a:pt x="5037" y="34"/>
                  </a:cubicBezTo>
                  <a:cubicBezTo>
                    <a:pt x="4503" y="100"/>
                    <a:pt x="3803" y="267"/>
                    <a:pt x="3069" y="601"/>
                  </a:cubicBezTo>
                  <a:cubicBezTo>
                    <a:pt x="2936" y="701"/>
                    <a:pt x="2769" y="767"/>
                    <a:pt x="2635" y="867"/>
                  </a:cubicBezTo>
                  <a:cubicBezTo>
                    <a:pt x="2402" y="1001"/>
                    <a:pt x="2202" y="1168"/>
                    <a:pt x="1968" y="1334"/>
                  </a:cubicBezTo>
                  <a:cubicBezTo>
                    <a:pt x="1935" y="1368"/>
                    <a:pt x="1935" y="1368"/>
                    <a:pt x="1935" y="1401"/>
                  </a:cubicBezTo>
                  <a:cubicBezTo>
                    <a:pt x="1868" y="1435"/>
                    <a:pt x="1802" y="1501"/>
                    <a:pt x="1735" y="1568"/>
                  </a:cubicBezTo>
                  <a:cubicBezTo>
                    <a:pt x="701" y="2569"/>
                    <a:pt x="267" y="3770"/>
                    <a:pt x="100" y="4704"/>
                  </a:cubicBezTo>
                  <a:cubicBezTo>
                    <a:pt x="67" y="4770"/>
                    <a:pt x="67" y="4870"/>
                    <a:pt x="67" y="4937"/>
                  </a:cubicBezTo>
                  <a:cubicBezTo>
                    <a:pt x="0" y="5371"/>
                    <a:pt x="0" y="5738"/>
                    <a:pt x="0" y="5904"/>
                  </a:cubicBezTo>
                  <a:cubicBezTo>
                    <a:pt x="0" y="5938"/>
                    <a:pt x="0" y="5971"/>
                    <a:pt x="0" y="5971"/>
                  </a:cubicBezTo>
                  <a:lnTo>
                    <a:pt x="0" y="6004"/>
                  </a:lnTo>
                  <a:lnTo>
                    <a:pt x="67" y="6004"/>
                  </a:lnTo>
                  <a:cubicBezTo>
                    <a:pt x="200" y="6004"/>
                    <a:pt x="467" y="6004"/>
                    <a:pt x="801" y="5971"/>
                  </a:cubicBezTo>
                  <a:cubicBezTo>
                    <a:pt x="901" y="5971"/>
                    <a:pt x="1001" y="5938"/>
                    <a:pt x="1101" y="5938"/>
                  </a:cubicBezTo>
                  <a:cubicBezTo>
                    <a:pt x="1868" y="5804"/>
                    <a:pt x="2869" y="5537"/>
                    <a:pt x="3770" y="4837"/>
                  </a:cubicBezTo>
                  <a:cubicBezTo>
                    <a:pt x="3870" y="4770"/>
                    <a:pt x="3936" y="4704"/>
                    <a:pt x="4036" y="4637"/>
                  </a:cubicBezTo>
                  <a:cubicBezTo>
                    <a:pt x="4137" y="4570"/>
                    <a:pt x="4203" y="4503"/>
                    <a:pt x="4303" y="4403"/>
                  </a:cubicBezTo>
                  <a:cubicBezTo>
                    <a:pt x="4337" y="4337"/>
                    <a:pt x="4403" y="4303"/>
                    <a:pt x="4470" y="4237"/>
                  </a:cubicBezTo>
                  <a:cubicBezTo>
                    <a:pt x="4537" y="4170"/>
                    <a:pt x="4604" y="4103"/>
                    <a:pt x="4637" y="4036"/>
                  </a:cubicBezTo>
                  <a:cubicBezTo>
                    <a:pt x="4704" y="3970"/>
                    <a:pt x="4770" y="3903"/>
                    <a:pt x="4804" y="3836"/>
                  </a:cubicBezTo>
                  <a:cubicBezTo>
                    <a:pt x="6005" y="2302"/>
                    <a:pt x="6038" y="601"/>
                    <a:pt x="6005" y="67"/>
                  </a:cubicBezTo>
                  <a:lnTo>
                    <a:pt x="60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1960821" y="2165960"/>
              <a:ext cx="143747" cy="62259"/>
            </a:xfrm>
            <a:custGeom>
              <a:avLst/>
              <a:gdLst/>
              <a:ahLst/>
              <a:cxnLst/>
              <a:rect l="l" t="t" r="r" b="b"/>
              <a:pathLst>
                <a:path w="3237" h="1402" extrusionOk="0">
                  <a:moveTo>
                    <a:pt x="2536" y="0"/>
                  </a:moveTo>
                  <a:cubicBezTo>
                    <a:pt x="1435" y="0"/>
                    <a:pt x="501" y="567"/>
                    <a:pt x="1" y="1401"/>
                  </a:cubicBezTo>
                  <a:cubicBezTo>
                    <a:pt x="101" y="1401"/>
                    <a:pt x="201" y="1368"/>
                    <a:pt x="301" y="1368"/>
                  </a:cubicBezTo>
                  <a:cubicBezTo>
                    <a:pt x="768" y="667"/>
                    <a:pt x="1602" y="234"/>
                    <a:pt x="2536" y="234"/>
                  </a:cubicBezTo>
                  <a:cubicBezTo>
                    <a:pt x="2703" y="234"/>
                    <a:pt x="2836" y="234"/>
                    <a:pt x="2970" y="267"/>
                  </a:cubicBezTo>
                  <a:cubicBezTo>
                    <a:pt x="3070" y="200"/>
                    <a:pt x="3136" y="134"/>
                    <a:pt x="3236" y="67"/>
                  </a:cubicBezTo>
                  <a:cubicBezTo>
                    <a:pt x="3003" y="33"/>
                    <a:pt x="2769" y="0"/>
                    <a:pt x="2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1928226" y="2023722"/>
              <a:ext cx="91924" cy="158579"/>
            </a:xfrm>
            <a:custGeom>
              <a:avLst/>
              <a:gdLst/>
              <a:ahLst/>
              <a:cxnLst/>
              <a:rect l="l" t="t" r="r" b="b"/>
              <a:pathLst>
                <a:path w="2070" h="3571" extrusionOk="0">
                  <a:moveTo>
                    <a:pt x="1869" y="1"/>
                  </a:moveTo>
                  <a:cubicBezTo>
                    <a:pt x="1802" y="68"/>
                    <a:pt x="1736" y="134"/>
                    <a:pt x="1669" y="201"/>
                  </a:cubicBezTo>
                  <a:cubicBezTo>
                    <a:pt x="1769" y="468"/>
                    <a:pt x="1836" y="735"/>
                    <a:pt x="1836" y="1035"/>
                  </a:cubicBezTo>
                  <a:cubicBezTo>
                    <a:pt x="1836" y="2102"/>
                    <a:pt x="1102" y="3003"/>
                    <a:pt x="34" y="3303"/>
                  </a:cubicBezTo>
                  <a:cubicBezTo>
                    <a:pt x="34" y="3403"/>
                    <a:pt x="1" y="3503"/>
                    <a:pt x="1" y="3570"/>
                  </a:cubicBezTo>
                  <a:cubicBezTo>
                    <a:pt x="1202" y="3270"/>
                    <a:pt x="2069" y="2236"/>
                    <a:pt x="2069" y="1035"/>
                  </a:cubicBezTo>
                  <a:cubicBezTo>
                    <a:pt x="2069" y="668"/>
                    <a:pt x="2002" y="334"/>
                    <a:pt x="1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2031920" y="1989661"/>
              <a:ext cx="91924" cy="168926"/>
            </a:xfrm>
            <a:custGeom>
              <a:avLst/>
              <a:gdLst/>
              <a:ahLst/>
              <a:cxnLst/>
              <a:rect l="l" t="t" r="r" b="b"/>
              <a:pathLst>
                <a:path w="2070" h="3804" extrusionOk="0">
                  <a:moveTo>
                    <a:pt x="668" y="1"/>
                  </a:moveTo>
                  <a:cubicBezTo>
                    <a:pt x="535" y="67"/>
                    <a:pt x="368" y="167"/>
                    <a:pt x="234" y="234"/>
                  </a:cubicBezTo>
                  <a:cubicBezTo>
                    <a:pt x="68" y="568"/>
                    <a:pt x="1" y="935"/>
                    <a:pt x="1" y="1335"/>
                  </a:cubicBezTo>
                  <a:cubicBezTo>
                    <a:pt x="1" y="2469"/>
                    <a:pt x="768" y="3436"/>
                    <a:pt x="1902" y="3803"/>
                  </a:cubicBezTo>
                  <a:cubicBezTo>
                    <a:pt x="1936" y="3737"/>
                    <a:pt x="2002" y="3703"/>
                    <a:pt x="2069" y="3637"/>
                  </a:cubicBezTo>
                  <a:cubicBezTo>
                    <a:pt x="1002" y="3303"/>
                    <a:pt x="234" y="2402"/>
                    <a:pt x="234" y="1335"/>
                  </a:cubicBezTo>
                  <a:cubicBezTo>
                    <a:pt x="234" y="835"/>
                    <a:pt x="401" y="40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2095646" y="1963017"/>
              <a:ext cx="80022" cy="179273"/>
            </a:xfrm>
            <a:custGeom>
              <a:avLst/>
              <a:gdLst/>
              <a:ahLst/>
              <a:cxnLst/>
              <a:rect l="l" t="t" r="r" b="b"/>
              <a:pathLst>
                <a:path w="1802" h="4037" extrusionOk="0">
                  <a:moveTo>
                    <a:pt x="1802" y="0"/>
                  </a:moveTo>
                  <a:cubicBezTo>
                    <a:pt x="1635" y="0"/>
                    <a:pt x="1435" y="0"/>
                    <a:pt x="1201" y="34"/>
                  </a:cubicBezTo>
                  <a:cubicBezTo>
                    <a:pt x="467" y="501"/>
                    <a:pt x="0" y="1301"/>
                    <a:pt x="0" y="2168"/>
                  </a:cubicBezTo>
                  <a:cubicBezTo>
                    <a:pt x="0" y="2902"/>
                    <a:pt x="301" y="3536"/>
                    <a:pt x="801" y="4036"/>
                  </a:cubicBezTo>
                  <a:cubicBezTo>
                    <a:pt x="868" y="3970"/>
                    <a:pt x="934" y="3903"/>
                    <a:pt x="968" y="3836"/>
                  </a:cubicBezTo>
                  <a:cubicBezTo>
                    <a:pt x="501" y="3403"/>
                    <a:pt x="234" y="2836"/>
                    <a:pt x="234" y="2168"/>
                  </a:cubicBezTo>
                  <a:cubicBezTo>
                    <a:pt x="234" y="1201"/>
                    <a:pt x="868" y="367"/>
                    <a:pt x="18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1925295" y="1963017"/>
              <a:ext cx="266667" cy="266667"/>
            </a:xfrm>
            <a:custGeom>
              <a:avLst/>
              <a:gdLst/>
              <a:ahLst/>
              <a:cxnLst/>
              <a:rect l="l" t="t" r="r" b="b"/>
              <a:pathLst>
                <a:path w="6005" h="6005" extrusionOk="0">
                  <a:moveTo>
                    <a:pt x="5904" y="0"/>
                  </a:moveTo>
                  <a:lnTo>
                    <a:pt x="0" y="5904"/>
                  </a:lnTo>
                  <a:cubicBezTo>
                    <a:pt x="0" y="5938"/>
                    <a:pt x="0" y="5971"/>
                    <a:pt x="0" y="6004"/>
                  </a:cubicBezTo>
                  <a:lnTo>
                    <a:pt x="67" y="6004"/>
                  </a:lnTo>
                  <a:lnTo>
                    <a:pt x="6005" y="67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2245259" y="940884"/>
              <a:ext cx="157069" cy="157069"/>
            </a:xfrm>
            <a:custGeom>
              <a:avLst/>
              <a:gdLst/>
              <a:ahLst/>
              <a:cxnLst/>
              <a:rect l="l" t="t" r="r" b="b"/>
              <a:pathLst>
                <a:path w="3537" h="3537" fill="none" extrusionOk="0">
                  <a:moveTo>
                    <a:pt x="3536" y="1769"/>
                  </a:moveTo>
                  <a:cubicBezTo>
                    <a:pt x="3536" y="2736"/>
                    <a:pt x="2769" y="3537"/>
                    <a:pt x="1768" y="3537"/>
                  </a:cubicBezTo>
                  <a:cubicBezTo>
                    <a:pt x="801" y="3537"/>
                    <a:pt x="0" y="2736"/>
                    <a:pt x="0" y="1769"/>
                  </a:cubicBezTo>
                  <a:cubicBezTo>
                    <a:pt x="0" y="768"/>
                    <a:pt x="801" y="1"/>
                    <a:pt x="1768" y="1"/>
                  </a:cubicBezTo>
                  <a:cubicBezTo>
                    <a:pt x="2769" y="1"/>
                    <a:pt x="3536" y="768"/>
                    <a:pt x="3536" y="1769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2005274" y="1158660"/>
              <a:ext cx="68166" cy="68166"/>
            </a:xfrm>
            <a:custGeom>
              <a:avLst/>
              <a:gdLst/>
              <a:ahLst/>
              <a:cxnLst/>
              <a:rect l="l" t="t" r="r" b="b"/>
              <a:pathLst>
                <a:path w="1535" h="1535" extrusionOk="0">
                  <a:moveTo>
                    <a:pt x="768" y="0"/>
                  </a:moveTo>
                  <a:cubicBezTo>
                    <a:pt x="334" y="0"/>
                    <a:pt x="1" y="334"/>
                    <a:pt x="1" y="767"/>
                  </a:cubicBezTo>
                  <a:cubicBezTo>
                    <a:pt x="1" y="1201"/>
                    <a:pt x="334" y="1535"/>
                    <a:pt x="768" y="1535"/>
                  </a:cubicBezTo>
                  <a:cubicBezTo>
                    <a:pt x="1201" y="1535"/>
                    <a:pt x="1535" y="1201"/>
                    <a:pt x="1535" y="767"/>
                  </a:cubicBezTo>
                  <a:cubicBezTo>
                    <a:pt x="1535" y="334"/>
                    <a:pt x="1201" y="0"/>
                    <a:pt x="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1649739" y="2078565"/>
              <a:ext cx="157069" cy="157025"/>
            </a:xfrm>
            <a:custGeom>
              <a:avLst/>
              <a:gdLst/>
              <a:ahLst/>
              <a:cxnLst/>
              <a:rect l="l" t="t" r="r" b="b"/>
              <a:pathLst>
                <a:path w="3537" h="3536" fill="none" extrusionOk="0">
                  <a:moveTo>
                    <a:pt x="3537" y="1768"/>
                  </a:moveTo>
                  <a:cubicBezTo>
                    <a:pt x="3537" y="2735"/>
                    <a:pt x="2736" y="3536"/>
                    <a:pt x="1769" y="3536"/>
                  </a:cubicBezTo>
                  <a:cubicBezTo>
                    <a:pt x="801" y="3536"/>
                    <a:pt x="1" y="2735"/>
                    <a:pt x="1" y="1768"/>
                  </a:cubicBezTo>
                  <a:cubicBezTo>
                    <a:pt x="1" y="801"/>
                    <a:pt x="801" y="0"/>
                    <a:pt x="1769" y="0"/>
                  </a:cubicBezTo>
                  <a:cubicBezTo>
                    <a:pt x="2736" y="0"/>
                    <a:pt x="3537" y="801"/>
                    <a:pt x="3537" y="1768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5"/>
            <p:cNvSpPr/>
            <p:nvPr/>
          </p:nvSpPr>
          <p:spPr>
            <a:xfrm>
              <a:off x="1903046" y="856465"/>
              <a:ext cx="77091" cy="78557"/>
            </a:xfrm>
            <a:custGeom>
              <a:avLst/>
              <a:gdLst/>
              <a:ahLst/>
              <a:cxnLst/>
              <a:rect l="l" t="t" r="r" b="b"/>
              <a:pathLst>
                <a:path w="1736" h="1769" fill="none" extrusionOk="0">
                  <a:moveTo>
                    <a:pt x="1735" y="901"/>
                  </a:moveTo>
                  <a:cubicBezTo>
                    <a:pt x="1735" y="1368"/>
                    <a:pt x="1335" y="1768"/>
                    <a:pt x="868" y="1768"/>
                  </a:cubicBezTo>
                  <a:cubicBezTo>
                    <a:pt x="368" y="1768"/>
                    <a:pt x="1" y="1368"/>
                    <a:pt x="1" y="901"/>
                  </a:cubicBezTo>
                  <a:cubicBezTo>
                    <a:pt x="1" y="401"/>
                    <a:pt x="368" y="0"/>
                    <a:pt x="868" y="0"/>
                  </a:cubicBezTo>
                  <a:cubicBezTo>
                    <a:pt x="1335" y="34"/>
                    <a:pt x="1735" y="401"/>
                    <a:pt x="1735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5"/>
            <p:cNvSpPr/>
            <p:nvPr/>
          </p:nvSpPr>
          <p:spPr>
            <a:xfrm>
              <a:off x="1993417" y="1850443"/>
              <a:ext cx="77091" cy="78512"/>
            </a:xfrm>
            <a:custGeom>
              <a:avLst/>
              <a:gdLst/>
              <a:ahLst/>
              <a:cxnLst/>
              <a:rect l="l" t="t" r="r" b="b"/>
              <a:pathLst>
                <a:path w="1736" h="1768" fill="none" extrusionOk="0">
                  <a:moveTo>
                    <a:pt x="1735" y="901"/>
                  </a:moveTo>
                  <a:cubicBezTo>
                    <a:pt x="1735" y="1368"/>
                    <a:pt x="1335" y="1768"/>
                    <a:pt x="868" y="1768"/>
                  </a:cubicBezTo>
                  <a:cubicBezTo>
                    <a:pt x="368" y="1768"/>
                    <a:pt x="1" y="1368"/>
                    <a:pt x="1" y="901"/>
                  </a:cubicBezTo>
                  <a:cubicBezTo>
                    <a:pt x="1" y="400"/>
                    <a:pt x="368" y="0"/>
                    <a:pt x="868" y="0"/>
                  </a:cubicBezTo>
                  <a:cubicBezTo>
                    <a:pt x="1335" y="0"/>
                    <a:pt x="1735" y="400"/>
                    <a:pt x="1735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1494220" y="1034229"/>
              <a:ext cx="78557" cy="78557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1" y="0"/>
                  </a:moveTo>
                  <a:cubicBezTo>
                    <a:pt x="401" y="0"/>
                    <a:pt x="0" y="400"/>
                    <a:pt x="0" y="901"/>
                  </a:cubicBezTo>
                  <a:cubicBezTo>
                    <a:pt x="0" y="1368"/>
                    <a:pt x="401" y="1768"/>
                    <a:pt x="901" y="1768"/>
                  </a:cubicBezTo>
                  <a:cubicBezTo>
                    <a:pt x="1368" y="1768"/>
                    <a:pt x="1768" y="1368"/>
                    <a:pt x="1768" y="901"/>
                  </a:cubicBezTo>
                  <a:cubicBezTo>
                    <a:pt x="1768" y="400"/>
                    <a:pt x="1368" y="0"/>
                    <a:pt x="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1633441" y="1251960"/>
              <a:ext cx="78557" cy="78557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368"/>
                    <a:pt x="401" y="1769"/>
                    <a:pt x="902" y="1769"/>
                  </a:cubicBezTo>
                  <a:cubicBezTo>
                    <a:pt x="1402" y="1769"/>
                    <a:pt x="1769" y="1368"/>
                    <a:pt x="1769" y="901"/>
                  </a:cubicBezTo>
                  <a:cubicBezTo>
                    <a:pt x="1769" y="401"/>
                    <a:pt x="1369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5"/>
            <p:cNvSpPr/>
            <p:nvPr/>
          </p:nvSpPr>
          <p:spPr>
            <a:xfrm>
              <a:off x="2085254" y="1758563"/>
              <a:ext cx="59328" cy="57819"/>
            </a:xfrm>
            <a:custGeom>
              <a:avLst/>
              <a:gdLst/>
              <a:ahLst/>
              <a:cxnLst/>
              <a:rect l="l" t="t" r="r" b="b"/>
              <a:pathLst>
                <a:path w="1336" h="1302" extrusionOk="0">
                  <a:moveTo>
                    <a:pt x="668" y="1"/>
                  </a:moveTo>
                  <a:cubicBezTo>
                    <a:pt x="301" y="1"/>
                    <a:pt x="1" y="301"/>
                    <a:pt x="1" y="668"/>
                  </a:cubicBezTo>
                  <a:cubicBezTo>
                    <a:pt x="1" y="1035"/>
                    <a:pt x="301" y="1302"/>
                    <a:pt x="668" y="1302"/>
                  </a:cubicBezTo>
                  <a:cubicBezTo>
                    <a:pt x="1035" y="1302"/>
                    <a:pt x="1335" y="1035"/>
                    <a:pt x="1335" y="668"/>
                  </a:cubicBezTo>
                  <a:cubicBezTo>
                    <a:pt x="1335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5"/>
            <p:cNvSpPr/>
            <p:nvPr/>
          </p:nvSpPr>
          <p:spPr>
            <a:xfrm>
              <a:off x="1723813" y="606095"/>
              <a:ext cx="148188" cy="146722"/>
            </a:xfrm>
            <a:custGeom>
              <a:avLst/>
              <a:gdLst/>
              <a:ahLst/>
              <a:cxnLst/>
              <a:rect l="l" t="t" r="r" b="b"/>
              <a:pathLst>
                <a:path w="3337" h="3304" extrusionOk="0">
                  <a:moveTo>
                    <a:pt x="1669" y="1"/>
                  </a:moveTo>
                  <a:cubicBezTo>
                    <a:pt x="768" y="1"/>
                    <a:pt x="1" y="735"/>
                    <a:pt x="1" y="1635"/>
                  </a:cubicBezTo>
                  <a:cubicBezTo>
                    <a:pt x="1" y="2536"/>
                    <a:pt x="768" y="3303"/>
                    <a:pt x="1669" y="3303"/>
                  </a:cubicBezTo>
                  <a:cubicBezTo>
                    <a:pt x="2603" y="3303"/>
                    <a:pt x="3336" y="2569"/>
                    <a:pt x="3336" y="1635"/>
                  </a:cubicBezTo>
                  <a:cubicBezTo>
                    <a:pt x="3336" y="735"/>
                    <a:pt x="2603" y="1"/>
                    <a:pt x="1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5"/>
            <p:cNvSpPr/>
            <p:nvPr/>
          </p:nvSpPr>
          <p:spPr>
            <a:xfrm>
              <a:off x="1827507" y="3793612"/>
              <a:ext cx="82998" cy="81488"/>
            </a:xfrm>
            <a:custGeom>
              <a:avLst/>
              <a:gdLst/>
              <a:ahLst/>
              <a:cxnLst/>
              <a:rect l="l" t="t" r="r" b="b"/>
              <a:pathLst>
                <a:path w="1869" h="1835" fill="none" extrusionOk="0">
                  <a:moveTo>
                    <a:pt x="34" y="834"/>
                  </a:moveTo>
                  <a:cubicBezTo>
                    <a:pt x="101" y="367"/>
                    <a:pt x="501" y="0"/>
                    <a:pt x="1001" y="34"/>
                  </a:cubicBezTo>
                  <a:cubicBezTo>
                    <a:pt x="1502" y="67"/>
                    <a:pt x="1869" y="501"/>
                    <a:pt x="1802" y="1001"/>
                  </a:cubicBezTo>
                  <a:cubicBezTo>
                    <a:pt x="1769" y="1468"/>
                    <a:pt x="1335" y="1835"/>
                    <a:pt x="868" y="1802"/>
                  </a:cubicBezTo>
                  <a:cubicBezTo>
                    <a:pt x="368" y="1768"/>
                    <a:pt x="1" y="1335"/>
                    <a:pt x="34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5"/>
            <p:cNvSpPr/>
            <p:nvPr/>
          </p:nvSpPr>
          <p:spPr>
            <a:xfrm>
              <a:off x="1965262" y="4163573"/>
              <a:ext cx="81532" cy="79001"/>
            </a:xfrm>
            <a:custGeom>
              <a:avLst/>
              <a:gdLst/>
              <a:ahLst/>
              <a:cxnLst/>
              <a:rect l="l" t="t" r="r" b="b"/>
              <a:pathLst>
                <a:path w="1836" h="1779" extrusionOk="0">
                  <a:moveTo>
                    <a:pt x="884" y="1"/>
                  </a:moveTo>
                  <a:cubicBezTo>
                    <a:pt x="435" y="1"/>
                    <a:pt x="65" y="348"/>
                    <a:pt x="34" y="809"/>
                  </a:cubicBezTo>
                  <a:cubicBezTo>
                    <a:pt x="1" y="1310"/>
                    <a:pt x="368" y="1710"/>
                    <a:pt x="835" y="1777"/>
                  </a:cubicBezTo>
                  <a:cubicBezTo>
                    <a:pt x="856" y="1778"/>
                    <a:pt x="877" y="1779"/>
                    <a:pt x="898" y="1779"/>
                  </a:cubicBezTo>
                  <a:cubicBezTo>
                    <a:pt x="1371" y="1779"/>
                    <a:pt x="1770" y="1422"/>
                    <a:pt x="1802" y="943"/>
                  </a:cubicBezTo>
                  <a:cubicBezTo>
                    <a:pt x="1836" y="476"/>
                    <a:pt x="1469" y="42"/>
                    <a:pt x="1002" y="9"/>
                  </a:cubicBezTo>
                  <a:cubicBezTo>
                    <a:pt x="962" y="3"/>
                    <a:pt x="923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5"/>
            <p:cNvSpPr/>
            <p:nvPr/>
          </p:nvSpPr>
          <p:spPr>
            <a:xfrm>
              <a:off x="1863078" y="4249857"/>
              <a:ext cx="88904" cy="88904"/>
            </a:xfrm>
            <a:custGeom>
              <a:avLst/>
              <a:gdLst/>
              <a:ahLst/>
              <a:cxnLst/>
              <a:rect l="l" t="t" r="r" b="b"/>
              <a:pathLst>
                <a:path w="2002" h="2002" fill="none" extrusionOk="0">
                  <a:moveTo>
                    <a:pt x="1568" y="334"/>
                  </a:moveTo>
                  <a:cubicBezTo>
                    <a:pt x="1935" y="634"/>
                    <a:pt x="2002" y="1201"/>
                    <a:pt x="1701" y="1568"/>
                  </a:cubicBezTo>
                  <a:cubicBezTo>
                    <a:pt x="1368" y="1968"/>
                    <a:pt x="801" y="2002"/>
                    <a:pt x="434" y="1702"/>
                  </a:cubicBezTo>
                  <a:cubicBezTo>
                    <a:pt x="67" y="1401"/>
                    <a:pt x="0" y="834"/>
                    <a:pt x="300" y="434"/>
                  </a:cubicBezTo>
                  <a:cubicBezTo>
                    <a:pt x="634" y="67"/>
                    <a:pt x="1168" y="0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>
              <a:off x="1951940" y="4027641"/>
              <a:ext cx="88948" cy="88948"/>
            </a:xfrm>
            <a:custGeom>
              <a:avLst/>
              <a:gdLst/>
              <a:ahLst/>
              <a:cxnLst/>
              <a:rect l="l" t="t" r="r" b="b"/>
              <a:pathLst>
                <a:path w="2003" h="2003" fill="none" extrusionOk="0">
                  <a:moveTo>
                    <a:pt x="1568" y="334"/>
                  </a:moveTo>
                  <a:cubicBezTo>
                    <a:pt x="1935" y="635"/>
                    <a:pt x="2002" y="1202"/>
                    <a:pt x="1702" y="1569"/>
                  </a:cubicBezTo>
                  <a:cubicBezTo>
                    <a:pt x="1368" y="1935"/>
                    <a:pt x="835" y="2002"/>
                    <a:pt x="434" y="1702"/>
                  </a:cubicBezTo>
                  <a:cubicBezTo>
                    <a:pt x="67" y="1402"/>
                    <a:pt x="1" y="835"/>
                    <a:pt x="301" y="434"/>
                  </a:cubicBezTo>
                  <a:cubicBezTo>
                    <a:pt x="634" y="67"/>
                    <a:pt x="1202" y="1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>
              <a:off x="1923785" y="4355059"/>
              <a:ext cx="88948" cy="79223"/>
            </a:xfrm>
            <a:custGeom>
              <a:avLst/>
              <a:gdLst/>
              <a:ahLst/>
              <a:cxnLst/>
              <a:rect l="l" t="t" r="r" b="b"/>
              <a:pathLst>
                <a:path w="2003" h="1784" extrusionOk="0">
                  <a:moveTo>
                    <a:pt x="980" y="0"/>
                  </a:moveTo>
                  <a:cubicBezTo>
                    <a:pt x="721" y="0"/>
                    <a:pt x="469" y="109"/>
                    <a:pt x="301" y="333"/>
                  </a:cubicBezTo>
                  <a:cubicBezTo>
                    <a:pt x="1" y="700"/>
                    <a:pt x="34" y="1267"/>
                    <a:pt x="435" y="1567"/>
                  </a:cubicBezTo>
                  <a:cubicBezTo>
                    <a:pt x="596" y="1715"/>
                    <a:pt x="797" y="1784"/>
                    <a:pt x="997" y="1784"/>
                  </a:cubicBezTo>
                  <a:cubicBezTo>
                    <a:pt x="1250" y="1784"/>
                    <a:pt x="1501" y="1673"/>
                    <a:pt x="1669" y="1467"/>
                  </a:cubicBezTo>
                  <a:cubicBezTo>
                    <a:pt x="2002" y="1067"/>
                    <a:pt x="1936" y="500"/>
                    <a:pt x="1569" y="200"/>
                  </a:cubicBezTo>
                  <a:cubicBezTo>
                    <a:pt x="1392" y="68"/>
                    <a:pt x="1184" y="0"/>
                    <a:pt x="9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1805303" y="3998909"/>
              <a:ext cx="88904" cy="79134"/>
            </a:xfrm>
            <a:custGeom>
              <a:avLst/>
              <a:gdLst/>
              <a:ahLst/>
              <a:cxnLst/>
              <a:rect l="l" t="t" r="r" b="b"/>
              <a:pathLst>
                <a:path w="2002" h="1782" extrusionOk="0">
                  <a:moveTo>
                    <a:pt x="985" y="0"/>
                  </a:moveTo>
                  <a:cubicBezTo>
                    <a:pt x="727" y="0"/>
                    <a:pt x="471" y="120"/>
                    <a:pt x="301" y="348"/>
                  </a:cubicBezTo>
                  <a:cubicBezTo>
                    <a:pt x="0" y="714"/>
                    <a:pt x="34" y="1282"/>
                    <a:pt x="434" y="1582"/>
                  </a:cubicBezTo>
                  <a:cubicBezTo>
                    <a:pt x="596" y="1714"/>
                    <a:pt x="796" y="1781"/>
                    <a:pt x="995" y="1781"/>
                  </a:cubicBezTo>
                  <a:cubicBezTo>
                    <a:pt x="1249" y="1781"/>
                    <a:pt x="1500" y="1672"/>
                    <a:pt x="1668" y="1448"/>
                  </a:cubicBezTo>
                  <a:cubicBezTo>
                    <a:pt x="2002" y="1081"/>
                    <a:pt x="1935" y="514"/>
                    <a:pt x="1535" y="214"/>
                  </a:cubicBezTo>
                  <a:cubicBezTo>
                    <a:pt x="1376" y="70"/>
                    <a:pt x="1180" y="0"/>
                    <a:pt x="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1968238" y="3850676"/>
              <a:ext cx="88948" cy="78779"/>
            </a:xfrm>
            <a:custGeom>
              <a:avLst/>
              <a:gdLst/>
              <a:ahLst/>
              <a:cxnLst/>
              <a:rect l="l" t="t" r="r" b="b"/>
              <a:pathLst>
                <a:path w="2003" h="1774" extrusionOk="0">
                  <a:moveTo>
                    <a:pt x="979" y="0"/>
                  </a:moveTo>
                  <a:cubicBezTo>
                    <a:pt x="720" y="0"/>
                    <a:pt x="469" y="111"/>
                    <a:pt x="301" y="316"/>
                  </a:cubicBezTo>
                  <a:cubicBezTo>
                    <a:pt x="1" y="717"/>
                    <a:pt x="34" y="1284"/>
                    <a:pt x="434" y="1584"/>
                  </a:cubicBezTo>
                  <a:cubicBezTo>
                    <a:pt x="590" y="1712"/>
                    <a:pt x="783" y="1773"/>
                    <a:pt x="975" y="1773"/>
                  </a:cubicBezTo>
                  <a:cubicBezTo>
                    <a:pt x="1236" y="1773"/>
                    <a:pt x="1496" y="1661"/>
                    <a:pt x="1668" y="1451"/>
                  </a:cubicBezTo>
                  <a:cubicBezTo>
                    <a:pt x="2002" y="1084"/>
                    <a:pt x="1935" y="517"/>
                    <a:pt x="1568" y="216"/>
                  </a:cubicBezTo>
                  <a:cubicBezTo>
                    <a:pt x="1392" y="69"/>
                    <a:pt x="1183" y="0"/>
                    <a:pt x="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5"/>
            <p:cNvSpPr/>
            <p:nvPr/>
          </p:nvSpPr>
          <p:spPr>
            <a:xfrm>
              <a:off x="2622975" y="2437025"/>
              <a:ext cx="392607" cy="2162716"/>
            </a:xfrm>
            <a:custGeom>
              <a:avLst/>
              <a:gdLst/>
              <a:ahLst/>
              <a:cxnLst/>
              <a:rect l="l" t="t" r="r" b="b"/>
              <a:pathLst>
                <a:path w="8841" h="33392" fill="none" extrusionOk="0">
                  <a:moveTo>
                    <a:pt x="4404" y="33391"/>
                  </a:moveTo>
                  <a:lnTo>
                    <a:pt x="4404" y="33391"/>
                  </a:lnTo>
                  <a:cubicBezTo>
                    <a:pt x="1969" y="33391"/>
                    <a:pt x="1" y="31423"/>
                    <a:pt x="1" y="28955"/>
                  </a:cubicBezTo>
                  <a:lnTo>
                    <a:pt x="1" y="0"/>
                  </a:lnTo>
                  <a:lnTo>
                    <a:pt x="8840" y="0"/>
                  </a:lnTo>
                  <a:lnTo>
                    <a:pt x="8840" y="28955"/>
                  </a:lnTo>
                  <a:cubicBezTo>
                    <a:pt x="8840" y="31423"/>
                    <a:pt x="6872" y="33391"/>
                    <a:pt x="4404" y="3339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>
              <a:off x="2688164" y="3245008"/>
              <a:ext cx="260761" cy="1276824"/>
            </a:xfrm>
            <a:custGeom>
              <a:avLst/>
              <a:gdLst/>
              <a:ahLst/>
              <a:cxnLst/>
              <a:rect l="l" t="t" r="r" b="b"/>
              <a:pathLst>
                <a:path w="5872" h="19082" extrusionOk="0">
                  <a:moveTo>
                    <a:pt x="0" y="1"/>
                  </a:moveTo>
                  <a:lnTo>
                    <a:pt x="0" y="16146"/>
                  </a:lnTo>
                  <a:cubicBezTo>
                    <a:pt x="0" y="17780"/>
                    <a:pt x="1335" y="19081"/>
                    <a:pt x="2936" y="19081"/>
                  </a:cubicBezTo>
                  <a:cubicBezTo>
                    <a:pt x="4570" y="19081"/>
                    <a:pt x="5871" y="17780"/>
                    <a:pt x="5871" y="16146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2722227" y="3108069"/>
              <a:ext cx="82998" cy="81488"/>
            </a:xfrm>
            <a:custGeom>
              <a:avLst/>
              <a:gdLst/>
              <a:ahLst/>
              <a:cxnLst/>
              <a:rect l="l" t="t" r="r" b="b"/>
              <a:pathLst>
                <a:path w="1869" h="1835" fill="none" extrusionOk="0">
                  <a:moveTo>
                    <a:pt x="34" y="834"/>
                  </a:moveTo>
                  <a:cubicBezTo>
                    <a:pt x="101" y="367"/>
                    <a:pt x="501" y="0"/>
                    <a:pt x="1001" y="34"/>
                  </a:cubicBezTo>
                  <a:cubicBezTo>
                    <a:pt x="1502" y="67"/>
                    <a:pt x="1869" y="501"/>
                    <a:pt x="1802" y="1001"/>
                  </a:cubicBezTo>
                  <a:cubicBezTo>
                    <a:pt x="1769" y="1468"/>
                    <a:pt x="1335" y="1835"/>
                    <a:pt x="868" y="1802"/>
                  </a:cubicBezTo>
                  <a:cubicBezTo>
                    <a:pt x="368" y="1768"/>
                    <a:pt x="1" y="1335"/>
                    <a:pt x="34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>
              <a:off x="2859983" y="3478030"/>
              <a:ext cx="81532" cy="79001"/>
            </a:xfrm>
            <a:custGeom>
              <a:avLst/>
              <a:gdLst/>
              <a:ahLst/>
              <a:cxnLst/>
              <a:rect l="l" t="t" r="r" b="b"/>
              <a:pathLst>
                <a:path w="1836" h="1779" extrusionOk="0">
                  <a:moveTo>
                    <a:pt x="884" y="1"/>
                  </a:moveTo>
                  <a:cubicBezTo>
                    <a:pt x="435" y="1"/>
                    <a:pt x="65" y="348"/>
                    <a:pt x="34" y="809"/>
                  </a:cubicBezTo>
                  <a:cubicBezTo>
                    <a:pt x="1" y="1310"/>
                    <a:pt x="368" y="1710"/>
                    <a:pt x="835" y="1777"/>
                  </a:cubicBezTo>
                  <a:cubicBezTo>
                    <a:pt x="856" y="1778"/>
                    <a:pt x="877" y="1779"/>
                    <a:pt x="898" y="1779"/>
                  </a:cubicBezTo>
                  <a:cubicBezTo>
                    <a:pt x="1371" y="1779"/>
                    <a:pt x="1770" y="1422"/>
                    <a:pt x="1802" y="943"/>
                  </a:cubicBezTo>
                  <a:cubicBezTo>
                    <a:pt x="1836" y="476"/>
                    <a:pt x="1469" y="42"/>
                    <a:pt x="1002" y="9"/>
                  </a:cubicBezTo>
                  <a:cubicBezTo>
                    <a:pt x="962" y="3"/>
                    <a:pt x="923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2757798" y="3564314"/>
              <a:ext cx="88904" cy="88904"/>
            </a:xfrm>
            <a:custGeom>
              <a:avLst/>
              <a:gdLst/>
              <a:ahLst/>
              <a:cxnLst/>
              <a:rect l="l" t="t" r="r" b="b"/>
              <a:pathLst>
                <a:path w="2002" h="2002" fill="none" extrusionOk="0">
                  <a:moveTo>
                    <a:pt x="1568" y="334"/>
                  </a:moveTo>
                  <a:cubicBezTo>
                    <a:pt x="1935" y="634"/>
                    <a:pt x="2002" y="1201"/>
                    <a:pt x="1701" y="1568"/>
                  </a:cubicBezTo>
                  <a:cubicBezTo>
                    <a:pt x="1368" y="1968"/>
                    <a:pt x="801" y="2002"/>
                    <a:pt x="434" y="1702"/>
                  </a:cubicBezTo>
                  <a:cubicBezTo>
                    <a:pt x="67" y="1401"/>
                    <a:pt x="0" y="834"/>
                    <a:pt x="300" y="434"/>
                  </a:cubicBezTo>
                  <a:cubicBezTo>
                    <a:pt x="634" y="67"/>
                    <a:pt x="1168" y="0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>
              <a:off x="2846660" y="3342098"/>
              <a:ext cx="88948" cy="88948"/>
            </a:xfrm>
            <a:custGeom>
              <a:avLst/>
              <a:gdLst/>
              <a:ahLst/>
              <a:cxnLst/>
              <a:rect l="l" t="t" r="r" b="b"/>
              <a:pathLst>
                <a:path w="2003" h="2003" fill="none" extrusionOk="0">
                  <a:moveTo>
                    <a:pt x="1568" y="334"/>
                  </a:moveTo>
                  <a:cubicBezTo>
                    <a:pt x="1935" y="635"/>
                    <a:pt x="2002" y="1202"/>
                    <a:pt x="1702" y="1569"/>
                  </a:cubicBezTo>
                  <a:cubicBezTo>
                    <a:pt x="1368" y="1935"/>
                    <a:pt x="835" y="2002"/>
                    <a:pt x="434" y="1702"/>
                  </a:cubicBezTo>
                  <a:cubicBezTo>
                    <a:pt x="67" y="1402"/>
                    <a:pt x="1" y="835"/>
                    <a:pt x="301" y="434"/>
                  </a:cubicBezTo>
                  <a:cubicBezTo>
                    <a:pt x="634" y="67"/>
                    <a:pt x="1202" y="1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>
              <a:off x="2818505" y="3669516"/>
              <a:ext cx="88948" cy="79223"/>
            </a:xfrm>
            <a:custGeom>
              <a:avLst/>
              <a:gdLst/>
              <a:ahLst/>
              <a:cxnLst/>
              <a:rect l="l" t="t" r="r" b="b"/>
              <a:pathLst>
                <a:path w="2003" h="1784" extrusionOk="0">
                  <a:moveTo>
                    <a:pt x="980" y="0"/>
                  </a:moveTo>
                  <a:cubicBezTo>
                    <a:pt x="721" y="0"/>
                    <a:pt x="469" y="109"/>
                    <a:pt x="301" y="333"/>
                  </a:cubicBezTo>
                  <a:cubicBezTo>
                    <a:pt x="1" y="700"/>
                    <a:pt x="34" y="1267"/>
                    <a:pt x="435" y="1567"/>
                  </a:cubicBezTo>
                  <a:cubicBezTo>
                    <a:pt x="596" y="1715"/>
                    <a:pt x="797" y="1784"/>
                    <a:pt x="997" y="1784"/>
                  </a:cubicBezTo>
                  <a:cubicBezTo>
                    <a:pt x="1250" y="1784"/>
                    <a:pt x="1501" y="1673"/>
                    <a:pt x="1669" y="1467"/>
                  </a:cubicBezTo>
                  <a:cubicBezTo>
                    <a:pt x="2002" y="1067"/>
                    <a:pt x="1936" y="500"/>
                    <a:pt x="1569" y="200"/>
                  </a:cubicBezTo>
                  <a:cubicBezTo>
                    <a:pt x="1392" y="68"/>
                    <a:pt x="1184" y="0"/>
                    <a:pt x="9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>
              <a:off x="2700023" y="3313366"/>
              <a:ext cx="88904" cy="79134"/>
            </a:xfrm>
            <a:custGeom>
              <a:avLst/>
              <a:gdLst/>
              <a:ahLst/>
              <a:cxnLst/>
              <a:rect l="l" t="t" r="r" b="b"/>
              <a:pathLst>
                <a:path w="2002" h="1782" extrusionOk="0">
                  <a:moveTo>
                    <a:pt x="985" y="0"/>
                  </a:moveTo>
                  <a:cubicBezTo>
                    <a:pt x="727" y="0"/>
                    <a:pt x="471" y="120"/>
                    <a:pt x="301" y="348"/>
                  </a:cubicBezTo>
                  <a:cubicBezTo>
                    <a:pt x="0" y="714"/>
                    <a:pt x="34" y="1282"/>
                    <a:pt x="434" y="1582"/>
                  </a:cubicBezTo>
                  <a:cubicBezTo>
                    <a:pt x="596" y="1714"/>
                    <a:pt x="796" y="1781"/>
                    <a:pt x="995" y="1781"/>
                  </a:cubicBezTo>
                  <a:cubicBezTo>
                    <a:pt x="1249" y="1781"/>
                    <a:pt x="1500" y="1672"/>
                    <a:pt x="1668" y="1448"/>
                  </a:cubicBezTo>
                  <a:cubicBezTo>
                    <a:pt x="2002" y="1081"/>
                    <a:pt x="1935" y="514"/>
                    <a:pt x="1535" y="214"/>
                  </a:cubicBezTo>
                  <a:cubicBezTo>
                    <a:pt x="1376" y="70"/>
                    <a:pt x="1180" y="0"/>
                    <a:pt x="9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>
              <a:off x="2862958" y="3165133"/>
              <a:ext cx="88948" cy="78779"/>
            </a:xfrm>
            <a:custGeom>
              <a:avLst/>
              <a:gdLst/>
              <a:ahLst/>
              <a:cxnLst/>
              <a:rect l="l" t="t" r="r" b="b"/>
              <a:pathLst>
                <a:path w="2003" h="1774" extrusionOk="0">
                  <a:moveTo>
                    <a:pt x="979" y="0"/>
                  </a:moveTo>
                  <a:cubicBezTo>
                    <a:pt x="720" y="0"/>
                    <a:pt x="469" y="111"/>
                    <a:pt x="301" y="316"/>
                  </a:cubicBezTo>
                  <a:cubicBezTo>
                    <a:pt x="1" y="717"/>
                    <a:pt x="34" y="1284"/>
                    <a:pt x="434" y="1584"/>
                  </a:cubicBezTo>
                  <a:cubicBezTo>
                    <a:pt x="590" y="1712"/>
                    <a:pt x="783" y="1773"/>
                    <a:pt x="975" y="1773"/>
                  </a:cubicBezTo>
                  <a:cubicBezTo>
                    <a:pt x="1236" y="1773"/>
                    <a:pt x="1496" y="1661"/>
                    <a:pt x="1668" y="1451"/>
                  </a:cubicBezTo>
                  <a:cubicBezTo>
                    <a:pt x="2002" y="1084"/>
                    <a:pt x="1935" y="517"/>
                    <a:pt x="1568" y="216"/>
                  </a:cubicBezTo>
                  <a:cubicBezTo>
                    <a:pt x="1392" y="69"/>
                    <a:pt x="1183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>
              <a:off x="2818505" y="2973248"/>
              <a:ext cx="44" cy="472585"/>
            </a:xfrm>
            <a:custGeom>
              <a:avLst/>
              <a:gdLst/>
              <a:ahLst/>
              <a:cxnLst/>
              <a:rect l="l" t="t" r="r" b="b"/>
              <a:pathLst>
                <a:path w="1" h="10642" fill="none" extrusionOk="0">
                  <a:moveTo>
                    <a:pt x="1" y="1"/>
                  </a:moveTo>
                  <a:lnTo>
                    <a:pt x="1" y="10642"/>
                  </a:lnTo>
                </a:path>
              </a:pathLst>
            </a:custGeom>
            <a:noFill/>
            <a:ln w="108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5"/>
            <p:cNvSpPr/>
            <p:nvPr/>
          </p:nvSpPr>
          <p:spPr>
            <a:xfrm>
              <a:off x="2818505" y="2426633"/>
              <a:ext cx="44" cy="546656"/>
            </a:xfrm>
            <a:custGeom>
              <a:avLst/>
              <a:gdLst/>
              <a:ahLst/>
              <a:cxnLst/>
              <a:rect l="l" t="t" r="r" b="b"/>
              <a:pathLst>
                <a:path w="1" h="12310" fill="none" extrusionOk="0">
                  <a:moveTo>
                    <a:pt x="1" y="1"/>
                  </a:moveTo>
                  <a:lnTo>
                    <a:pt x="1" y="1231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>
              <a:off x="2818505" y="1248985"/>
              <a:ext cx="44" cy="1177687"/>
            </a:xfrm>
            <a:custGeom>
              <a:avLst/>
              <a:gdLst/>
              <a:ahLst/>
              <a:cxnLst/>
              <a:rect l="l" t="t" r="r" b="b"/>
              <a:pathLst>
                <a:path w="1" h="26520" fill="none" extrusionOk="0">
                  <a:moveTo>
                    <a:pt x="1" y="1"/>
                  </a:moveTo>
                  <a:lnTo>
                    <a:pt x="1" y="26520"/>
                  </a:lnTo>
                </a:path>
              </a:pathLst>
            </a:custGeom>
            <a:noFill/>
            <a:ln w="108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2551876" y="998659"/>
              <a:ext cx="268177" cy="266667"/>
            </a:xfrm>
            <a:custGeom>
              <a:avLst/>
              <a:gdLst/>
              <a:ahLst/>
              <a:cxnLst/>
              <a:rect l="l" t="t" r="r" b="b"/>
              <a:pathLst>
                <a:path w="6039" h="6005" extrusionOk="0">
                  <a:moveTo>
                    <a:pt x="34" y="1"/>
                  </a:moveTo>
                  <a:lnTo>
                    <a:pt x="34" y="67"/>
                  </a:lnTo>
                  <a:cubicBezTo>
                    <a:pt x="1" y="601"/>
                    <a:pt x="34" y="2302"/>
                    <a:pt x="1235" y="3837"/>
                  </a:cubicBezTo>
                  <a:cubicBezTo>
                    <a:pt x="1268" y="3903"/>
                    <a:pt x="1335" y="3970"/>
                    <a:pt x="1368" y="4037"/>
                  </a:cubicBezTo>
                  <a:cubicBezTo>
                    <a:pt x="1435" y="4104"/>
                    <a:pt x="1502" y="4170"/>
                    <a:pt x="1568" y="4237"/>
                  </a:cubicBezTo>
                  <a:cubicBezTo>
                    <a:pt x="1602" y="4304"/>
                    <a:pt x="1668" y="4370"/>
                    <a:pt x="1735" y="4437"/>
                  </a:cubicBezTo>
                  <a:cubicBezTo>
                    <a:pt x="1835" y="4504"/>
                    <a:pt x="1902" y="4571"/>
                    <a:pt x="2002" y="4671"/>
                  </a:cubicBezTo>
                  <a:cubicBezTo>
                    <a:pt x="2069" y="4704"/>
                    <a:pt x="2169" y="4804"/>
                    <a:pt x="2236" y="4837"/>
                  </a:cubicBezTo>
                  <a:cubicBezTo>
                    <a:pt x="3170" y="5538"/>
                    <a:pt x="4170" y="5838"/>
                    <a:pt x="4937" y="5938"/>
                  </a:cubicBezTo>
                  <a:cubicBezTo>
                    <a:pt x="5038" y="5938"/>
                    <a:pt x="5138" y="5972"/>
                    <a:pt x="5238" y="5972"/>
                  </a:cubicBezTo>
                  <a:cubicBezTo>
                    <a:pt x="5571" y="6005"/>
                    <a:pt x="5838" y="6005"/>
                    <a:pt x="5972" y="6005"/>
                  </a:cubicBezTo>
                  <a:lnTo>
                    <a:pt x="6038" y="6005"/>
                  </a:lnTo>
                  <a:cubicBezTo>
                    <a:pt x="6038" y="5972"/>
                    <a:pt x="6038" y="5938"/>
                    <a:pt x="6038" y="5905"/>
                  </a:cubicBezTo>
                  <a:cubicBezTo>
                    <a:pt x="6038" y="5738"/>
                    <a:pt x="6038" y="5404"/>
                    <a:pt x="5972" y="4937"/>
                  </a:cubicBezTo>
                  <a:cubicBezTo>
                    <a:pt x="5972" y="4871"/>
                    <a:pt x="5972" y="4771"/>
                    <a:pt x="5938" y="4704"/>
                  </a:cubicBezTo>
                  <a:cubicBezTo>
                    <a:pt x="5771" y="3770"/>
                    <a:pt x="5338" y="2569"/>
                    <a:pt x="4304" y="1568"/>
                  </a:cubicBezTo>
                  <a:cubicBezTo>
                    <a:pt x="4237" y="1502"/>
                    <a:pt x="4170" y="1435"/>
                    <a:pt x="4104" y="1402"/>
                  </a:cubicBezTo>
                  <a:cubicBezTo>
                    <a:pt x="4104" y="1368"/>
                    <a:pt x="4104" y="1368"/>
                    <a:pt x="4070" y="1368"/>
                  </a:cubicBezTo>
                  <a:cubicBezTo>
                    <a:pt x="3837" y="1168"/>
                    <a:pt x="3637" y="1001"/>
                    <a:pt x="3403" y="868"/>
                  </a:cubicBezTo>
                  <a:cubicBezTo>
                    <a:pt x="3270" y="768"/>
                    <a:pt x="3103" y="701"/>
                    <a:pt x="2969" y="634"/>
                  </a:cubicBezTo>
                  <a:cubicBezTo>
                    <a:pt x="2236" y="267"/>
                    <a:pt x="1535" y="101"/>
                    <a:pt x="1001" y="34"/>
                  </a:cubicBezTo>
                  <a:cubicBezTo>
                    <a:pt x="768" y="1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2640782" y="1201602"/>
              <a:ext cx="143703" cy="62259"/>
            </a:xfrm>
            <a:custGeom>
              <a:avLst/>
              <a:gdLst/>
              <a:ahLst/>
              <a:cxnLst/>
              <a:rect l="l" t="t" r="r" b="b"/>
              <a:pathLst>
                <a:path w="3236" h="1402" extrusionOk="0">
                  <a:moveTo>
                    <a:pt x="701" y="1"/>
                  </a:moveTo>
                  <a:cubicBezTo>
                    <a:pt x="467" y="1"/>
                    <a:pt x="234" y="34"/>
                    <a:pt x="0" y="67"/>
                  </a:cubicBezTo>
                  <a:cubicBezTo>
                    <a:pt x="67" y="134"/>
                    <a:pt x="167" y="201"/>
                    <a:pt x="234" y="267"/>
                  </a:cubicBezTo>
                  <a:cubicBezTo>
                    <a:pt x="400" y="267"/>
                    <a:pt x="534" y="234"/>
                    <a:pt x="701" y="234"/>
                  </a:cubicBezTo>
                  <a:cubicBezTo>
                    <a:pt x="1635" y="234"/>
                    <a:pt x="2468" y="701"/>
                    <a:pt x="2935" y="1368"/>
                  </a:cubicBezTo>
                  <a:cubicBezTo>
                    <a:pt x="3036" y="1368"/>
                    <a:pt x="3136" y="1402"/>
                    <a:pt x="3236" y="1402"/>
                  </a:cubicBezTo>
                  <a:cubicBezTo>
                    <a:pt x="2735" y="568"/>
                    <a:pt x="1801" y="1"/>
                    <a:pt x="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2725203" y="1060874"/>
              <a:ext cx="91879" cy="158535"/>
            </a:xfrm>
            <a:custGeom>
              <a:avLst/>
              <a:gdLst/>
              <a:ahLst/>
              <a:cxnLst/>
              <a:rect l="l" t="t" r="r" b="b"/>
              <a:pathLst>
                <a:path w="2069" h="3570" extrusionOk="0">
                  <a:moveTo>
                    <a:pt x="201" y="1"/>
                  </a:moveTo>
                  <a:cubicBezTo>
                    <a:pt x="67" y="301"/>
                    <a:pt x="0" y="668"/>
                    <a:pt x="0" y="1035"/>
                  </a:cubicBezTo>
                  <a:cubicBezTo>
                    <a:pt x="0" y="2236"/>
                    <a:pt x="868" y="3236"/>
                    <a:pt x="2069" y="3570"/>
                  </a:cubicBezTo>
                  <a:cubicBezTo>
                    <a:pt x="2069" y="3470"/>
                    <a:pt x="2035" y="3370"/>
                    <a:pt x="2035" y="3303"/>
                  </a:cubicBezTo>
                  <a:cubicBezTo>
                    <a:pt x="968" y="2969"/>
                    <a:pt x="234" y="2069"/>
                    <a:pt x="234" y="1035"/>
                  </a:cubicBezTo>
                  <a:cubicBezTo>
                    <a:pt x="234" y="734"/>
                    <a:pt x="301" y="434"/>
                    <a:pt x="401" y="167"/>
                  </a:cubicBezTo>
                  <a:cubicBezTo>
                    <a:pt x="334" y="101"/>
                    <a:pt x="267" y="34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2621508" y="1026813"/>
              <a:ext cx="91879" cy="168926"/>
            </a:xfrm>
            <a:custGeom>
              <a:avLst/>
              <a:gdLst/>
              <a:ahLst/>
              <a:cxnLst/>
              <a:rect l="l" t="t" r="r" b="b"/>
              <a:pathLst>
                <a:path w="2069" h="3804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668" y="367"/>
                    <a:pt x="1835" y="834"/>
                    <a:pt x="1835" y="1301"/>
                  </a:cubicBezTo>
                  <a:cubicBezTo>
                    <a:pt x="1835" y="2402"/>
                    <a:pt x="1068" y="3303"/>
                    <a:pt x="0" y="3603"/>
                  </a:cubicBezTo>
                  <a:cubicBezTo>
                    <a:pt x="34" y="3670"/>
                    <a:pt x="100" y="3736"/>
                    <a:pt x="167" y="3803"/>
                  </a:cubicBezTo>
                  <a:cubicBezTo>
                    <a:pt x="1268" y="3436"/>
                    <a:pt x="2069" y="2469"/>
                    <a:pt x="2069" y="1301"/>
                  </a:cubicBezTo>
                  <a:cubicBezTo>
                    <a:pt x="2069" y="934"/>
                    <a:pt x="2002" y="567"/>
                    <a:pt x="1835" y="234"/>
                  </a:cubicBezTo>
                  <a:cubicBezTo>
                    <a:pt x="1668" y="134"/>
                    <a:pt x="1535" y="67"/>
                    <a:pt x="1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5"/>
            <p:cNvSpPr/>
            <p:nvPr/>
          </p:nvSpPr>
          <p:spPr>
            <a:xfrm>
              <a:off x="2569639" y="998659"/>
              <a:ext cx="80067" cy="179273"/>
            </a:xfrm>
            <a:custGeom>
              <a:avLst/>
              <a:gdLst/>
              <a:ahLst/>
              <a:cxnLst/>
              <a:rect l="l" t="t" r="r" b="b"/>
              <a:pathLst>
                <a:path w="1803" h="4037" extrusionOk="0">
                  <a:moveTo>
                    <a:pt x="1" y="1"/>
                  </a:moveTo>
                  <a:cubicBezTo>
                    <a:pt x="935" y="368"/>
                    <a:pt x="1569" y="1201"/>
                    <a:pt x="1569" y="2169"/>
                  </a:cubicBezTo>
                  <a:cubicBezTo>
                    <a:pt x="1569" y="2836"/>
                    <a:pt x="1268" y="3403"/>
                    <a:pt x="835" y="3837"/>
                  </a:cubicBezTo>
                  <a:cubicBezTo>
                    <a:pt x="868" y="3903"/>
                    <a:pt x="935" y="3970"/>
                    <a:pt x="968" y="4037"/>
                  </a:cubicBezTo>
                  <a:cubicBezTo>
                    <a:pt x="1502" y="3570"/>
                    <a:pt x="1802" y="2903"/>
                    <a:pt x="1802" y="2202"/>
                  </a:cubicBezTo>
                  <a:cubicBezTo>
                    <a:pt x="1802" y="1302"/>
                    <a:pt x="1335" y="501"/>
                    <a:pt x="601" y="34"/>
                  </a:cubicBezTo>
                  <a:cubicBezTo>
                    <a:pt x="368" y="1"/>
                    <a:pt x="168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5"/>
            <p:cNvSpPr/>
            <p:nvPr/>
          </p:nvSpPr>
          <p:spPr>
            <a:xfrm>
              <a:off x="2553341" y="998659"/>
              <a:ext cx="266711" cy="266667"/>
            </a:xfrm>
            <a:custGeom>
              <a:avLst/>
              <a:gdLst/>
              <a:ahLst/>
              <a:cxnLst/>
              <a:rect l="l" t="t" r="r" b="b"/>
              <a:pathLst>
                <a:path w="6006" h="6005" extrusionOk="0">
                  <a:moveTo>
                    <a:pt x="1" y="1"/>
                  </a:moveTo>
                  <a:lnTo>
                    <a:pt x="1" y="67"/>
                  </a:lnTo>
                  <a:lnTo>
                    <a:pt x="5939" y="6005"/>
                  </a:lnTo>
                  <a:lnTo>
                    <a:pt x="6005" y="6005"/>
                  </a:lnTo>
                  <a:cubicBezTo>
                    <a:pt x="6005" y="5972"/>
                    <a:pt x="6005" y="5938"/>
                    <a:pt x="6005" y="5905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>
              <a:off x="2446716" y="1500821"/>
              <a:ext cx="373334" cy="373334"/>
            </a:xfrm>
            <a:custGeom>
              <a:avLst/>
              <a:gdLst/>
              <a:ahLst/>
              <a:cxnLst/>
              <a:rect l="l" t="t" r="r" b="b"/>
              <a:pathLst>
                <a:path w="8407" h="8407" extrusionOk="0">
                  <a:moveTo>
                    <a:pt x="34" y="1"/>
                  </a:moveTo>
                  <a:lnTo>
                    <a:pt x="34" y="101"/>
                  </a:lnTo>
                  <a:cubicBezTo>
                    <a:pt x="0" y="835"/>
                    <a:pt x="0" y="3236"/>
                    <a:pt x="1701" y="5371"/>
                  </a:cubicBezTo>
                  <a:cubicBezTo>
                    <a:pt x="1768" y="5471"/>
                    <a:pt x="1835" y="5538"/>
                    <a:pt x="1902" y="5638"/>
                  </a:cubicBezTo>
                  <a:cubicBezTo>
                    <a:pt x="1968" y="5738"/>
                    <a:pt x="2068" y="5805"/>
                    <a:pt x="2135" y="5905"/>
                  </a:cubicBezTo>
                  <a:cubicBezTo>
                    <a:pt x="2235" y="6005"/>
                    <a:pt x="2302" y="6072"/>
                    <a:pt x="2402" y="6172"/>
                  </a:cubicBezTo>
                  <a:cubicBezTo>
                    <a:pt x="2535" y="6305"/>
                    <a:pt x="2635" y="6405"/>
                    <a:pt x="2769" y="6505"/>
                  </a:cubicBezTo>
                  <a:cubicBezTo>
                    <a:pt x="2869" y="6605"/>
                    <a:pt x="3002" y="6672"/>
                    <a:pt x="3102" y="6772"/>
                  </a:cubicBezTo>
                  <a:cubicBezTo>
                    <a:pt x="4403" y="7740"/>
                    <a:pt x="5804" y="8140"/>
                    <a:pt x="6838" y="8307"/>
                  </a:cubicBezTo>
                  <a:cubicBezTo>
                    <a:pt x="7005" y="8307"/>
                    <a:pt x="7139" y="8340"/>
                    <a:pt x="7272" y="8340"/>
                  </a:cubicBezTo>
                  <a:cubicBezTo>
                    <a:pt x="7739" y="8407"/>
                    <a:pt x="8106" y="8407"/>
                    <a:pt x="8306" y="8407"/>
                  </a:cubicBezTo>
                  <a:lnTo>
                    <a:pt x="8406" y="8407"/>
                  </a:lnTo>
                  <a:lnTo>
                    <a:pt x="8406" y="8373"/>
                  </a:lnTo>
                  <a:cubicBezTo>
                    <a:pt x="8406" y="8340"/>
                    <a:pt x="8406" y="8307"/>
                    <a:pt x="8406" y="8273"/>
                  </a:cubicBezTo>
                  <a:cubicBezTo>
                    <a:pt x="8406" y="8006"/>
                    <a:pt x="8406" y="7539"/>
                    <a:pt x="8340" y="6906"/>
                  </a:cubicBezTo>
                  <a:cubicBezTo>
                    <a:pt x="8306" y="6806"/>
                    <a:pt x="8306" y="6672"/>
                    <a:pt x="8273" y="6572"/>
                  </a:cubicBezTo>
                  <a:cubicBezTo>
                    <a:pt x="8039" y="5271"/>
                    <a:pt x="7439" y="3603"/>
                    <a:pt x="5971" y="2202"/>
                  </a:cubicBezTo>
                  <a:cubicBezTo>
                    <a:pt x="5904" y="2102"/>
                    <a:pt x="5804" y="2035"/>
                    <a:pt x="5738" y="1935"/>
                  </a:cubicBezTo>
                  <a:cubicBezTo>
                    <a:pt x="5704" y="1935"/>
                    <a:pt x="5671" y="1902"/>
                    <a:pt x="5671" y="1902"/>
                  </a:cubicBezTo>
                  <a:cubicBezTo>
                    <a:pt x="5337" y="1635"/>
                    <a:pt x="5037" y="1402"/>
                    <a:pt x="4737" y="1202"/>
                  </a:cubicBezTo>
                  <a:lnTo>
                    <a:pt x="4704" y="1202"/>
                  </a:lnTo>
                  <a:cubicBezTo>
                    <a:pt x="4503" y="1068"/>
                    <a:pt x="4303" y="968"/>
                    <a:pt x="4137" y="868"/>
                  </a:cubicBezTo>
                  <a:cubicBezTo>
                    <a:pt x="3102" y="368"/>
                    <a:pt x="2135" y="134"/>
                    <a:pt x="1368" y="34"/>
                  </a:cubicBezTo>
                  <a:cubicBezTo>
                    <a:pt x="1068" y="1"/>
                    <a:pt x="767" y="1"/>
                    <a:pt x="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>
              <a:off x="2569639" y="1783743"/>
              <a:ext cx="200056" cy="87483"/>
            </a:xfrm>
            <a:custGeom>
              <a:avLst/>
              <a:gdLst/>
              <a:ahLst/>
              <a:cxnLst/>
              <a:rect l="l" t="t" r="r" b="b"/>
              <a:pathLst>
                <a:path w="4505" h="1970" extrusionOk="0">
                  <a:moveTo>
                    <a:pt x="968" y="1"/>
                  </a:moveTo>
                  <a:cubicBezTo>
                    <a:pt x="635" y="1"/>
                    <a:pt x="301" y="68"/>
                    <a:pt x="1" y="134"/>
                  </a:cubicBezTo>
                  <a:cubicBezTo>
                    <a:pt x="101" y="201"/>
                    <a:pt x="234" y="301"/>
                    <a:pt x="334" y="401"/>
                  </a:cubicBezTo>
                  <a:cubicBezTo>
                    <a:pt x="535" y="368"/>
                    <a:pt x="735" y="335"/>
                    <a:pt x="968" y="335"/>
                  </a:cubicBezTo>
                  <a:cubicBezTo>
                    <a:pt x="2269" y="335"/>
                    <a:pt x="3437" y="968"/>
                    <a:pt x="4070" y="1936"/>
                  </a:cubicBezTo>
                  <a:cubicBezTo>
                    <a:pt x="4237" y="1936"/>
                    <a:pt x="4371" y="1969"/>
                    <a:pt x="4504" y="1969"/>
                  </a:cubicBezTo>
                  <a:cubicBezTo>
                    <a:pt x="3837" y="802"/>
                    <a:pt x="2503" y="1"/>
                    <a:pt x="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>
              <a:off x="2686700" y="1586750"/>
              <a:ext cx="128915" cy="220750"/>
            </a:xfrm>
            <a:custGeom>
              <a:avLst/>
              <a:gdLst/>
              <a:ahLst/>
              <a:cxnLst/>
              <a:rect l="l" t="t" r="r" b="b"/>
              <a:pathLst>
                <a:path w="2903" h="4971" extrusionOk="0">
                  <a:moveTo>
                    <a:pt x="300" y="0"/>
                  </a:moveTo>
                  <a:cubicBezTo>
                    <a:pt x="100" y="434"/>
                    <a:pt x="0" y="934"/>
                    <a:pt x="0" y="1435"/>
                  </a:cubicBezTo>
                  <a:cubicBezTo>
                    <a:pt x="0" y="3136"/>
                    <a:pt x="1234" y="4537"/>
                    <a:pt x="2902" y="4971"/>
                  </a:cubicBezTo>
                  <a:cubicBezTo>
                    <a:pt x="2902" y="4871"/>
                    <a:pt x="2869" y="4737"/>
                    <a:pt x="2869" y="4604"/>
                  </a:cubicBezTo>
                  <a:cubicBezTo>
                    <a:pt x="1401" y="4170"/>
                    <a:pt x="334" y="2936"/>
                    <a:pt x="334" y="1435"/>
                  </a:cubicBezTo>
                  <a:cubicBezTo>
                    <a:pt x="334" y="1034"/>
                    <a:pt x="400" y="601"/>
                    <a:pt x="567" y="234"/>
                  </a:cubicBezTo>
                  <a:cubicBezTo>
                    <a:pt x="500" y="167"/>
                    <a:pt x="400" y="67"/>
                    <a:pt x="3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>
              <a:off x="2541529" y="1539323"/>
              <a:ext cx="130380" cy="235582"/>
            </a:xfrm>
            <a:custGeom>
              <a:avLst/>
              <a:gdLst/>
              <a:ahLst/>
              <a:cxnLst/>
              <a:rect l="l" t="t" r="r" b="b"/>
              <a:pathLst>
                <a:path w="2936" h="5305" extrusionOk="0">
                  <a:moveTo>
                    <a:pt x="1968" y="1"/>
                  </a:moveTo>
                  <a:lnTo>
                    <a:pt x="1968" y="1"/>
                  </a:lnTo>
                  <a:cubicBezTo>
                    <a:pt x="2368" y="535"/>
                    <a:pt x="2602" y="1168"/>
                    <a:pt x="2602" y="1836"/>
                  </a:cubicBezTo>
                  <a:cubicBezTo>
                    <a:pt x="2602" y="3337"/>
                    <a:pt x="1501" y="4604"/>
                    <a:pt x="0" y="5038"/>
                  </a:cubicBezTo>
                  <a:cubicBezTo>
                    <a:pt x="100" y="5138"/>
                    <a:pt x="167" y="5238"/>
                    <a:pt x="267" y="5305"/>
                  </a:cubicBezTo>
                  <a:cubicBezTo>
                    <a:pt x="1835" y="4804"/>
                    <a:pt x="2936" y="3437"/>
                    <a:pt x="2936" y="1836"/>
                  </a:cubicBezTo>
                  <a:cubicBezTo>
                    <a:pt x="2936" y="1302"/>
                    <a:pt x="2802" y="802"/>
                    <a:pt x="2569" y="335"/>
                  </a:cubicBezTo>
                  <a:cubicBezTo>
                    <a:pt x="2368" y="201"/>
                    <a:pt x="2168" y="101"/>
                    <a:pt x="1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5"/>
            <p:cNvSpPr/>
            <p:nvPr/>
          </p:nvSpPr>
          <p:spPr>
            <a:xfrm>
              <a:off x="2470386" y="1500821"/>
              <a:ext cx="112662" cy="250414"/>
            </a:xfrm>
            <a:custGeom>
              <a:avLst/>
              <a:gdLst/>
              <a:ahLst/>
              <a:cxnLst/>
              <a:rect l="l" t="t" r="r" b="b"/>
              <a:pathLst>
                <a:path w="2537" h="5639" extrusionOk="0">
                  <a:moveTo>
                    <a:pt x="1" y="1"/>
                  </a:moveTo>
                  <a:cubicBezTo>
                    <a:pt x="1302" y="501"/>
                    <a:pt x="2203" y="1669"/>
                    <a:pt x="2203" y="3036"/>
                  </a:cubicBezTo>
                  <a:cubicBezTo>
                    <a:pt x="2203" y="3937"/>
                    <a:pt x="1802" y="4771"/>
                    <a:pt x="1168" y="5371"/>
                  </a:cubicBezTo>
                  <a:cubicBezTo>
                    <a:pt x="1235" y="5471"/>
                    <a:pt x="1302" y="5538"/>
                    <a:pt x="1369" y="5638"/>
                  </a:cubicBezTo>
                  <a:cubicBezTo>
                    <a:pt x="2069" y="4971"/>
                    <a:pt x="2536" y="4037"/>
                    <a:pt x="2536" y="3036"/>
                  </a:cubicBezTo>
                  <a:cubicBezTo>
                    <a:pt x="2536" y="1802"/>
                    <a:pt x="1869" y="701"/>
                    <a:pt x="835" y="34"/>
                  </a:cubicBezTo>
                  <a:cubicBezTo>
                    <a:pt x="501" y="1"/>
                    <a:pt x="234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5"/>
            <p:cNvSpPr/>
            <p:nvPr/>
          </p:nvSpPr>
          <p:spPr>
            <a:xfrm>
              <a:off x="2446716" y="1500821"/>
              <a:ext cx="373334" cy="373334"/>
            </a:xfrm>
            <a:custGeom>
              <a:avLst/>
              <a:gdLst/>
              <a:ahLst/>
              <a:cxnLst/>
              <a:rect l="l" t="t" r="r" b="b"/>
              <a:pathLst>
                <a:path w="8407" h="8407" extrusionOk="0">
                  <a:moveTo>
                    <a:pt x="34" y="1"/>
                  </a:moveTo>
                  <a:lnTo>
                    <a:pt x="0" y="101"/>
                  </a:lnTo>
                  <a:lnTo>
                    <a:pt x="8306" y="8407"/>
                  </a:lnTo>
                  <a:lnTo>
                    <a:pt x="8373" y="8407"/>
                  </a:lnTo>
                  <a:lnTo>
                    <a:pt x="8406" y="8373"/>
                  </a:lnTo>
                  <a:cubicBezTo>
                    <a:pt x="8406" y="8340"/>
                    <a:pt x="8406" y="8307"/>
                    <a:pt x="8406" y="8273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5"/>
            <p:cNvSpPr/>
            <p:nvPr/>
          </p:nvSpPr>
          <p:spPr>
            <a:xfrm>
              <a:off x="2824456" y="1305294"/>
              <a:ext cx="128915" cy="220750"/>
            </a:xfrm>
            <a:custGeom>
              <a:avLst/>
              <a:gdLst/>
              <a:ahLst/>
              <a:cxnLst/>
              <a:rect l="l" t="t" r="r" b="b"/>
              <a:pathLst>
                <a:path w="2903" h="4971" extrusionOk="0">
                  <a:moveTo>
                    <a:pt x="2602" y="1"/>
                  </a:moveTo>
                  <a:cubicBezTo>
                    <a:pt x="2502" y="67"/>
                    <a:pt x="2402" y="167"/>
                    <a:pt x="2335" y="234"/>
                  </a:cubicBezTo>
                  <a:cubicBezTo>
                    <a:pt x="2502" y="634"/>
                    <a:pt x="2569" y="1035"/>
                    <a:pt x="2569" y="1435"/>
                  </a:cubicBezTo>
                  <a:cubicBezTo>
                    <a:pt x="2569" y="2936"/>
                    <a:pt x="1501" y="4170"/>
                    <a:pt x="34" y="4604"/>
                  </a:cubicBezTo>
                  <a:cubicBezTo>
                    <a:pt x="34" y="4737"/>
                    <a:pt x="0" y="4871"/>
                    <a:pt x="0" y="4971"/>
                  </a:cubicBezTo>
                  <a:cubicBezTo>
                    <a:pt x="1668" y="4537"/>
                    <a:pt x="2902" y="3136"/>
                    <a:pt x="2902" y="1435"/>
                  </a:cubicBezTo>
                  <a:cubicBezTo>
                    <a:pt x="2902" y="935"/>
                    <a:pt x="2802" y="434"/>
                    <a:pt x="26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5"/>
            <p:cNvSpPr/>
            <p:nvPr/>
          </p:nvSpPr>
          <p:spPr>
            <a:xfrm>
              <a:off x="2820015" y="1963017"/>
              <a:ext cx="268132" cy="266667"/>
            </a:xfrm>
            <a:custGeom>
              <a:avLst/>
              <a:gdLst/>
              <a:ahLst/>
              <a:cxnLst/>
              <a:rect l="l" t="t" r="r" b="b"/>
              <a:pathLst>
                <a:path w="6038" h="6005" extrusionOk="0">
                  <a:moveTo>
                    <a:pt x="5638" y="0"/>
                  </a:moveTo>
                  <a:cubicBezTo>
                    <a:pt x="5471" y="0"/>
                    <a:pt x="5271" y="0"/>
                    <a:pt x="5037" y="34"/>
                  </a:cubicBezTo>
                  <a:cubicBezTo>
                    <a:pt x="4503" y="100"/>
                    <a:pt x="3803" y="267"/>
                    <a:pt x="3069" y="601"/>
                  </a:cubicBezTo>
                  <a:cubicBezTo>
                    <a:pt x="2936" y="701"/>
                    <a:pt x="2769" y="767"/>
                    <a:pt x="2635" y="867"/>
                  </a:cubicBezTo>
                  <a:cubicBezTo>
                    <a:pt x="2402" y="1001"/>
                    <a:pt x="2202" y="1168"/>
                    <a:pt x="1968" y="1334"/>
                  </a:cubicBezTo>
                  <a:cubicBezTo>
                    <a:pt x="1935" y="1368"/>
                    <a:pt x="1935" y="1368"/>
                    <a:pt x="1935" y="1401"/>
                  </a:cubicBezTo>
                  <a:cubicBezTo>
                    <a:pt x="1868" y="1435"/>
                    <a:pt x="1802" y="1501"/>
                    <a:pt x="1735" y="1568"/>
                  </a:cubicBezTo>
                  <a:cubicBezTo>
                    <a:pt x="701" y="2569"/>
                    <a:pt x="267" y="3770"/>
                    <a:pt x="100" y="4704"/>
                  </a:cubicBezTo>
                  <a:cubicBezTo>
                    <a:pt x="67" y="4770"/>
                    <a:pt x="67" y="4870"/>
                    <a:pt x="67" y="4937"/>
                  </a:cubicBezTo>
                  <a:cubicBezTo>
                    <a:pt x="0" y="5371"/>
                    <a:pt x="0" y="5738"/>
                    <a:pt x="0" y="5904"/>
                  </a:cubicBezTo>
                  <a:cubicBezTo>
                    <a:pt x="0" y="5938"/>
                    <a:pt x="0" y="5971"/>
                    <a:pt x="0" y="5971"/>
                  </a:cubicBezTo>
                  <a:lnTo>
                    <a:pt x="0" y="6004"/>
                  </a:lnTo>
                  <a:lnTo>
                    <a:pt x="67" y="6004"/>
                  </a:lnTo>
                  <a:cubicBezTo>
                    <a:pt x="200" y="6004"/>
                    <a:pt x="467" y="6004"/>
                    <a:pt x="801" y="5971"/>
                  </a:cubicBezTo>
                  <a:cubicBezTo>
                    <a:pt x="901" y="5971"/>
                    <a:pt x="1001" y="5938"/>
                    <a:pt x="1101" y="5938"/>
                  </a:cubicBezTo>
                  <a:cubicBezTo>
                    <a:pt x="1868" y="5804"/>
                    <a:pt x="2869" y="5537"/>
                    <a:pt x="3770" y="4837"/>
                  </a:cubicBezTo>
                  <a:cubicBezTo>
                    <a:pt x="3870" y="4770"/>
                    <a:pt x="3936" y="4704"/>
                    <a:pt x="4036" y="4637"/>
                  </a:cubicBezTo>
                  <a:cubicBezTo>
                    <a:pt x="4137" y="4570"/>
                    <a:pt x="4203" y="4503"/>
                    <a:pt x="4303" y="4403"/>
                  </a:cubicBezTo>
                  <a:cubicBezTo>
                    <a:pt x="4337" y="4337"/>
                    <a:pt x="4403" y="4303"/>
                    <a:pt x="4470" y="4237"/>
                  </a:cubicBezTo>
                  <a:cubicBezTo>
                    <a:pt x="4537" y="4170"/>
                    <a:pt x="4604" y="4103"/>
                    <a:pt x="4637" y="4036"/>
                  </a:cubicBezTo>
                  <a:cubicBezTo>
                    <a:pt x="4704" y="3970"/>
                    <a:pt x="4770" y="3903"/>
                    <a:pt x="4804" y="3836"/>
                  </a:cubicBezTo>
                  <a:cubicBezTo>
                    <a:pt x="6005" y="2302"/>
                    <a:pt x="6038" y="601"/>
                    <a:pt x="6005" y="67"/>
                  </a:cubicBezTo>
                  <a:lnTo>
                    <a:pt x="60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5"/>
            <p:cNvSpPr/>
            <p:nvPr/>
          </p:nvSpPr>
          <p:spPr>
            <a:xfrm>
              <a:off x="2855542" y="2165960"/>
              <a:ext cx="143747" cy="62259"/>
            </a:xfrm>
            <a:custGeom>
              <a:avLst/>
              <a:gdLst/>
              <a:ahLst/>
              <a:cxnLst/>
              <a:rect l="l" t="t" r="r" b="b"/>
              <a:pathLst>
                <a:path w="3237" h="1402" extrusionOk="0">
                  <a:moveTo>
                    <a:pt x="2536" y="0"/>
                  </a:moveTo>
                  <a:cubicBezTo>
                    <a:pt x="1435" y="0"/>
                    <a:pt x="501" y="567"/>
                    <a:pt x="1" y="1401"/>
                  </a:cubicBezTo>
                  <a:cubicBezTo>
                    <a:pt x="101" y="1401"/>
                    <a:pt x="201" y="1368"/>
                    <a:pt x="301" y="1368"/>
                  </a:cubicBezTo>
                  <a:cubicBezTo>
                    <a:pt x="768" y="667"/>
                    <a:pt x="1602" y="234"/>
                    <a:pt x="2536" y="234"/>
                  </a:cubicBezTo>
                  <a:cubicBezTo>
                    <a:pt x="2703" y="234"/>
                    <a:pt x="2836" y="234"/>
                    <a:pt x="2970" y="267"/>
                  </a:cubicBezTo>
                  <a:cubicBezTo>
                    <a:pt x="3070" y="200"/>
                    <a:pt x="3136" y="134"/>
                    <a:pt x="3236" y="67"/>
                  </a:cubicBezTo>
                  <a:cubicBezTo>
                    <a:pt x="3003" y="33"/>
                    <a:pt x="2769" y="0"/>
                    <a:pt x="2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5"/>
            <p:cNvSpPr/>
            <p:nvPr/>
          </p:nvSpPr>
          <p:spPr>
            <a:xfrm>
              <a:off x="2822946" y="2023722"/>
              <a:ext cx="91924" cy="158579"/>
            </a:xfrm>
            <a:custGeom>
              <a:avLst/>
              <a:gdLst/>
              <a:ahLst/>
              <a:cxnLst/>
              <a:rect l="l" t="t" r="r" b="b"/>
              <a:pathLst>
                <a:path w="2070" h="3571" extrusionOk="0">
                  <a:moveTo>
                    <a:pt x="1869" y="1"/>
                  </a:moveTo>
                  <a:cubicBezTo>
                    <a:pt x="1802" y="68"/>
                    <a:pt x="1736" y="134"/>
                    <a:pt x="1669" y="201"/>
                  </a:cubicBezTo>
                  <a:cubicBezTo>
                    <a:pt x="1769" y="468"/>
                    <a:pt x="1836" y="735"/>
                    <a:pt x="1836" y="1035"/>
                  </a:cubicBezTo>
                  <a:cubicBezTo>
                    <a:pt x="1836" y="2102"/>
                    <a:pt x="1102" y="3003"/>
                    <a:pt x="34" y="3303"/>
                  </a:cubicBezTo>
                  <a:cubicBezTo>
                    <a:pt x="34" y="3403"/>
                    <a:pt x="1" y="3503"/>
                    <a:pt x="1" y="3570"/>
                  </a:cubicBezTo>
                  <a:cubicBezTo>
                    <a:pt x="1202" y="3270"/>
                    <a:pt x="2069" y="2236"/>
                    <a:pt x="2069" y="1035"/>
                  </a:cubicBezTo>
                  <a:cubicBezTo>
                    <a:pt x="2069" y="668"/>
                    <a:pt x="2002" y="334"/>
                    <a:pt x="1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5"/>
            <p:cNvSpPr/>
            <p:nvPr/>
          </p:nvSpPr>
          <p:spPr>
            <a:xfrm>
              <a:off x="2926640" y="1989661"/>
              <a:ext cx="91924" cy="168926"/>
            </a:xfrm>
            <a:custGeom>
              <a:avLst/>
              <a:gdLst/>
              <a:ahLst/>
              <a:cxnLst/>
              <a:rect l="l" t="t" r="r" b="b"/>
              <a:pathLst>
                <a:path w="2070" h="3804" extrusionOk="0">
                  <a:moveTo>
                    <a:pt x="668" y="1"/>
                  </a:moveTo>
                  <a:cubicBezTo>
                    <a:pt x="535" y="67"/>
                    <a:pt x="368" y="167"/>
                    <a:pt x="234" y="234"/>
                  </a:cubicBezTo>
                  <a:cubicBezTo>
                    <a:pt x="68" y="568"/>
                    <a:pt x="1" y="935"/>
                    <a:pt x="1" y="1335"/>
                  </a:cubicBezTo>
                  <a:cubicBezTo>
                    <a:pt x="1" y="2469"/>
                    <a:pt x="768" y="3436"/>
                    <a:pt x="1902" y="3803"/>
                  </a:cubicBezTo>
                  <a:cubicBezTo>
                    <a:pt x="1936" y="3737"/>
                    <a:pt x="2002" y="3703"/>
                    <a:pt x="2069" y="3637"/>
                  </a:cubicBezTo>
                  <a:cubicBezTo>
                    <a:pt x="1002" y="3303"/>
                    <a:pt x="234" y="2402"/>
                    <a:pt x="234" y="1335"/>
                  </a:cubicBezTo>
                  <a:cubicBezTo>
                    <a:pt x="234" y="835"/>
                    <a:pt x="401" y="40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5"/>
            <p:cNvSpPr/>
            <p:nvPr/>
          </p:nvSpPr>
          <p:spPr>
            <a:xfrm>
              <a:off x="2990366" y="1963017"/>
              <a:ext cx="80022" cy="179273"/>
            </a:xfrm>
            <a:custGeom>
              <a:avLst/>
              <a:gdLst/>
              <a:ahLst/>
              <a:cxnLst/>
              <a:rect l="l" t="t" r="r" b="b"/>
              <a:pathLst>
                <a:path w="1802" h="4037" extrusionOk="0">
                  <a:moveTo>
                    <a:pt x="1802" y="0"/>
                  </a:moveTo>
                  <a:cubicBezTo>
                    <a:pt x="1635" y="0"/>
                    <a:pt x="1435" y="0"/>
                    <a:pt x="1201" y="34"/>
                  </a:cubicBezTo>
                  <a:cubicBezTo>
                    <a:pt x="467" y="501"/>
                    <a:pt x="0" y="1301"/>
                    <a:pt x="0" y="2168"/>
                  </a:cubicBezTo>
                  <a:cubicBezTo>
                    <a:pt x="0" y="2902"/>
                    <a:pt x="301" y="3536"/>
                    <a:pt x="801" y="4036"/>
                  </a:cubicBezTo>
                  <a:cubicBezTo>
                    <a:pt x="868" y="3970"/>
                    <a:pt x="934" y="3903"/>
                    <a:pt x="968" y="3836"/>
                  </a:cubicBezTo>
                  <a:cubicBezTo>
                    <a:pt x="501" y="3403"/>
                    <a:pt x="234" y="2836"/>
                    <a:pt x="234" y="2168"/>
                  </a:cubicBezTo>
                  <a:cubicBezTo>
                    <a:pt x="234" y="1201"/>
                    <a:pt x="868" y="367"/>
                    <a:pt x="18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5"/>
            <p:cNvSpPr/>
            <p:nvPr/>
          </p:nvSpPr>
          <p:spPr>
            <a:xfrm>
              <a:off x="2820015" y="1963017"/>
              <a:ext cx="266667" cy="266667"/>
            </a:xfrm>
            <a:custGeom>
              <a:avLst/>
              <a:gdLst/>
              <a:ahLst/>
              <a:cxnLst/>
              <a:rect l="l" t="t" r="r" b="b"/>
              <a:pathLst>
                <a:path w="6005" h="6005" extrusionOk="0">
                  <a:moveTo>
                    <a:pt x="5904" y="0"/>
                  </a:moveTo>
                  <a:lnTo>
                    <a:pt x="0" y="5904"/>
                  </a:lnTo>
                  <a:cubicBezTo>
                    <a:pt x="0" y="5938"/>
                    <a:pt x="0" y="5971"/>
                    <a:pt x="0" y="6004"/>
                  </a:cubicBezTo>
                  <a:lnTo>
                    <a:pt x="67" y="6004"/>
                  </a:lnTo>
                  <a:lnTo>
                    <a:pt x="6005" y="67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5"/>
            <p:cNvSpPr/>
            <p:nvPr/>
          </p:nvSpPr>
          <p:spPr>
            <a:xfrm>
              <a:off x="2722227" y="3793612"/>
              <a:ext cx="82998" cy="81488"/>
            </a:xfrm>
            <a:custGeom>
              <a:avLst/>
              <a:gdLst/>
              <a:ahLst/>
              <a:cxnLst/>
              <a:rect l="l" t="t" r="r" b="b"/>
              <a:pathLst>
                <a:path w="1869" h="1835" fill="none" extrusionOk="0">
                  <a:moveTo>
                    <a:pt x="34" y="834"/>
                  </a:moveTo>
                  <a:cubicBezTo>
                    <a:pt x="101" y="367"/>
                    <a:pt x="501" y="0"/>
                    <a:pt x="1001" y="34"/>
                  </a:cubicBezTo>
                  <a:cubicBezTo>
                    <a:pt x="1502" y="67"/>
                    <a:pt x="1869" y="501"/>
                    <a:pt x="1802" y="1001"/>
                  </a:cubicBezTo>
                  <a:cubicBezTo>
                    <a:pt x="1769" y="1468"/>
                    <a:pt x="1335" y="1835"/>
                    <a:pt x="868" y="1802"/>
                  </a:cubicBezTo>
                  <a:cubicBezTo>
                    <a:pt x="368" y="1768"/>
                    <a:pt x="1" y="1335"/>
                    <a:pt x="34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5"/>
            <p:cNvSpPr/>
            <p:nvPr/>
          </p:nvSpPr>
          <p:spPr>
            <a:xfrm>
              <a:off x="2859983" y="4163573"/>
              <a:ext cx="81532" cy="79001"/>
            </a:xfrm>
            <a:custGeom>
              <a:avLst/>
              <a:gdLst/>
              <a:ahLst/>
              <a:cxnLst/>
              <a:rect l="l" t="t" r="r" b="b"/>
              <a:pathLst>
                <a:path w="1836" h="1779" extrusionOk="0">
                  <a:moveTo>
                    <a:pt x="884" y="1"/>
                  </a:moveTo>
                  <a:cubicBezTo>
                    <a:pt x="435" y="1"/>
                    <a:pt x="65" y="348"/>
                    <a:pt x="34" y="809"/>
                  </a:cubicBezTo>
                  <a:cubicBezTo>
                    <a:pt x="1" y="1310"/>
                    <a:pt x="368" y="1710"/>
                    <a:pt x="835" y="1777"/>
                  </a:cubicBezTo>
                  <a:cubicBezTo>
                    <a:pt x="856" y="1778"/>
                    <a:pt x="877" y="1779"/>
                    <a:pt x="898" y="1779"/>
                  </a:cubicBezTo>
                  <a:cubicBezTo>
                    <a:pt x="1371" y="1779"/>
                    <a:pt x="1770" y="1422"/>
                    <a:pt x="1802" y="943"/>
                  </a:cubicBezTo>
                  <a:cubicBezTo>
                    <a:pt x="1836" y="476"/>
                    <a:pt x="1469" y="42"/>
                    <a:pt x="1002" y="9"/>
                  </a:cubicBezTo>
                  <a:cubicBezTo>
                    <a:pt x="962" y="3"/>
                    <a:pt x="923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5"/>
            <p:cNvSpPr/>
            <p:nvPr/>
          </p:nvSpPr>
          <p:spPr>
            <a:xfrm>
              <a:off x="2757798" y="4249857"/>
              <a:ext cx="88904" cy="88904"/>
            </a:xfrm>
            <a:custGeom>
              <a:avLst/>
              <a:gdLst/>
              <a:ahLst/>
              <a:cxnLst/>
              <a:rect l="l" t="t" r="r" b="b"/>
              <a:pathLst>
                <a:path w="2002" h="2002" fill="none" extrusionOk="0">
                  <a:moveTo>
                    <a:pt x="1568" y="334"/>
                  </a:moveTo>
                  <a:cubicBezTo>
                    <a:pt x="1935" y="634"/>
                    <a:pt x="2002" y="1201"/>
                    <a:pt x="1701" y="1568"/>
                  </a:cubicBezTo>
                  <a:cubicBezTo>
                    <a:pt x="1368" y="1968"/>
                    <a:pt x="801" y="2002"/>
                    <a:pt x="434" y="1702"/>
                  </a:cubicBezTo>
                  <a:cubicBezTo>
                    <a:pt x="67" y="1401"/>
                    <a:pt x="0" y="834"/>
                    <a:pt x="300" y="434"/>
                  </a:cubicBezTo>
                  <a:cubicBezTo>
                    <a:pt x="634" y="67"/>
                    <a:pt x="1168" y="0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5"/>
            <p:cNvSpPr/>
            <p:nvPr/>
          </p:nvSpPr>
          <p:spPr>
            <a:xfrm>
              <a:off x="2846660" y="4027641"/>
              <a:ext cx="88948" cy="88948"/>
            </a:xfrm>
            <a:custGeom>
              <a:avLst/>
              <a:gdLst/>
              <a:ahLst/>
              <a:cxnLst/>
              <a:rect l="l" t="t" r="r" b="b"/>
              <a:pathLst>
                <a:path w="2003" h="2003" fill="none" extrusionOk="0">
                  <a:moveTo>
                    <a:pt x="1568" y="334"/>
                  </a:moveTo>
                  <a:cubicBezTo>
                    <a:pt x="1935" y="635"/>
                    <a:pt x="2002" y="1202"/>
                    <a:pt x="1702" y="1569"/>
                  </a:cubicBezTo>
                  <a:cubicBezTo>
                    <a:pt x="1368" y="1935"/>
                    <a:pt x="835" y="2002"/>
                    <a:pt x="434" y="1702"/>
                  </a:cubicBezTo>
                  <a:cubicBezTo>
                    <a:pt x="67" y="1402"/>
                    <a:pt x="1" y="835"/>
                    <a:pt x="301" y="434"/>
                  </a:cubicBezTo>
                  <a:cubicBezTo>
                    <a:pt x="634" y="67"/>
                    <a:pt x="1202" y="1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5"/>
            <p:cNvSpPr/>
            <p:nvPr/>
          </p:nvSpPr>
          <p:spPr>
            <a:xfrm>
              <a:off x="2818505" y="4355059"/>
              <a:ext cx="88948" cy="79223"/>
            </a:xfrm>
            <a:custGeom>
              <a:avLst/>
              <a:gdLst/>
              <a:ahLst/>
              <a:cxnLst/>
              <a:rect l="l" t="t" r="r" b="b"/>
              <a:pathLst>
                <a:path w="2003" h="1784" extrusionOk="0">
                  <a:moveTo>
                    <a:pt x="980" y="0"/>
                  </a:moveTo>
                  <a:cubicBezTo>
                    <a:pt x="721" y="0"/>
                    <a:pt x="469" y="109"/>
                    <a:pt x="301" y="333"/>
                  </a:cubicBezTo>
                  <a:cubicBezTo>
                    <a:pt x="1" y="700"/>
                    <a:pt x="34" y="1267"/>
                    <a:pt x="435" y="1567"/>
                  </a:cubicBezTo>
                  <a:cubicBezTo>
                    <a:pt x="596" y="1715"/>
                    <a:pt x="797" y="1784"/>
                    <a:pt x="997" y="1784"/>
                  </a:cubicBezTo>
                  <a:cubicBezTo>
                    <a:pt x="1250" y="1784"/>
                    <a:pt x="1501" y="1673"/>
                    <a:pt x="1669" y="1467"/>
                  </a:cubicBezTo>
                  <a:cubicBezTo>
                    <a:pt x="2002" y="1067"/>
                    <a:pt x="1936" y="500"/>
                    <a:pt x="1569" y="200"/>
                  </a:cubicBezTo>
                  <a:cubicBezTo>
                    <a:pt x="1392" y="68"/>
                    <a:pt x="1184" y="0"/>
                    <a:pt x="9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5"/>
            <p:cNvSpPr/>
            <p:nvPr/>
          </p:nvSpPr>
          <p:spPr>
            <a:xfrm>
              <a:off x="2700023" y="3998909"/>
              <a:ext cx="88904" cy="79134"/>
            </a:xfrm>
            <a:custGeom>
              <a:avLst/>
              <a:gdLst/>
              <a:ahLst/>
              <a:cxnLst/>
              <a:rect l="l" t="t" r="r" b="b"/>
              <a:pathLst>
                <a:path w="2002" h="1782" extrusionOk="0">
                  <a:moveTo>
                    <a:pt x="985" y="0"/>
                  </a:moveTo>
                  <a:cubicBezTo>
                    <a:pt x="727" y="0"/>
                    <a:pt x="471" y="120"/>
                    <a:pt x="301" y="348"/>
                  </a:cubicBezTo>
                  <a:cubicBezTo>
                    <a:pt x="0" y="714"/>
                    <a:pt x="34" y="1282"/>
                    <a:pt x="434" y="1582"/>
                  </a:cubicBezTo>
                  <a:cubicBezTo>
                    <a:pt x="596" y="1714"/>
                    <a:pt x="796" y="1781"/>
                    <a:pt x="995" y="1781"/>
                  </a:cubicBezTo>
                  <a:cubicBezTo>
                    <a:pt x="1249" y="1781"/>
                    <a:pt x="1500" y="1672"/>
                    <a:pt x="1668" y="1448"/>
                  </a:cubicBezTo>
                  <a:cubicBezTo>
                    <a:pt x="2002" y="1081"/>
                    <a:pt x="1935" y="514"/>
                    <a:pt x="1535" y="214"/>
                  </a:cubicBezTo>
                  <a:cubicBezTo>
                    <a:pt x="1376" y="70"/>
                    <a:pt x="1180" y="0"/>
                    <a:pt x="9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2862958" y="3850676"/>
              <a:ext cx="88948" cy="78779"/>
            </a:xfrm>
            <a:custGeom>
              <a:avLst/>
              <a:gdLst/>
              <a:ahLst/>
              <a:cxnLst/>
              <a:rect l="l" t="t" r="r" b="b"/>
              <a:pathLst>
                <a:path w="2003" h="1774" extrusionOk="0">
                  <a:moveTo>
                    <a:pt x="979" y="0"/>
                  </a:moveTo>
                  <a:cubicBezTo>
                    <a:pt x="720" y="0"/>
                    <a:pt x="469" y="111"/>
                    <a:pt x="301" y="316"/>
                  </a:cubicBezTo>
                  <a:cubicBezTo>
                    <a:pt x="1" y="717"/>
                    <a:pt x="34" y="1284"/>
                    <a:pt x="434" y="1584"/>
                  </a:cubicBezTo>
                  <a:cubicBezTo>
                    <a:pt x="590" y="1712"/>
                    <a:pt x="783" y="1773"/>
                    <a:pt x="975" y="1773"/>
                  </a:cubicBezTo>
                  <a:cubicBezTo>
                    <a:pt x="1236" y="1773"/>
                    <a:pt x="1496" y="1661"/>
                    <a:pt x="1668" y="1451"/>
                  </a:cubicBezTo>
                  <a:cubicBezTo>
                    <a:pt x="2002" y="1084"/>
                    <a:pt x="1935" y="517"/>
                    <a:pt x="1568" y="216"/>
                  </a:cubicBezTo>
                  <a:cubicBezTo>
                    <a:pt x="1392" y="69"/>
                    <a:pt x="1183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3345227" y="3374059"/>
              <a:ext cx="78557" cy="80022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768" y="901"/>
                  </a:moveTo>
                  <a:cubicBezTo>
                    <a:pt x="1768" y="1401"/>
                    <a:pt x="1368" y="1801"/>
                    <a:pt x="868" y="1801"/>
                  </a:cubicBezTo>
                  <a:cubicBezTo>
                    <a:pt x="401" y="1801"/>
                    <a:pt x="0" y="1401"/>
                    <a:pt x="0" y="901"/>
                  </a:cubicBezTo>
                  <a:cubicBezTo>
                    <a:pt x="0" y="400"/>
                    <a:pt x="401" y="0"/>
                    <a:pt x="868" y="0"/>
                  </a:cubicBezTo>
                  <a:cubicBezTo>
                    <a:pt x="1368" y="0"/>
                    <a:pt x="1768" y="400"/>
                    <a:pt x="1768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3143745" y="3464384"/>
              <a:ext cx="80067" cy="80067"/>
            </a:xfrm>
            <a:custGeom>
              <a:avLst/>
              <a:gdLst/>
              <a:ahLst/>
              <a:cxnLst/>
              <a:rect l="l" t="t" r="r" b="b"/>
              <a:pathLst>
                <a:path w="1803" h="1803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402"/>
                    <a:pt x="401" y="1802"/>
                    <a:pt x="902" y="1802"/>
                  </a:cubicBezTo>
                  <a:cubicBezTo>
                    <a:pt x="1402" y="1802"/>
                    <a:pt x="1802" y="1402"/>
                    <a:pt x="1802" y="901"/>
                  </a:cubicBezTo>
                  <a:cubicBezTo>
                    <a:pt x="1802" y="401"/>
                    <a:pt x="1402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3514112" y="3097044"/>
              <a:ext cx="151119" cy="151119"/>
            </a:xfrm>
            <a:custGeom>
              <a:avLst/>
              <a:gdLst/>
              <a:ahLst/>
              <a:cxnLst/>
              <a:rect l="l" t="t" r="r" b="b"/>
              <a:pathLst>
                <a:path w="3403" h="3403" extrusionOk="0">
                  <a:moveTo>
                    <a:pt x="1701" y="0"/>
                  </a:moveTo>
                  <a:cubicBezTo>
                    <a:pt x="767" y="0"/>
                    <a:pt x="0" y="767"/>
                    <a:pt x="0" y="1701"/>
                  </a:cubicBezTo>
                  <a:cubicBezTo>
                    <a:pt x="0" y="2635"/>
                    <a:pt x="767" y="3403"/>
                    <a:pt x="1701" y="3403"/>
                  </a:cubicBezTo>
                  <a:cubicBezTo>
                    <a:pt x="2635" y="3403"/>
                    <a:pt x="3403" y="2635"/>
                    <a:pt x="3403" y="1701"/>
                  </a:cubicBezTo>
                  <a:cubicBezTo>
                    <a:pt x="3403" y="767"/>
                    <a:pt x="2635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3416325" y="2523740"/>
              <a:ext cx="124474" cy="125984"/>
            </a:xfrm>
            <a:custGeom>
              <a:avLst/>
              <a:gdLst/>
              <a:ahLst/>
              <a:cxnLst/>
              <a:rect l="l" t="t" r="r" b="b"/>
              <a:pathLst>
                <a:path w="2803" h="2837" extrusionOk="0">
                  <a:moveTo>
                    <a:pt x="1402" y="1"/>
                  </a:moveTo>
                  <a:cubicBezTo>
                    <a:pt x="634" y="1"/>
                    <a:pt x="1" y="635"/>
                    <a:pt x="1" y="1402"/>
                  </a:cubicBezTo>
                  <a:cubicBezTo>
                    <a:pt x="1" y="2203"/>
                    <a:pt x="634" y="2836"/>
                    <a:pt x="1402" y="2836"/>
                  </a:cubicBezTo>
                  <a:cubicBezTo>
                    <a:pt x="2169" y="2836"/>
                    <a:pt x="2803" y="2203"/>
                    <a:pt x="2803" y="1402"/>
                  </a:cubicBezTo>
                  <a:cubicBezTo>
                    <a:pt x="2803" y="635"/>
                    <a:pt x="2169" y="1"/>
                    <a:pt x="1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5"/>
            <p:cNvSpPr/>
            <p:nvPr/>
          </p:nvSpPr>
          <p:spPr>
            <a:xfrm rot="899912" flipH="1">
              <a:off x="3201727" y="1398727"/>
              <a:ext cx="78558" cy="78558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1" y="0"/>
                  </a:moveTo>
                  <a:cubicBezTo>
                    <a:pt x="401" y="0"/>
                    <a:pt x="0" y="400"/>
                    <a:pt x="0" y="901"/>
                  </a:cubicBezTo>
                  <a:cubicBezTo>
                    <a:pt x="0" y="1368"/>
                    <a:pt x="401" y="1768"/>
                    <a:pt x="901" y="1768"/>
                  </a:cubicBezTo>
                  <a:cubicBezTo>
                    <a:pt x="1368" y="1768"/>
                    <a:pt x="1768" y="1368"/>
                    <a:pt x="1768" y="901"/>
                  </a:cubicBezTo>
                  <a:cubicBezTo>
                    <a:pt x="1768" y="400"/>
                    <a:pt x="1368" y="0"/>
                    <a:pt x="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5"/>
            <p:cNvSpPr/>
            <p:nvPr/>
          </p:nvSpPr>
          <p:spPr>
            <a:xfrm rot="899912" flipH="1">
              <a:off x="3010896" y="1573007"/>
              <a:ext cx="78558" cy="78558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368"/>
                    <a:pt x="401" y="1769"/>
                    <a:pt x="902" y="1769"/>
                  </a:cubicBezTo>
                  <a:cubicBezTo>
                    <a:pt x="1402" y="1769"/>
                    <a:pt x="1769" y="1368"/>
                    <a:pt x="1769" y="901"/>
                  </a:cubicBezTo>
                  <a:cubicBezTo>
                    <a:pt x="1769" y="401"/>
                    <a:pt x="1369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5"/>
            <p:cNvSpPr/>
            <p:nvPr/>
          </p:nvSpPr>
          <p:spPr>
            <a:xfrm rot="1649297">
              <a:off x="2869013" y="1023364"/>
              <a:ext cx="157073" cy="157073"/>
            </a:xfrm>
            <a:custGeom>
              <a:avLst/>
              <a:gdLst/>
              <a:ahLst/>
              <a:cxnLst/>
              <a:rect l="l" t="t" r="r" b="b"/>
              <a:pathLst>
                <a:path w="3537" h="3537" fill="none" extrusionOk="0">
                  <a:moveTo>
                    <a:pt x="3536" y="1769"/>
                  </a:moveTo>
                  <a:cubicBezTo>
                    <a:pt x="3536" y="2736"/>
                    <a:pt x="2769" y="3537"/>
                    <a:pt x="1768" y="3537"/>
                  </a:cubicBezTo>
                  <a:cubicBezTo>
                    <a:pt x="801" y="3537"/>
                    <a:pt x="0" y="2736"/>
                    <a:pt x="0" y="1769"/>
                  </a:cubicBezTo>
                  <a:cubicBezTo>
                    <a:pt x="0" y="768"/>
                    <a:pt x="801" y="1"/>
                    <a:pt x="1768" y="1"/>
                  </a:cubicBezTo>
                  <a:cubicBezTo>
                    <a:pt x="2769" y="1"/>
                    <a:pt x="3536" y="768"/>
                    <a:pt x="3536" y="1769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5"/>
            <p:cNvSpPr/>
            <p:nvPr/>
          </p:nvSpPr>
          <p:spPr>
            <a:xfrm rot="1649297">
              <a:off x="2627044" y="776484"/>
              <a:ext cx="77093" cy="78559"/>
            </a:xfrm>
            <a:custGeom>
              <a:avLst/>
              <a:gdLst/>
              <a:ahLst/>
              <a:cxnLst/>
              <a:rect l="l" t="t" r="r" b="b"/>
              <a:pathLst>
                <a:path w="1736" h="1769" fill="none" extrusionOk="0">
                  <a:moveTo>
                    <a:pt x="1735" y="901"/>
                  </a:moveTo>
                  <a:cubicBezTo>
                    <a:pt x="1735" y="1368"/>
                    <a:pt x="1335" y="1768"/>
                    <a:pt x="868" y="1768"/>
                  </a:cubicBezTo>
                  <a:cubicBezTo>
                    <a:pt x="368" y="1768"/>
                    <a:pt x="1" y="1368"/>
                    <a:pt x="1" y="901"/>
                  </a:cubicBezTo>
                  <a:cubicBezTo>
                    <a:pt x="1" y="401"/>
                    <a:pt x="368" y="0"/>
                    <a:pt x="868" y="0"/>
                  </a:cubicBezTo>
                  <a:cubicBezTo>
                    <a:pt x="1335" y="34"/>
                    <a:pt x="1735" y="401"/>
                    <a:pt x="1735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5"/>
            <p:cNvSpPr/>
            <p:nvPr/>
          </p:nvSpPr>
          <p:spPr>
            <a:xfrm>
              <a:off x="3067368" y="543751"/>
              <a:ext cx="91934" cy="91025"/>
            </a:xfrm>
            <a:custGeom>
              <a:avLst/>
              <a:gdLst/>
              <a:ahLst/>
              <a:cxnLst/>
              <a:rect l="l" t="t" r="r" b="b"/>
              <a:pathLst>
                <a:path w="3337" h="3304" extrusionOk="0">
                  <a:moveTo>
                    <a:pt x="1669" y="1"/>
                  </a:moveTo>
                  <a:cubicBezTo>
                    <a:pt x="768" y="1"/>
                    <a:pt x="1" y="735"/>
                    <a:pt x="1" y="1635"/>
                  </a:cubicBezTo>
                  <a:cubicBezTo>
                    <a:pt x="1" y="2536"/>
                    <a:pt x="768" y="3303"/>
                    <a:pt x="1669" y="3303"/>
                  </a:cubicBezTo>
                  <a:cubicBezTo>
                    <a:pt x="2603" y="3303"/>
                    <a:pt x="3336" y="2569"/>
                    <a:pt x="3336" y="1635"/>
                  </a:cubicBezTo>
                  <a:cubicBezTo>
                    <a:pt x="3336" y="735"/>
                    <a:pt x="2603" y="1"/>
                    <a:pt x="1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5"/>
            <p:cNvSpPr/>
            <p:nvPr/>
          </p:nvSpPr>
          <p:spPr>
            <a:xfrm>
              <a:off x="1138659" y="1212709"/>
              <a:ext cx="157069" cy="157069"/>
            </a:xfrm>
            <a:custGeom>
              <a:avLst/>
              <a:gdLst/>
              <a:ahLst/>
              <a:cxnLst/>
              <a:rect l="l" t="t" r="r" b="b"/>
              <a:pathLst>
                <a:path w="3537" h="3537" fill="none" extrusionOk="0">
                  <a:moveTo>
                    <a:pt x="3536" y="1769"/>
                  </a:moveTo>
                  <a:cubicBezTo>
                    <a:pt x="3536" y="2736"/>
                    <a:pt x="2769" y="3537"/>
                    <a:pt x="1768" y="3537"/>
                  </a:cubicBezTo>
                  <a:cubicBezTo>
                    <a:pt x="801" y="3537"/>
                    <a:pt x="0" y="2736"/>
                    <a:pt x="0" y="1769"/>
                  </a:cubicBezTo>
                  <a:cubicBezTo>
                    <a:pt x="0" y="768"/>
                    <a:pt x="801" y="1"/>
                    <a:pt x="1768" y="1"/>
                  </a:cubicBezTo>
                  <a:cubicBezTo>
                    <a:pt x="2769" y="1"/>
                    <a:pt x="3536" y="768"/>
                    <a:pt x="3536" y="1769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0000" y="1352550"/>
            <a:ext cx="7704000" cy="3279602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sr-Latn-RS" sz="1600" b="1" i="1" dirty="0" smtClean="0"/>
              <a:t>Eksperimentalni spektar </a:t>
            </a:r>
            <a:r>
              <a:rPr lang="sr-Latn-RS" sz="1600" dirty="0" smtClean="0"/>
              <a:t>– izlaz iz masenog spektrometra, često sadrži greške.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Primjer teorijskog i eksperimentalnog spektra za </a:t>
            </a:r>
            <a:r>
              <a:rPr lang="sr-Latn-RS" sz="1600" dirty="0" smtClean="0"/>
              <a:t>peptid NQEL</a:t>
            </a:r>
            <a:r>
              <a:rPr lang="sr-Latn-RS" sz="1600" dirty="0" smtClean="0"/>
              <a:t>: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b="1" dirty="0" smtClean="0">
                <a:solidFill>
                  <a:schemeClr val="accent3">
                    <a:lumMod val="50000"/>
                  </a:schemeClr>
                </a:solidFill>
              </a:rPr>
              <a:t>Lažne mase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b="1" dirty="0" smtClean="0">
                <a:solidFill>
                  <a:srgbClr val="0070C0"/>
                </a:solidFill>
              </a:rPr>
              <a:t>Nedostajuće mase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0000" y="285750"/>
            <a:ext cx="7704000" cy="731975"/>
          </a:xfrm>
        </p:spPr>
        <p:txBody>
          <a:bodyPr/>
          <a:lstStyle/>
          <a:p>
            <a:r>
              <a:rPr lang="sr-Latn-RS" sz="2400" dirty="0" smtClean="0">
                <a:solidFill>
                  <a:schemeClr val="accent1"/>
                </a:solidFill>
              </a:rPr>
              <a:t>Prilagođavanje sekvenciranja za </a:t>
            </a:r>
            <a:r>
              <a:rPr lang="sr-Latn-RS" sz="2400" dirty="0" smtClean="0">
                <a:solidFill>
                  <a:schemeClr val="tx1">
                    <a:lumMod val="50000"/>
                  </a:schemeClr>
                </a:solidFill>
              </a:rPr>
              <a:t>spektre sa greškam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5" descr="dog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95550"/>
            <a:ext cx="7627998" cy="641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chemeClr val="accent1"/>
                </a:solidFill>
              </a:rPr>
              <a:t>Otkriće </a:t>
            </a:r>
            <a:r>
              <a:rPr lang="sr-Latn-RS" dirty="0" smtClean="0">
                <a:solidFill>
                  <a:schemeClr val="tx1">
                    <a:lumMod val="50000"/>
                  </a:schemeClr>
                </a:solidFill>
              </a:rPr>
              <a:t>antibiotika</a:t>
            </a:r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34" name="Google Shape;1634;p37"/>
          <p:cNvSpPr/>
          <p:nvPr/>
        </p:nvSpPr>
        <p:spPr>
          <a:xfrm flipH="1">
            <a:off x="3372139" y="4249732"/>
            <a:ext cx="325239" cy="325248"/>
          </a:xfrm>
          <a:custGeom>
            <a:avLst/>
            <a:gdLst/>
            <a:ahLst/>
            <a:cxnLst/>
            <a:rect l="l" t="t" r="r" b="b"/>
            <a:pathLst>
              <a:path w="1803" h="1803" extrusionOk="0">
                <a:moveTo>
                  <a:pt x="902" y="1"/>
                </a:moveTo>
                <a:cubicBezTo>
                  <a:pt x="401" y="1"/>
                  <a:pt x="1" y="401"/>
                  <a:pt x="1" y="901"/>
                </a:cubicBezTo>
                <a:cubicBezTo>
                  <a:pt x="1" y="1402"/>
                  <a:pt x="401" y="1802"/>
                  <a:pt x="902" y="1802"/>
                </a:cubicBezTo>
                <a:cubicBezTo>
                  <a:pt x="1402" y="1802"/>
                  <a:pt x="1802" y="1402"/>
                  <a:pt x="1802" y="901"/>
                </a:cubicBezTo>
                <a:cubicBezTo>
                  <a:pt x="1802" y="401"/>
                  <a:pt x="1402" y="1"/>
                  <a:pt x="9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635;p37"/>
          <p:cNvSpPr/>
          <p:nvPr/>
        </p:nvSpPr>
        <p:spPr>
          <a:xfrm flipH="1">
            <a:off x="640675" y="2399078"/>
            <a:ext cx="613859" cy="613876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3" y="2635"/>
                  <a:pt x="3403" y="1701"/>
                </a:cubicBezTo>
                <a:cubicBezTo>
                  <a:pt x="3403" y="767"/>
                  <a:pt x="2635" y="0"/>
                  <a:pt x="17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37"/>
          <p:cNvSpPr/>
          <p:nvPr/>
        </p:nvSpPr>
        <p:spPr>
          <a:xfrm flipH="1">
            <a:off x="1288251" y="4200676"/>
            <a:ext cx="319091" cy="319099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3" y="2635"/>
                  <a:pt x="3403" y="1701"/>
                </a:cubicBezTo>
                <a:cubicBezTo>
                  <a:pt x="3403" y="767"/>
                  <a:pt x="2635" y="0"/>
                  <a:pt x="17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7" name="Google Shape;1637;p37"/>
          <p:cNvSpPr/>
          <p:nvPr/>
        </p:nvSpPr>
        <p:spPr>
          <a:xfrm flipH="1">
            <a:off x="1336656" y="1450783"/>
            <a:ext cx="517043" cy="517043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3" y="2635"/>
                  <a:pt x="3403" y="1701"/>
                </a:cubicBezTo>
                <a:cubicBezTo>
                  <a:pt x="3403" y="767"/>
                  <a:pt x="2635" y="0"/>
                  <a:pt x="1701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37"/>
          <p:cNvSpPr/>
          <p:nvPr/>
        </p:nvSpPr>
        <p:spPr>
          <a:xfrm flipH="1">
            <a:off x="3429529" y="1545164"/>
            <a:ext cx="923174" cy="923183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3" y="2635"/>
                  <a:pt x="3403" y="1701"/>
                </a:cubicBezTo>
                <a:cubicBezTo>
                  <a:pt x="3403" y="767"/>
                  <a:pt x="2635" y="0"/>
                  <a:pt x="1701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9" name="Google Shape;1639;p37"/>
          <p:cNvSpPr/>
          <p:nvPr/>
        </p:nvSpPr>
        <p:spPr>
          <a:xfrm flipH="1">
            <a:off x="831933" y="3969317"/>
            <a:ext cx="231344" cy="231344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3" y="2635"/>
                  <a:pt x="3403" y="1701"/>
                </a:cubicBezTo>
                <a:cubicBezTo>
                  <a:pt x="3403" y="767"/>
                  <a:pt x="2635" y="0"/>
                  <a:pt x="1701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37"/>
          <p:cNvSpPr txBox="1">
            <a:spLocks noGrp="1"/>
          </p:cNvSpPr>
          <p:nvPr>
            <p:ph type="body" idx="2"/>
          </p:nvPr>
        </p:nvSpPr>
        <p:spPr>
          <a:xfrm>
            <a:off x="4572000" y="1200150"/>
            <a:ext cx="38862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Courier New" pitchFamily="49" charset="0"/>
              <a:buChar char="o"/>
            </a:pPr>
            <a:r>
              <a:rPr lang="sr-Latn-RS" dirty="0" smtClean="0"/>
              <a:t>1928. Aleksandar Fleming je složio kulture bakterije Staphylococcus na laboratorijsku klupu.</a:t>
            </a:r>
          </a:p>
          <a:p>
            <a:pPr>
              <a:buFont typeface="Courier New" pitchFamily="49" charset="0"/>
              <a:buChar char="o"/>
            </a:pPr>
            <a:endParaRPr lang="sr-Latn-RS" dirty="0" smtClean="0"/>
          </a:p>
          <a:p>
            <a:pPr>
              <a:buFont typeface="Courier New" pitchFamily="49" charset="0"/>
              <a:buChar char="o"/>
            </a:pPr>
            <a:r>
              <a:rPr lang="sr-Latn-RS" dirty="0" smtClean="0"/>
              <a:t>Nakon nekoliko nedelja primjetio je da je jedna kultura kontaminirala penicilijum gljivicom i da je kolonija stafilokoka koja ju okružuje uništena. </a:t>
            </a:r>
          </a:p>
          <a:p>
            <a:pPr>
              <a:buFont typeface="Courier New" pitchFamily="49" charset="0"/>
              <a:buChar char="o"/>
            </a:pPr>
            <a:endParaRPr lang="sr-Latn-RS" dirty="0" smtClean="0"/>
          </a:p>
          <a:p>
            <a:pPr>
              <a:buFont typeface="Courier New" pitchFamily="49" charset="0"/>
              <a:buChar char="o"/>
            </a:pPr>
            <a:r>
              <a:rPr lang="sr-Latn-RS" dirty="0" smtClean="0"/>
              <a:t>Supstancu koja ubija bakterije nazvao Penicilin.</a:t>
            </a:r>
          </a:p>
          <a:p>
            <a:pPr>
              <a:buFont typeface="Courier New" pitchFamily="49" charset="0"/>
              <a:buChar char="o"/>
            </a:pPr>
            <a:endParaRPr lang="sr-Latn-RS" dirty="0" smtClean="0"/>
          </a:p>
          <a:p>
            <a:pPr>
              <a:buFont typeface="Courier New" pitchFamily="49" charset="0"/>
              <a:buChar char="o"/>
            </a:pPr>
            <a:r>
              <a:rPr lang="sr-Latn-RS" dirty="0" smtClean="0"/>
              <a:t>Pokušaj izolacije antibiotika iz gljivica</a:t>
            </a:r>
          </a:p>
          <a:p>
            <a:pPr marL="241300" lvl="0" indent="-215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</a:pPr>
            <a:endParaRPr lang="sr-Latn-RS" b="1" i="1" dirty="0" smtClean="0"/>
          </a:p>
          <a:p>
            <a:pPr marL="241300" lvl="0" indent="-215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</a:pPr>
            <a:endParaRPr lang="sr-Latn-RS" b="1" i="1" dirty="0" smtClean="0"/>
          </a:p>
          <a:p>
            <a:pPr marL="241300" lvl="0" indent="-215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</a:pPr>
            <a:endParaRPr lang="sr-Latn-RS" b="1" i="1" dirty="0" smtClean="0"/>
          </a:p>
          <a:p>
            <a:pPr marL="241300" lvl="0" indent="-215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</a:pPr>
            <a:endParaRPr lang="sr-Latn-RS" dirty="0" smtClean="0"/>
          </a:p>
        </p:txBody>
      </p:sp>
      <p:pic>
        <p:nvPicPr>
          <p:cNvPr id="12" name="Picture 11" descr="Flem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62150"/>
            <a:ext cx="2363118" cy="19812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0000" y="1352550"/>
            <a:ext cx="7704000" cy="3279602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sr-Latn-RS" sz="1600" b="1" i="1" dirty="0" smtClean="0"/>
              <a:t>Skor peptida </a:t>
            </a:r>
            <a:r>
              <a:rPr lang="sr-Latn-RS" sz="1600" dirty="0" smtClean="0"/>
              <a:t>pokazuje koliko masa </a:t>
            </a:r>
            <a:r>
              <a:rPr lang="sr-Latn-RS" sz="1600" dirty="0" smtClean="0"/>
              <a:t>njegov </a:t>
            </a:r>
            <a:r>
              <a:rPr lang="sr-Latn-RS" sz="1600" dirty="0" smtClean="0"/>
              <a:t>teorijski spektar dijeli sa eksperimentalnim spektrom</a:t>
            </a:r>
            <a:r>
              <a:rPr lang="sr-Latn-RS" sz="1600" dirty="0" smtClean="0"/>
              <a:t>.</a:t>
            </a: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00" y="285750"/>
            <a:ext cx="7704000" cy="838200"/>
          </a:xfrm>
        </p:spPr>
        <p:txBody>
          <a:bodyPr/>
          <a:lstStyle/>
          <a:p>
            <a:r>
              <a:rPr lang="sr-Latn-RS" sz="2400" dirty="0" smtClean="0">
                <a:solidFill>
                  <a:schemeClr val="accent1"/>
                </a:solidFill>
              </a:rPr>
              <a:t>Prilagođavanje sekvenciranja za </a:t>
            </a:r>
            <a:r>
              <a:rPr lang="sr-Latn-RS" sz="2400" dirty="0" smtClean="0">
                <a:solidFill>
                  <a:schemeClr val="tx1">
                    <a:lumMod val="50000"/>
                  </a:schemeClr>
                </a:solidFill>
              </a:rPr>
              <a:t>spektre sa greškam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Picture 3" descr="dog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38350"/>
            <a:ext cx="5181600" cy="2838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0000" y="1215752"/>
            <a:ext cx="7704000" cy="3794398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endParaRPr lang="sr-Latn-RS" dirty="0" smtClean="0"/>
          </a:p>
          <a:p>
            <a:pPr>
              <a:buFont typeface="Courier New" pitchFamily="49" charset="0"/>
              <a:buChar char="o"/>
            </a:pPr>
            <a:endParaRPr lang="sr-Latn-RS" dirty="0" smtClean="0"/>
          </a:p>
          <a:p>
            <a:pPr>
              <a:buFont typeface="Courier New" pitchFamily="49" charset="0"/>
              <a:buChar char="o"/>
            </a:pPr>
            <a:endParaRPr lang="sr-Latn-RS" dirty="0" smtClean="0"/>
          </a:p>
          <a:p>
            <a:pPr>
              <a:buFont typeface="Courier New" pitchFamily="49" charset="0"/>
              <a:buChar char="o"/>
            </a:pPr>
            <a:endParaRPr lang="sr-Latn-RS" dirty="0" smtClean="0"/>
          </a:p>
          <a:p>
            <a:pPr>
              <a:buFont typeface="Courier New" pitchFamily="49" charset="0"/>
              <a:buChar char="o"/>
            </a:pPr>
            <a:endParaRPr lang="sr-Latn-RS" dirty="0" smtClean="0"/>
          </a:p>
          <a:p>
            <a:pPr>
              <a:buFont typeface="Courier New" pitchFamily="49" charset="0"/>
              <a:buChar char="o"/>
            </a:pPr>
            <a:endParaRPr lang="sr-Latn-RS" dirty="0" smtClean="0"/>
          </a:p>
          <a:p>
            <a:pPr>
              <a:buFont typeface="Courier New" pitchFamily="49" charset="0"/>
              <a:buChar char="o"/>
            </a:pPr>
            <a:endParaRPr lang="sr-Latn-RS" dirty="0" smtClean="0"/>
          </a:p>
          <a:p>
            <a:pPr>
              <a:buFont typeface="Courier New" pitchFamily="49" charset="0"/>
              <a:buChar char="o"/>
            </a:pPr>
            <a:endParaRPr lang="sr-Latn-RS" dirty="0" smtClean="0"/>
          </a:p>
          <a:p>
            <a:pPr>
              <a:buFont typeface="Courier New" pitchFamily="49" charset="0"/>
              <a:buChar char="o"/>
            </a:pPr>
            <a:endParaRPr lang="sr-Latn-RS" dirty="0" smtClean="0"/>
          </a:p>
          <a:p>
            <a:pPr>
              <a:buFont typeface="Courier New" pitchFamily="49" charset="0"/>
              <a:buChar char="o"/>
            </a:pPr>
            <a:endParaRPr lang="sr-Latn-RS" dirty="0" smtClean="0"/>
          </a:p>
          <a:p>
            <a:pPr>
              <a:buFont typeface="Courier New" pitchFamily="49" charset="0"/>
              <a:buChar char="o"/>
            </a:pPr>
            <a:endParaRPr lang="sr-Latn-RS" dirty="0" smtClean="0"/>
          </a:p>
          <a:p>
            <a:pPr>
              <a:buFont typeface="Courier New" pitchFamily="49" charset="0"/>
              <a:buChar char="o"/>
            </a:pPr>
            <a:endParaRPr lang="sr-Latn-RS" dirty="0" smtClean="0"/>
          </a:p>
          <a:p>
            <a:pPr>
              <a:buFont typeface="Courier New" pitchFamily="49" charset="0"/>
              <a:buChar char="o"/>
            </a:pPr>
            <a:endParaRPr lang="sr-Latn-RS" dirty="0" smtClean="0"/>
          </a:p>
          <a:p>
            <a:pPr>
              <a:buFont typeface="Courier New" pitchFamily="49" charset="0"/>
              <a:buChar char="o"/>
            </a:pPr>
            <a:endParaRPr lang="sr-Latn-RS" dirty="0" smtClean="0"/>
          </a:p>
          <a:p>
            <a:pPr>
              <a:buNone/>
            </a:pPr>
            <a:endParaRPr lang="sr-Latn-RS" dirty="0" smtClean="0"/>
          </a:p>
          <a:p>
            <a:pPr>
              <a:buFont typeface="Courier New" pitchFamily="49" charset="0"/>
              <a:buChar char="o"/>
            </a:pPr>
            <a:endParaRPr lang="sr-Latn-RS" dirty="0" smtClean="0"/>
          </a:p>
          <a:p>
            <a:pPr>
              <a:buFont typeface="Courier New" pitchFamily="49" charset="0"/>
              <a:buChar char="o"/>
            </a:pPr>
            <a:r>
              <a:rPr lang="sr-Latn-RS" sz="1400" dirty="0" smtClean="0"/>
              <a:t>Leaderbord pristup omogućava da bolje definišemo spektar kod Braunch and Bound algoritma onu bound fazu kada treba da izbacimo neke kandidate.</a:t>
            </a:r>
            <a:endParaRPr lang="en-US" sz="1400" dirty="0" smtClean="0"/>
          </a:p>
          <a:p>
            <a:pPr>
              <a:buFont typeface="Courier New" pitchFamily="49" charset="0"/>
              <a:buChar char="o"/>
            </a:pPr>
            <a:endParaRPr lang="sr-Latn-R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00" y="285750"/>
            <a:ext cx="7704000" cy="731975"/>
          </a:xfrm>
        </p:spPr>
        <p:txBody>
          <a:bodyPr/>
          <a:lstStyle/>
          <a:p>
            <a:r>
              <a:rPr lang="sr-Latn-RS" sz="2400" dirty="0" smtClean="0">
                <a:solidFill>
                  <a:schemeClr val="accent1"/>
                </a:solidFill>
              </a:rPr>
              <a:t>Prilagođavanje sekvenciranja za </a:t>
            </a:r>
            <a:r>
              <a:rPr lang="sr-Latn-RS" sz="2400" dirty="0" smtClean="0">
                <a:solidFill>
                  <a:schemeClr val="tx1">
                    <a:lumMod val="50000"/>
                  </a:schemeClr>
                </a:solidFill>
              </a:rPr>
              <a:t>spektre sa greškam</a:t>
            </a:r>
            <a:endParaRPr lang="en-US" sz="2400" dirty="0"/>
          </a:p>
        </p:txBody>
      </p:sp>
      <p:pic>
        <p:nvPicPr>
          <p:cNvPr id="4" name="Picture 3" descr="dog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00150"/>
            <a:ext cx="6213687" cy="2530461"/>
          </a:xfrm>
          <a:prstGeom prst="rect">
            <a:avLst/>
          </a:prstGeom>
        </p:spPr>
      </p:pic>
      <p:pic>
        <p:nvPicPr>
          <p:cNvPr id="5" name="Picture 4" descr="dogm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714750"/>
            <a:ext cx="6213688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5"/>
          <p:cNvSpPr/>
          <p:nvPr/>
        </p:nvSpPr>
        <p:spPr>
          <a:xfrm>
            <a:off x="4638156" y="1069886"/>
            <a:ext cx="1381643" cy="1273264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35"/>
          <p:cNvSpPr txBox="1">
            <a:spLocks noGrp="1"/>
          </p:cNvSpPr>
          <p:nvPr>
            <p:ph type="title"/>
          </p:nvPr>
        </p:nvSpPr>
        <p:spPr>
          <a:xfrm>
            <a:off x="3810000" y="2647950"/>
            <a:ext cx="43434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/>
              <a:t>Od 20 do 100 aminokiselina</a:t>
            </a:r>
            <a:endParaRPr sz="3600"/>
          </a:p>
        </p:txBody>
      </p:sp>
      <p:sp>
        <p:nvSpPr>
          <p:cNvPr id="1501" name="Google Shape;1501;p35"/>
          <p:cNvSpPr txBox="1">
            <a:spLocks noGrp="1"/>
          </p:cNvSpPr>
          <p:nvPr>
            <p:ph type="title" idx="2"/>
          </p:nvPr>
        </p:nvSpPr>
        <p:spPr>
          <a:xfrm>
            <a:off x="4724400" y="1172938"/>
            <a:ext cx="1219199" cy="109401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 smtClean="0"/>
              <a:t>5</a:t>
            </a:r>
            <a:endParaRPr/>
          </a:p>
        </p:txBody>
      </p:sp>
      <p:grpSp>
        <p:nvGrpSpPr>
          <p:cNvPr id="2" name="Google Shape;1503;p35"/>
          <p:cNvGrpSpPr/>
          <p:nvPr/>
        </p:nvGrpSpPr>
        <p:grpSpPr>
          <a:xfrm>
            <a:off x="7882032" y="529922"/>
            <a:ext cx="551991" cy="672724"/>
            <a:chOff x="5562825" y="2204650"/>
            <a:chExt cx="331925" cy="404500"/>
          </a:xfrm>
        </p:grpSpPr>
        <p:sp>
          <p:nvSpPr>
            <p:cNvPr id="1504" name="Google Shape;1504;p35"/>
            <p:cNvSpPr/>
            <p:nvPr/>
          </p:nvSpPr>
          <p:spPr>
            <a:xfrm flipH="1">
              <a:off x="5809650" y="2204650"/>
              <a:ext cx="25" cy="74250"/>
            </a:xfrm>
            <a:custGeom>
              <a:avLst/>
              <a:gdLst/>
              <a:ahLst/>
              <a:cxnLst/>
              <a:rect l="l" t="t" r="r" b="b"/>
              <a:pathLst>
                <a:path w="1" h="2970" fill="none" extrusionOk="0">
                  <a:moveTo>
                    <a:pt x="0" y="1"/>
                  </a:moveTo>
                  <a:lnTo>
                    <a:pt x="0" y="297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 flipH="1">
              <a:off x="5809650" y="2305575"/>
              <a:ext cx="25" cy="74225"/>
            </a:xfrm>
            <a:custGeom>
              <a:avLst/>
              <a:gdLst/>
              <a:ahLst/>
              <a:cxnLst/>
              <a:rect l="l" t="t" r="r" b="b"/>
              <a:pathLst>
                <a:path w="1" h="2969" fill="none" extrusionOk="0">
                  <a:moveTo>
                    <a:pt x="0" y="0"/>
                  </a:moveTo>
                  <a:lnTo>
                    <a:pt x="0" y="29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 flipH="1">
              <a:off x="5820500" y="2289825"/>
              <a:ext cx="74250" cy="25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0"/>
                  </a:moveTo>
                  <a:lnTo>
                    <a:pt x="2969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 flipH="1">
              <a:off x="5719600" y="2292225"/>
              <a:ext cx="74250" cy="25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0"/>
                  </a:moveTo>
                  <a:lnTo>
                    <a:pt x="2970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 flipH="1">
              <a:off x="5653725" y="2434000"/>
              <a:ext cx="25" cy="74225"/>
            </a:xfrm>
            <a:custGeom>
              <a:avLst/>
              <a:gdLst/>
              <a:ahLst/>
              <a:cxnLst/>
              <a:rect l="l" t="t" r="r" b="b"/>
              <a:pathLst>
                <a:path w="1" h="2969" fill="none" extrusionOk="0">
                  <a:moveTo>
                    <a:pt x="1" y="0"/>
                  </a:moveTo>
                  <a:lnTo>
                    <a:pt x="1" y="29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 flipH="1">
              <a:off x="5653725" y="2534900"/>
              <a:ext cx="25" cy="74250"/>
            </a:xfrm>
            <a:custGeom>
              <a:avLst/>
              <a:gdLst/>
              <a:ahLst/>
              <a:cxnLst/>
              <a:rect l="l" t="t" r="r" b="b"/>
              <a:pathLst>
                <a:path w="1" h="2970" fill="none" extrusionOk="0">
                  <a:moveTo>
                    <a:pt x="1" y="0"/>
                  </a:moveTo>
                  <a:lnTo>
                    <a:pt x="1" y="29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 flipH="1">
              <a:off x="5663725" y="2521550"/>
              <a:ext cx="74250" cy="25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1"/>
                  </a:moveTo>
                  <a:lnTo>
                    <a:pt x="297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 flipH="1">
              <a:off x="5562825" y="2521550"/>
              <a:ext cx="74250" cy="25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1"/>
                  </a:moveTo>
                  <a:lnTo>
                    <a:pt x="297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512;p35"/>
          <p:cNvGrpSpPr/>
          <p:nvPr/>
        </p:nvGrpSpPr>
        <p:grpSpPr>
          <a:xfrm>
            <a:off x="647740" y="543751"/>
            <a:ext cx="3017492" cy="4055990"/>
            <a:chOff x="647740" y="543751"/>
            <a:chExt cx="3017492" cy="4055990"/>
          </a:xfrm>
        </p:grpSpPr>
        <p:sp>
          <p:nvSpPr>
            <p:cNvPr id="1513" name="Google Shape;1513;p35"/>
            <p:cNvSpPr/>
            <p:nvPr/>
          </p:nvSpPr>
          <p:spPr>
            <a:xfrm>
              <a:off x="2820015" y="1219365"/>
              <a:ext cx="373334" cy="372845"/>
            </a:xfrm>
            <a:custGeom>
              <a:avLst/>
              <a:gdLst/>
              <a:ahLst/>
              <a:cxnLst/>
              <a:rect l="l" t="t" r="r" b="b"/>
              <a:pathLst>
                <a:path w="8407" h="8396" extrusionOk="0">
                  <a:moveTo>
                    <a:pt x="7873" y="1"/>
                  </a:moveTo>
                  <a:cubicBezTo>
                    <a:pt x="7639" y="1"/>
                    <a:pt x="7339" y="1"/>
                    <a:pt x="7039" y="34"/>
                  </a:cubicBezTo>
                  <a:cubicBezTo>
                    <a:pt x="6271" y="134"/>
                    <a:pt x="5304" y="334"/>
                    <a:pt x="4270" y="868"/>
                  </a:cubicBezTo>
                  <a:cubicBezTo>
                    <a:pt x="4070" y="935"/>
                    <a:pt x="3903" y="1068"/>
                    <a:pt x="3703" y="1168"/>
                  </a:cubicBezTo>
                  <a:lnTo>
                    <a:pt x="3670" y="1202"/>
                  </a:lnTo>
                  <a:cubicBezTo>
                    <a:pt x="3369" y="1368"/>
                    <a:pt x="3069" y="1602"/>
                    <a:pt x="2736" y="1869"/>
                  </a:cubicBezTo>
                  <a:cubicBezTo>
                    <a:pt x="2736" y="1902"/>
                    <a:pt x="2702" y="1902"/>
                    <a:pt x="2669" y="1936"/>
                  </a:cubicBezTo>
                  <a:cubicBezTo>
                    <a:pt x="2569" y="2002"/>
                    <a:pt x="2502" y="2102"/>
                    <a:pt x="2402" y="2169"/>
                  </a:cubicBezTo>
                  <a:cubicBezTo>
                    <a:pt x="968" y="3570"/>
                    <a:pt x="367" y="5271"/>
                    <a:pt x="134" y="6539"/>
                  </a:cubicBezTo>
                  <a:cubicBezTo>
                    <a:pt x="100" y="6672"/>
                    <a:pt x="100" y="6806"/>
                    <a:pt x="67" y="6906"/>
                  </a:cubicBezTo>
                  <a:cubicBezTo>
                    <a:pt x="0" y="7506"/>
                    <a:pt x="0" y="8007"/>
                    <a:pt x="0" y="8240"/>
                  </a:cubicBezTo>
                  <a:cubicBezTo>
                    <a:pt x="0" y="8307"/>
                    <a:pt x="0" y="8340"/>
                    <a:pt x="0" y="8373"/>
                  </a:cubicBezTo>
                  <a:lnTo>
                    <a:pt x="100" y="8373"/>
                  </a:lnTo>
                  <a:cubicBezTo>
                    <a:pt x="183" y="8387"/>
                    <a:pt x="295" y="8395"/>
                    <a:pt x="430" y="8395"/>
                  </a:cubicBezTo>
                  <a:cubicBezTo>
                    <a:pt x="622" y="8395"/>
                    <a:pt x="861" y="8379"/>
                    <a:pt x="1134" y="8340"/>
                  </a:cubicBezTo>
                  <a:cubicBezTo>
                    <a:pt x="1268" y="8340"/>
                    <a:pt x="1401" y="8307"/>
                    <a:pt x="1568" y="8273"/>
                  </a:cubicBezTo>
                  <a:cubicBezTo>
                    <a:pt x="2602" y="8140"/>
                    <a:pt x="4003" y="7740"/>
                    <a:pt x="5304" y="6772"/>
                  </a:cubicBezTo>
                  <a:cubicBezTo>
                    <a:pt x="5404" y="6672"/>
                    <a:pt x="5538" y="6572"/>
                    <a:pt x="5638" y="6505"/>
                  </a:cubicBezTo>
                  <a:cubicBezTo>
                    <a:pt x="5771" y="6372"/>
                    <a:pt x="5871" y="6272"/>
                    <a:pt x="6005" y="6172"/>
                  </a:cubicBezTo>
                  <a:cubicBezTo>
                    <a:pt x="6071" y="6072"/>
                    <a:pt x="6171" y="6005"/>
                    <a:pt x="6271" y="5905"/>
                  </a:cubicBezTo>
                  <a:cubicBezTo>
                    <a:pt x="6338" y="5805"/>
                    <a:pt x="6405" y="5738"/>
                    <a:pt x="6505" y="5638"/>
                  </a:cubicBezTo>
                  <a:cubicBezTo>
                    <a:pt x="6572" y="5538"/>
                    <a:pt x="6638" y="5438"/>
                    <a:pt x="6705" y="5371"/>
                  </a:cubicBezTo>
                  <a:cubicBezTo>
                    <a:pt x="8406" y="3236"/>
                    <a:pt x="8406" y="835"/>
                    <a:pt x="8373" y="101"/>
                  </a:cubicBezTo>
                  <a:lnTo>
                    <a:pt x="83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2870374" y="1502331"/>
              <a:ext cx="200011" cy="87438"/>
            </a:xfrm>
            <a:custGeom>
              <a:avLst/>
              <a:gdLst/>
              <a:ahLst/>
              <a:cxnLst/>
              <a:rect l="l" t="t" r="r" b="b"/>
              <a:pathLst>
                <a:path w="4504" h="1969" extrusionOk="0">
                  <a:moveTo>
                    <a:pt x="3536" y="0"/>
                  </a:moveTo>
                  <a:cubicBezTo>
                    <a:pt x="2002" y="0"/>
                    <a:pt x="668" y="801"/>
                    <a:pt x="0" y="1968"/>
                  </a:cubicBezTo>
                  <a:cubicBezTo>
                    <a:pt x="134" y="1968"/>
                    <a:pt x="267" y="1935"/>
                    <a:pt x="434" y="1901"/>
                  </a:cubicBezTo>
                  <a:cubicBezTo>
                    <a:pt x="1068" y="967"/>
                    <a:pt x="2235" y="334"/>
                    <a:pt x="3536" y="334"/>
                  </a:cubicBezTo>
                  <a:cubicBezTo>
                    <a:pt x="3736" y="334"/>
                    <a:pt x="3970" y="367"/>
                    <a:pt x="4170" y="400"/>
                  </a:cubicBezTo>
                  <a:cubicBezTo>
                    <a:pt x="4270" y="300"/>
                    <a:pt x="4404" y="200"/>
                    <a:pt x="4504" y="133"/>
                  </a:cubicBezTo>
                  <a:cubicBezTo>
                    <a:pt x="4203" y="33"/>
                    <a:pt x="3870" y="0"/>
                    <a:pt x="3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2968117" y="1257911"/>
              <a:ext cx="130425" cy="235537"/>
            </a:xfrm>
            <a:custGeom>
              <a:avLst/>
              <a:gdLst/>
              <a:ahLst/>
              <a:cxnLst/>
              <a:rect l="l" t="t" r="r" b="b"/>
              <a:pathLst>
                <a:path w="2937" h="5304" extrusionOk="0">
                  <a:moveTo>
                    <a:pt x="968" y="0"/>
                  </a:moveTo>
                  <a:lnTo>
                    <a:pt x="968" y="0"/>
                  </a:lnTo>
                  <a:cubicBezTo>
                    <a:pt x="768" y="67"/>
                    <a:pt x="568" y="200"/>
                    <a:pt x="368" y="300"/>
                  </a:cubicBezTo>
                  <a:lnTo>
                    <a:pt x="368" y="334"/>
                  </a:lnTo>
                  <a:cubicBezTo>
                    <a:pt x="134" y="767"/>
                    <a:pt x="1" y="1301"/>
                    <a:pt x="1" y="1835"/>
                  </a:cubicBezTo>
                  <a:cubicBezTo>
                    <a:pt x="1" y="3436"/>
                    <a:pt x="1102" y="4804"/>
                    <a:pt x="2670" y="5304"/>
                  </a:cubicBezTo>
                  <a:cubicBezTo>
                    <a:pt x="2770" y="5204"/>
                    <a:pt x="2836" y="5137"/>
                    <a:pt x="2936" y="5037"/>
                  </a:cubicBezTo>
                  <a:cubicBezTo>
                    <a:pt x="1435" y="4603"/>
                    <a:pt x="335" y="3336"/>
                    <a:pt x="335" y="1835"/>
                  </a:cubicBezTo>
                  <a:cubicBezTo>
                    <a:pt x="335" y="1168"/>
                    <a:pt x="568" y="534"/>
                    <a:pt x="9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3057023" y="1219365"/>
              <a:ext cx="112617" cy="250414"/>
            </a:xfrm>
            <a:custGeom>
              <a:avLst/>
              <a:gdLst/>
              <a:ahLst/>
              <a:cxnLst/>
              <a:rect l="l" t="t" r="r" b="b"/>
              <a:pathLst>
                <a:path w="2536" h="5639" extrusionOk="0">
                  <a:moveTo>
                    <a:pt x="2536" y="1"/>
                  </a:moveTo>
                  <a:cubicBezTo>
                    <a:pt x="2302" y="1"/>
                    <a:pt x="2035" y="1"/>
                    <a:pt x="1702" y="34"/>
                  </a:cubicBezTo>
                  <a:cubicBezTo>
                    <a:pt x="668" y="701"/>
                    <a:pt x="0" y="1802"/>
                    <a:pt x="0" y="3036"/>
                  </a:cubicBezTo>
                  <a:cubicBezTo>
                    <a:pt x="0" y="4037"/>
                    <a:pt x="434" y="4971"/>
                    <a:pt x="1168" y="5638"/>
                  </a:cubicBezTo>
                  <a:cubicBezTo>
                    <a:pt x="1235" y="5538"/>
                    <a:pt x="1301" y="5438"/>
                    <a:pt x="1368" y="5371"/>
                  </a:cubicBezTo>
                  <a:cubicBezTo>
                    <a:pt x="734" y="4771"/>
                    <a:pt x="334" y="3937"/>
                    <a:pt x="334" y="3036"/>
                  </a:cubicBezTo>
                  <a:cubicBezTo>
                    <a:pt x="334" y="1669"/>
                    <a:pt x="1235" y="501"/>
                    <a:pt x="2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2820015" y="1219365"/>
              <a:ext cx="373334" cy="371868"/>
            </a:xfrm>
            <a:custGeom>
              <a:avLst/>
              <a:gdLst/>
              <a:ahLst/>
              <a:cxnLst/>
              <a:rect l="l" t="t" r="r" b="b"/>
              <a:pathLst>
                <a:path w="8407" h="8374" extrusionOk="0">
                  <a:moveTo>
                    <a:pt x="8273" y="1"/>
                  </a:moveTo>
                  <a:lnTo>
                    <a:pt x="0" y="8240"/>
                  </a:lnTo>
                  <a:cubicBezTo>
                    <a:pt x="0" y="8307"/>
                    <a:pt x="0" y="8340"/>
                    <a:pt x="0" y="8373"/>
                  </a:cubicBezTo>
                  <a:lnTo>
                    <a:pt x="100" y="8373"/>
                  </a:lnTo>
                  <a:lnTo>
                    <a:pt x="8406" y="101"/>
                  </a:lnTo>
                  <a:lnTo>
                    <a:pt x="8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 flipH="1">
              <a:off x="1043843" y="3544471"/>
              <a:ext cx="78557" cy="80022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768" y="901"/>
                  </a:moveTo>
                  <a:cubicBezTo>
                    <a:pt x="1768" y="1401"/>
                    <a:pt x="1368" y="1801"/>
                    <a:pt x="868" y="1801"/>
                  </a:cubicBezTo>
                  <a:cubicBezTo>
                    <a:pt x="401" y="1801"/>
                    <a:pt x="0" y="1401"/>
                    <a:pt x="0" y="901"/>
                  </a:cubicBezTo>
                  <a:cubicBezTo>
                    <a:pt x="0" y="400"/>
                    <a:pt x="401" y="0"/>
                    <a:pt x="868" y="0"/>
                  </a:cubicBezTo>
                  <a:cubicBezTo>
                    <a:pt x="1368" y="0"/>
                    <a:pt x="1768" y="400"/>
                    <a:pt x="1768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 flipH="1">
              <a:off x="1243814" y="3634797"/>
              <a:ext cx="80067" cy="80067"/>
            </a:xfrm>
            <a:custGeom>
              <a:avLst/>
              <a:gdLst/>
              <a:ahLst/>
              <a:cxnLst/>
              <a:rect l="l" t="t" r="r" b="b"/>
              <a:pathLst>
                <a:path w="1803" h="1803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402"/>
                    <a:pt x="401" y="1802"/>
                    <a:pt x="902" y="1802"/>
                  </a:cubicBezTo>
                  <a:cubicBezTo>
                    <a:pt x="1402" y="1802"/>
                    <a:pt x="1802" y="1402"/>
                    <a:pt x="1802" y="901"/>
                  </a:cubicBezTo>
                  <a:cubicBezTo>
                    <a:pt x="1802" y="401"/>
                    <a:pt x="1402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 flipH="1">
              <a:off x="1152070" y="3133981"/>
              <a:ext cx="151119" cy="151119"/>
            </a:xfrm>
            <a:custGeom>
              <a:avLst/>
              <a:gdLst/>
              <a:ahLst/>
              <a:cxnLst/>
              <a:rect l="l" t="t" r="r" b="b"/>
              <a:pathLst>
                <a:path w="3403" h="3403" extrusionOk="0">
                  <a:moveTo>
                    <a:pt x="1701" y="0"/>
                  </a:moveTo>
                  <a:cubicBezTo>
                    <a:pt x="767" y="0"/>
                    <a:pt x="0" y="767"/>
                    <a:pt x="0" y="1701"/>
                  </a:cubicBezTo>
                  <a:cubicBezTo>
                    <a:pt x="0" y="2635"/>
                    <a:pt x="767" y="3403"/>
                    <a:pt x="1701" y="3403"/>
                  </a:cubicBezTo>
                  <a:cubicBezTo>
                    <a:pt x="2635" y="3403"/>
                    <a:pt x="3403" y="2635"/>
                    <a:pt x="3403" y="1701"/>
                  </a:cubicBezTo>
                  <a:cubicBezTo>
                    <a:pt x="3403" y="767"/>
                    <a:pt x="2635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 flipH="1">
              <a:off x="647740" y="2973302"/>
              <a:ext cx="124474" cy="125984"/>
            </a:xfrm>
            <a:custGeom>
              <a:avLst/>
              <a:gdLst/>
              <a:ahLst/>
              <a:cxnLst/>
              <a:rect l="l" t="t" r="r" b="b"/>
              <a:pathLst>
                <a:path w="2803" h="2837" extrusionOk="0">
                  <a:moveTo>
                    <a:pt x="1402" y="1"/>
                  </a:moveTo>
                  <a:cubicBezTo>
                    <a:pt x="634" y="1"/>
                    <a:pt x="1" y="635"/>
                    <a:pt x="1" y="1402"/>
                  </a:cubicBezTo>
                  <a:cubicBezTo>
                    <a:pt x="1" y="2203"/>
                    <a:pt x="634" y="2836"/>
                    <a:pt x="1402" y="2836"/>
                  </a:cubicBezTo>
                  <a:cubicBezTo>
                    <a:pt x="2169" y="2836"/>
                    <a:pt x="2803" y="2203"/>
                    <a:pt x="2803" y="1402"/>
                  </a:cubicBezTo>
                  <a:cubicBezTo>
                    <a:pt x="2803" y="635"/>
                    <a:pt x="2169" y="1"/>
                    <a:pt x="1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1728250" y="2437025"/>
              <a:ext cx="392607" cy="2162716"/>
            </a:xfrm>
            <a:custGeom>
              <a:avLst/>
              <a:gdLst/>
              <a:ahLst/>
              <a:cxnLst/>
              <a:rect l="l" t="t" r="r" b="b"/>
              <a:pathLst>
                <a:path w="8841" h="33392" fill="none" extrusionOk="0">
                  <a:moveTo>
                    <a:pt x="4404" y="33391"/>
                  </a:moveTo>
                  <a:lnTo>
                    <a:pt x="4404" y="33391"/>
                  </a:lnTo>
                  <a:cubicBezTo>
                    <a:pt x="1969" y="33391"/>
                    <a:pt x="1" y="31423"/>
                    <a:pt x="1" y="28955"/>
                  </a:cubicBezTo>
                  <a:lnTo>
                    <a:pt x="1" y="0"/>
                  </a:lnTo>
                  <a:lnTo>
                    <a:pt x="8840" y="0"/>
                  </a:lnTo>
                  <a:lnTo>
                    <a:pt x="8840" y="28955"/>
                  </a:lnTo>
                  <a:cubicBezTo>
                    <a:pt x="8840" y="31423"/>
                    <a:pt x="6872" y="33391"/>
                    <a:pt x="4404" y="3339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1793444" y="3245008"/>
              <a:ext cx="260761" cy="1276824"/>
            </a:xfrm>
            <a:custGeom>
              <a:avLst/>
              <a:gdLst/>
              <a:ahLst/>
              <a:cxnLst/>
              <a:rect l="l" t="t" r="r" b="b"/>
              <a:pathLst>
                <a:path w="5872" h="19082" extrusionOk="0">
                  <a:moveTo>
                    <a:pt x="0" y="1"/>
                  </a:moveTo>
                  <a:lnTo>
                    <a:pt x="0" y="16146"/>
                  </a:lnTo>
                  <a:cubicBezTo>
                    <a:pt x="0" y="17780"/>
                    <a:pt x="1335" y="19081"/>
                    <a:pt x="2936" y="19081"/>
                  </a:cubicBezTo>
                  <a:cubicBezTo>
                    <a:pt x="4570" y="19081"/>
                    <a:pt x="5871" y="17780"/>
                    <a:pt x="5871" y="16146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1827507" y="3108069"/>
              <a:ext cx="82998" cy="81488"/>
            </a:xfrm>
            <a:custGeom>
              <a:avLst/>
              <a:gdLst/>
              <a:ahLst/>
              <a:cxnLst/>
              <a:rect l="l" t="t" r="r" b="b"/>
              <a:pathLst>
                <a:path w="1869" h="1835" fill="none" extrusionOk="0">
                  <a:moveTo>
                    <a:pt x="34" y="834"/>
                  </a:moveTo>
                  <a:cubicBezTo>
                    <a:pt x="101" y="367"/>
                    <a:pt x="501" y="0"/>
                    <a:pt x="1001" y="34"/>
                  </a:cubicBezTo>
                  <a:cubicBezTo>
                    <a:pt x="1502" y="67"/>
                    <a:pt x="1869" y="501"/>
                    <a:pt x="1802" y="1001"/>
                  </a:cubicBezTo>
                  <a:cubicBezTo>
                    <a:pt x="1769" y="1468"/>
                    <a:pt x="1335" y="1835"/>
                    <a:pt x="868" y="1802"/>
                  </a:cubicBezTo>
                  <a:cubicBezTo>
                    <a:pt x="368" y="1768"/>
                    <a:pt x="1" y="1335"/>
                    <a:pt x="34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1965262" y="3478030"/>
              <a:ext cx="81532" cy="79001"/>
            </a:xfrm>
            <a:custGeom>
              <a:avLst/>
              <a:gdLst/>
              <a:ahLst/>
              <a:cxnLst/>
              <a:rect l="l" t="t" r="r" b="b"/>
              <a:pathLst>
                <a:path w="1836" h="1779" extrusionOk="0">
                  <a:moveTo>
                    <a:pt x="884" y="1"/>
                  </a:moveTo>
                  <a:cubicBezTo>
                    <a:pt x="435" y="1"/>
                    <a:pt x="65" y="348"/>
                    <a:pt x="34" y="809"/>
                  </a:cubicBezTo>
                  <a:cubicBezTo>
                    <a:pt x="1" y="1310"/>
                    <a:pt x="368" y="1710"/>
                    <a:pt x="835" y="1777"/>
                  </a:cubicBezTo>
                  <a:cubicBezTo>
                    <a:pt x="856" y="1778"/>
                    <a:pt x="877" y="1779"/>
                    <a:pt x="898" y="1779"/>
                  </a:cubicBezTo>
                  <a:cubicBezTo>
                    <a:pt x="1371" y="1779"/>
                    <a:pt x="1770" y="1422"/>
                    <a:pt x="1802" y="943"/>
                  </a:cubicBezTo>
                  <a:cubicBezTo>
                    <a:pt x="1836" y="476"/>
                    <a:pt x="1469" y="42"/>
                    <a:pt x="1002" y="9"/>
                  </a:cubicBezTo>
                  <a:cubicBezTo>
                    <a:pt x="962" y="3"/>
                    <a:pt x="923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1863078" y="3564314"/>
              <a:ext cx="88904" cy="88904"/>
            </a:xfrm>
            <a:custGeom>
              <a:avLst/>
              <a:gdLst/>
              <a:ahLst/>
              <a:cxnLst/>
              <a:rect l="l" t="t" r="r" b="b"/>
              <a:pathLst>
                <a:path w="2002" h="2002" fill="none" extrusionOk="0">
                  <a:moveTo>
                    <a:pt x="1568" y="334"/>
                  </a:moveTo>
                  <a:cubicBezTo>
                    <a:pt x="1935" y="634"/>
                    <a:pt x="2002" y="1201"/>
                    <a:pt x="1701" y="1568"/>
                  </a:cubicBezTo>
                  <a:cubicBezTo>
                    <a:pt x="1368" y="1968"/>
                    <a:pt x="801" y="2002"/>
                    <a:pt x="434" y="1702"/>
                  </a:cubicBezTo>
                  <a:cubicBezTo>
                    <a:pt x="67" y="1401"/>
                    <a:pt x="0" y="834"/>
                    <a:pt x="300" y="434"/>
                  </a:cubicBezTo>
                  <a:cubicBezTo>
                    <a:pt x="634" y="67"/>
                    <a:pt x="1168" y="0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1951940" y="3342098"/>
              <a:ext cx="88948" cy="88948"/>
            </a:xfrm>
            <a:custGeom>
              <a:avLst/>
              <a:gdLst/>
              <a:ahLst/>
              <a:cxnLst/>
              <a:rect l="l" t="t" r="r" b="b"/>
              <a:pathLst>
                <a:path w="2003" h="2003" fill="none" extrusionOk="0">
                  <a:moveTo>
                    <a:pt x="1568" y="334"/>
                  </a:moveTo>
                  <a:cubicBezTo>
                    <a:pt x="1935" y="635"/>
                    <a:pt x="2002" y="1202"/>
                    <a:pt x="1702" y="1569"/>
                  </a:cubicBezTo>
                  <a:cubicBezTo>
                    <a:pt x="1368" y="1935"/>
                    <a:pt x="835" y="2002"/>
                    <a:pt x="434" y="1702"/>
                  </a:cubicBezTo>
                  <a:cubicBezTo>
                    <a:pt x="67" y="1402"/>
                    <a:pt x="1" y="835"/>
                    <a:pt x="301" y="434"/>
                  </a:cubicBezTo>
                  <a:cubicBezTo>
                    <a:pt x="634" y="67"/>
                    <a:pt x="1202" y="1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1923785" y="3669516"/>
              <a:ext cx="88948" cy="79223"/>
            </a:xfrm>
            <a:custGeom>
              <a:avLst/>
              <a:gdLst/>
              <a:ahLst/>
              <a:cxnLst/>
              <a:rect l="l" t="t" r="r" b="b"/>
              <a:pathLst>
                <a:path w="2003" h="1784" extrusionOk="0">
                  <a:moveTo>
                    <a:pt x="980" y="0"/>
                  </a:moveTo>
                  <a:cubicBezTo>
                    <a:pt x="721" y="0"/>
                    <a:pt x="469" y="109"/>
                    <a:pt x="301" y="333"/>
                  </a:cubicBezTo>
                  <a:cubicBezTo>
                    <a:pt x="1" y="700"/>
                    <a:pt x="34" y="1267"/>
                    <a:pt x="435" y="1567"/>
                  </a:cubicBezTo>
                  <a:cubicBezTo>
                    <a:pt x="596" y="1715"/>
                    <a:pt x="797" y="1784"/>
                    <a:pt x="997" y="1784"/>
                  </a:cubicBezTo>
                  <a:cubicBezTo>
                    <a:pt x="1250" y="1784"/>
                    <a:pt x="1501" y="1673"/>
                    <a:pt x="1669" y="1467"/>
                  </a:cubicBezTo>
                  <a:cubicBezTo>
                    <a:pt x="2002" y="1067"/>
                    <a:pt x="1936" y="500"/>
                    <a:pt x="1569" y="200"/>
                  </a:cubicBezTo>
                  <a:cubicBezTo>
                    <a:pt x="1392" y="68"/>
                    <a:pt x="1184" y="0"/>
                    <a:pt x="9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1805303" y="3313366"/>
              <a:ext cx="88904" cy="79134"/>
            </a:xfrm>
            <a:custGeom>
              <a:avLst/>
              <a:gdLst/>
              <a:ahLst/>
              <a:cxnLst/>
              <a:rect l="l" t="t" r="r" b="b"/>
              <a:pathLst>
                <a:path w="2002" h="1782" extrusionOk="0">
                  <a:moveTo>
                    <a:pt x="985" y="0"/>
                  </a:moveTo>
                  <a:cubicBezTo>
                    <a:pt x="727" y="0"/>
                    <a:pt x="471" y="120"/>
                    <a:pt x="301" y="348"/>
                  </a:cubicBezTo>
                  <a:cubicBezTo>
                    <a:pt x="0" y="714"/>
                    <a:pt x="34" y="1282"/>
                    <a:pt x="434" y="1582"/>
                  </a:cubicBezTo>
                  <a:cubicBezTo>
                    <a:pt x="596" y="1714"/>
                    <a:pt x="796" y="1781"/>
                    <a:pt x="995" y="1781"/>
                  </a:cubicBezTo>
                  <a:cubicBezTo>
                    <a:pt x="1249" y="1781"/>
                    <a:pt x="1500" y="1672"/>
                    <a:pt x="1668" y="1448"/>
                  </a:cubicBezTo>
                  <a:cubicBezTo>
                    <a:pt x="2002" y="1081"/>
                    <a:pt x="1935" y="514"/>
                    <a:pt x="1535" y="214"/>
                  </a:cubicBezTo>
                  <a:cubicBezTo>
                    <a:pt x="1376" y="70"/>
                    <a:pt x="1180" y="0"/>
                    <a:pt x="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>
              <a:off x="1968238" y="3165133"/>
              <a:ext cx="88948" cy="78779"/>
            </a:xfrm>
            <a:custGeom>
              <a:avLst/>
              <a:gdLst/>
              <a:ahLst/>
              <a:cxnLst/>
              <a:rect l="l" t="t" r="r" b="b"/>
              <a:pathLst>
                <a:path w="2003" h="1774" extrusionOk="0">
                  <a:moveTo>
                    <a:pt x="979" y="0"/>
                  </a:moveTo>
                  <a:cubicBezTo>
                    <a:pt x="720" y="0"/>
                    <a:pt x="469" y="111"/>
                    <a:pt x="301" y="316"/>
                  </a:cubicBezTo>
                  <a:cubicBezTo>
                    <a:pt x="1" y="717"/>
                    <a:pt x="34" y="1284"/>
                    <a:pt x="434" y="1584"/>
                  </a:cubicBezTo>
                  <a:cubicBezTo>
                    <a:pt x="590" y="1712"/>
                    <a:pt x="783" y="1773"/>
                    <a:pt x="975" y="1773"/>
                  </a:cubicBezTo>
                  <a:cubicBezTo>
                    <a:pt x="1236" y="1773"/>
                    <a:pt x="1496" y="1661"/>
                    <a:pt x="1668" y="1451"/>
                  </a:cubicBezTo>
                  <a:cubicBezTo>
                    <a:pt x="2002" y="1084"/>
                    <a:pt x="1935" y="517"/>
                    <a:pt x="1568" y="216"/>
                  </a:cubicBezTo>
                  <a:cubicBezTo>
                    <a:pt x="1392" y="69"/>
                    <a:pt x="1183" y="0"/>
                    <a:pt x="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>
              <a:off x="1923785" y="2973248"/>
              <a:ext cx="44" cy="472585"/>
            </a:xfrm>
            <a:custGeom>
              <a:avLst/>
              <a:gdLst/>
              <a:ahLst/>
              <a:cxnLst/>
              <a:rect l="l" t="t" r="r" b="b"/>
              <a:pathLst>
                <a:path w="1" h="10642" fill="none" extrusionOk="0">
                  <a:moveTo>
                    <a:pt x="1" y="1"/>
                  </a:moveTo>
                  <a:lnTo>
                    <a:pt x="1" y="10642"/>
                  </a:lnTo>
                </a:path>
              </a:pathLst>
            </a:custGeom>
            <a:noFill/>
            <a:ln w="1085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>
              <a:off x="1923785" y="2426633"/>
              <a:ext cx="44" cy="546656"/>
            </a:xfrm>
            <a:custGeom>
              <a:avLst/>
              <a:gdLst/>
              <a:ahLst/>
              <a:cxnLst/>
              <a:rect l="l" t="t" r="r" b="b"/>
              <a:pathLst>
                <a:path w="1" h="12310" fill="none" extrusionOk="0">
                  <a:moveTo>
                    <a:pt x="1" y="1"/>
                  </a:moveTo>
                  <a:lnTo>
                    <a:pt x="1" y="1231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>
              <a:off x="1923785" y="1248985"/>
              <a:ext cx="44" cy="1177687"/>
            </a:xfrm>
            <a:custGeom>
              <a:avLst/>
              <a:gdLst/>
              <a:ahLst/>
              <a:cxnLst/>
              <a:rect l="l" t="t" r="r" b="b"/>
              <a:pathLst>
                <a:path w="1" h="26520" fill="none" extrusionOk="0">
                  <a:moveTo>
                    <a:pt x="1" y="1"/>
                  </a:moveTo>
                  <a:lnTo>
                    <a:pt x="1" y="26520"/>
                  </a:lnTo>
                </a:path>
              </a:pathLst>
            </a:custGeom>
            <a:noFill/>
            <a:ln w="108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>
              <a:off x="1657156" y="998659"/>
              <a:ext cx="268177" cy="266667"/>
            </a:xfrm>
            <a:custGeom>
              <a:avLst/>
              <a:gdLst/>
              <a:ahLst/>
              <a:cxnLst/>
              <a:rect l="l" t="t" r="r" b="b"/>
              <a:pathLst>
                <a:path w="6039" h="6005" extrusionOk="0">
                  <a:moveTo>
                    <a:pt x="34" y="1"/>
                  </a:moveTo>
                  <a:lnTo>
                    <a:pt x="34" y="67"/>
                  </a:lnTo>
                  <a:cubicBezTo>
                    <a:pt x="1" y="601"/>
                    <a:pt x="34" y="2302"/>
                    <a:pt x="1235" y="3837"/>
                  </a:cubicBezTo>
                  <a:cubicBezTo>
                    <a:pt x="1268" y="3903"/>
                    <a:pt x="1335" y="3970"/>
                    <a:pt x="1368" y="4037"/>
                  </a:cubicBezTo>
                  <a:cubicBezTo>
                    <a:pt x="1435" y="4104"/>
                    <a:pt x="1502" y="4170"/>
                    <a:pt x="1568" y="4237"/>
                  </a:cubicBezTo>
                  <a:cubicBezTo>
                    <a:pt x="1602" y="4304"/>
                    <a:pt x="1668" y="4370"/>
                    <a:pt x="1735" y="4437"/>
                  </a:cubicBezTo>
                  <a:cubicBezTo>
                    <a:pt x="1835" y="4504"/>
                    <a:pt x="1902" y="4571"/>
                    <a:pt x="2002" y="4671"/>
                  </a:cubicBezTo>
                  <a:cubicBezTo>
                    <a:pt x="2069" y="4704"/>
                    <a:pt x="2169" y="4804"/>
                    <a:pt x="2236" y="4837"/>
                  </a:cubicBezTo>
                  <a:cubicBezTo>
                    <a:pt x="3170" y="5538"/>
                    <a:pt x="4170" y="5838"/>
                    <a:pt x="4937" y="5938"/>
                  </a:cubicBezTo>
                  <a:cubicBezTo>
                    <a:pt x="5038" y="5938"/>
                    <a:pt x="5138" y="5972"/>
                    <a:pt x="5238" y="5972"/>
                  </a:cubicBezTo>
                  <a:cubicBezTo>
                    <a:pt x="5571" y="6005"/>
                    <a:pt x="5838" y="6005"/>
                    <a:pt x="5972" y="6005"/>
                  </a:cubicBezTo>
                  <a:lnTo>
                    <a:pt x="6038" y="6005"/>
                  </a:lnTo>
                  <a:cubicBezTo>
                    <a:pt x="6038" y="5972"/>
                    <a:pt x="6038" y="5938"/>
                    <a:pt x="6038" y="5905"/>
                  </a:cubicBezTo>
                  <a:cubicBezTo>
                    <a:pt x="6038" y="5738"/>
                    <a:pt x="6038" y="5404"/>
                    <a:pt x="5972" y="4937"/>
                  </a:cubicBezTo>
                  <a:cubicBezTo>
                    <a:pt x="5972" y="4871"/>
                    <a:pt x="5972" y="4771"/>
                    <a:pt x="5938" y="4704"/>
                  </a:cubicBezTo>
                  <a:cubicBezTo>
                    <a:pt x="5771" y="3770"/>
                    <a:pt x="5338" y="2569"/>
                    <a:pt x="4304" y="1568"/>
                  </a:cubicBezTo>
                  <a:cubicBezTo>
                    <a:pt x="4237" y="1502"/>
                    <a:pt x="4170" y="1435"/>
                    <a:pt x="4104" y="1402"/>
                  </a:cubicBezTo>
                  <a:cubicBezTo>
                    <a:pt x="4104" y="1368"/>
                    <a:pt x="4104" y="1368"/>
                    <a:pt x="4070" y="1368"/>
                  </a:cubicBezTo>
                  <a:cubicBezTo>
                    <a:pt x="3837" y="1168"/>
                    <a:pt x="3637" y="1001"/>
                    <a:pt x="3403" y="868"/>
                  </a:cubicBezTo>
                  <a:cubicBezTo>
                    <a:pt x="3270" y="768"/>
                    <a:pt x="3103" y="701"/>
                    <a:pt x="2969" y="634"/>
                  </a:cubicBezTo>
                  <a:cubicBezTo>
                    <a:pt x="2236" y="267"/>
                    <a:pt x="1535" y="101"/>
                    <a:pt x="1001" y="34"/>
                  </a:cubicBezTo>
                  <a:cubicBezTo>
                    <a:pt x="768" y="1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1746062" y="1201602"/>
              <a:ext cx="143703" cy="62259"/>
            </a:xfrm>
            <a:custGeom>
              <a:avLst/>
              <a:gdLst/>
              <a:ahLst/>
              <a:cxnLst/>
              <a:rect l="l" t="t" r="r" b="b"/>
              <a:pathLst>
                <a:path w="3236" h="1402" extrusionOk="0">
                  <a:moveTo>
                    <a:pt x="701" y="1"/>
                  </a:moveTo>
                  <a:cubicBezTo>
                    <a:pt x="467" y="1"/>
                    <a:pt x="234" y="34"/>
                    <a:pt x="0" y="67"/>
                  </a:cubicBezTo>
                  <a:cubicBezTo>
                    <a:pt x="67" y="134"/>
                    <a:pt x="167" y="201"/>
                    <a:pt x="234" y="267"/>
                  </a:cubicBezTo>
                  <a:cubicBezTo>
                    <a:pt x="400" y="267"/>
                    <a:pt x="534" y="234"/>
                    <a:pt x="701" y="234"/>
                  </a:cubicBezTo>
                  <a:cubicBezTo>
                    <a:pt x="1635" y="234"/>
                    <a:pt x="2468" y="701"/>
                    <a:pt x="2935" y="1368"/>
                  </a:cubicBezTo>
                  <a:cubicBezTo>
                    <a:pt x="3036" y="1368"/>
                    <a:pt x="3136" y="1402"/>
                    <a:pt x="3236" y="1402"/>
                  </a:cubicBezTo>
                  <a:cubicBezTo>
                    <a:pt x="2735" y="568"/>
                    <a:pt x="1801" y="1"/>
                    <a:pt x="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1830482" y="1060874"/>
              <a:ext cx="91879" cy="158535"/>
            </a:xfrm>
            <a:custGeom>
              <a:avLst/>
              <a:gdLst/>
              <a:ahLst/>
              <a:cxnLst/>
              <a:rect l="l" t="t" r="r" b="b"/>
              <a:pathLst>
                <a:path w="2069" h="3570" extrusionOk="0">
                  <a:moveTo>
                    <a:pt x="201" y="1"/>
                  </a:moveTo>
                  <a:cubicBezTo>
                    <a:pt x="67" y="301"/>
                    <a:pt x="0" y="668"/>
                    <a:pt x="0" y="1035"/>
                  </a:cubicBezTo>
                  <a:cubicBezTo>
                    <a:pt x="0" y="2236"/>
                    <a:pt x="868" y="3236"/>
                    <a:pt x="2069" y="3570"/>
                  </a:cubicBezTo>
                  <a:cubicBezTo>
                    <a:pt x="2069" y="3470"/>
                    <a:pt x="2035" y="3370"/>
                    <a:pt x="2035" y="3303"/>
                  </a:cubicBezTo>
                  <a:cubicBezTo>
                    <a:pt x="968" y="2969"/>
                    <a:pt x="234" y="2069"/>
                    <a:pt x="234" y="1035"/>
                  </a:cubicBezTo>
                  <a:cubicBezTo>
                    <a:pt x="234" y="734"/>
                    <a:pt x="301" y="434"/>
                    <a:pt x="401" y="167"/>
                  </a:cubicBezTo>
                  <a:cubicBezTo>
                    <a:pt x="334" y="101"/>
                    <a:pt x="267" y="34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1726788" y="1026813"/>
              <a:ext cx="91879" cy="168926"/>
            </a:xfrm>
            <a:custGeom>
              <a:avLst/>
              <a:gdLst/>
              <a:ahLst/>
              <a:cxnLst/>
              <a:rect l="l" t="t" r="r" b="b"/>
              <a:pathLst>
                <a:path w="2069" h="3804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668" y="367"/>
                    <a:pt x="1835" y="834"/>
                    <a:pt x="1835" y="1301"/>
                  </a:cubicBezTo>
                  <a:cubicBezTo>
                    <a:pt x="1835" y="2402"/>
                    <a:pt x="1068" y="3303"/>
                    <a:pt x="0" y="3603"/>
                  </a:cubicBezTo>
                  <a:cubicBezTo>
                    <a:pt x="34" y="3670"/>
                    <a:pt x="100" y="3736"/>
                    <a:pt x="167" y="3803"/>
                  </a:cubicBezTo>
                  <a:cubicBezTo>
                    <a:pt x="1268" y="3436"/>
                    <a:pt x="2069" y="2469"/>
                    <a:pt x="2069" y="1301"/>
                  </a:cubicBezTo>
                  <a:cubicBezTo>
                    <a:pt x="2069" y="934"/>
                    <a:pt x="2002" y="567"/>
                    <a:pt x="1835" y="234"/>
                  </a:cubicBezTo>
                  <a:cubicBezTo>
                    <a:pt x="1668" y="134"/>
                    <a:pt x="1535" y="67"/>
                    <a:pt x="1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1674919" y="998659"/>
              <a:ext cx="80067" cy="179273"/>
            </a:xfrm>
            <a:custGeom>
              <a:avLst/>
              <a:gdLst/>
              <a:ahLst/>
              <a:cxnLst/>
              <a:rect l="l" t="t" r="r" b="b"/>
              <a:pathLst>
                <a:path w="1803" h="4037" extrusionOk="0">
                  <a:moveTo>
                    <a:pt x="1" y="1"/>
                  </a:moveTo>
                  <a:cubicBezTo>
                    <a:pt x="935" y="368"/>
                    <a:pt x="1569" y="1201"/>
                    <a:pt x="1569" y="2169"/>
                  </a:cubicBezTo>
                  <a:cubicBezTo>
                    <a:pt x="1569" y="2836"/>
                    <a:pt x="1268" y="3403"/>
                    <a:pt x="835" y="3837"/>
                  </a:cubicBezTo>
                  <a:cubicBezTo>
                    <a:pt x="868" y="3903"/>
                    <a:pt x="935" y="3970"/>
                    <a:pt x="968" y="4037"/>
                  </a:cubicBezTo>
                  <a:cubicBezTo>
                    <a:pt x="1502" y="3570"/>
                    <a:pt x="1802" y="2903"/>
                    <a:pt x="1802" y="2202"/>
                  </a:cubicBezTo>
                  <a:cubicBezTo>
                    <a:pt x="1802" y="1302"/>
                    <a:pt x="1335" y="501"/>
                    <a:pt x="601" y="34"/>
                  </a:cubicBezTo>
                  <a:cubicBezTo>
                    <a:pt x="368" y="1"/>
                    <a:pt x="168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1658621" y="998659"/>
              <a:ext cx="266711" cy="266667"/>
            </a:xfrm>
            <a:custGeom>
              <a:avLst/>
              <a:gdLst/>
              <a:ahLst/>
              <a:cxnLst/>
              <a:rect l="l" t="t" r="r" b="b"/>
              <a:pathLst>
                <a:path w="6006" h="6005" extrusionOk="0">
                  <a:moveTo>
                    <a:pt x="1" y="1"/>
                  </a:moveTo>
                  <a:lnTo>
                    <a:pt x="1" y="67"/>
                  </a:lnTo>
                  <a:lnTo>
                    <a:pt x="5939" y="6005"/>
                  </a:lnTo>
                  <a:lnTo>
                    <a:pt x="6005" y="6005"/>
                  </a:lnTo>
                  <a:cubicBezTo>
                    <a:pt x="6005" y="5972"/>
                    <a:pt x="6005" y="5938"/>
                    <a:pt x="6005" y="5905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1551996" y="1500821"/>
              <a:ext cx="373334" cy="373334"/>
            </a:xfrm>
            <a:custGeom>
              <a:avLst/>
              <a:gdLst/>
              <a:ahLst/>
              <a:cxnLst/>
              <a:rect l="l" t="t" r="r" b="b"/>
              <a:pathLst>
                <a:path w="8407" h="8407" extrusionOk="0">
                  <a:moveTo>
                    <a:pt x="34" y="1"/>
                  </a:moveTo>
                  <a:lnTo>
                    <a:pt x="34" y="101"/>
                  </a:lnTo>
                  <a:cubicBezTo>
                    <a:pt x="0" y="835"/>
                    <a:pt x="0" y="3236"/>
                    <a:pt x="1701" y="5371"/>
                  </a:cubicBezTo>
                  <a:cubicBezTo>
                    <a:pt x="1768" y="5471"/>
                    <a:pt x="1835" y="5538"/>
                    <a:pt x="1902" y="5638"/>
                  </a:cubicBezTo>
                  <a:cubicBezTo>
                    <a:pt x="1968" y="5738"/>
                    <a:pt x="2068" y="5805"/>
                    <a:pt x="2135" y="5905"/>
                  </a:cubicBezTo>
                  <a:cubicBezTo>
                    <a:pt x="2235" y="6005"/>
                    <a:pt x="2302" y="6072"/>
                    <a:pt x="2402" y="6172"/>
                  </a:cubicBezTo>
                  <a:cubicBezTo>
                    <a:pt x="2535" y="6305"/>
                    <a:pt x="2635" y="6405"/>
                    <a:pt x="2769" y="6505"/>
                  </a:cubicBezTo>
                  <a:cubicBezTo>
                    <a:pt x="2869" y="6605"/>
                    <a:pt x="3002" y="6672"/>
                    <a:pt x="3102" y="6772"/>
                  </a:cubicBezTo>
                  <a:cubicBezTo>
                    <a:pt x="4403" y="7740"/>
                    <a:pt x="5804" y="8140"/>
                    <a:pt x="6838" y="8307"/>
                  </a:cubicBezTo>
                  <a:cubicBezTo>
                    <a:pt x="7005" y="8307"/>
                    <a:pt x="7139" y="8340"/>
                    <a:pt x="7272" y="8340"/>
                  </a:cubicBezTo>
                  <a:cubicBezTo>
                    <a:pt x="7739" y="8407"/>
                    <a:pt x="8106" y="8407"/>
                    <a:pt x="8306" y="8407"/>
                  </a:cubicBezTo>
                  <a:lnTo>
                    <a:pt x="8406" y="8407"/>
                  </a:lnTo>
                  <a:lnTo>
                    <a:pt x="8406" y="8373"/>
                  </a:lnTo>
                  <a:cubicBezTo>
                    <a:pt x="8406" y="8340"/>
                    <a:pt x="8406" y="8307"/>
                    <a:pt x="8406" y="8273"/>
                  </a:cubicBezTo>
                  <a:cubicBezTo>
                    <a:pt x="8406" y="8006"/>
                    <a:pt x="8406" y="7539"/>
                    <a:pt x="8340" y="6906"/>
                  </a:cubicBezTo>
                  <a:cubicBezTo>
                    <a:pt x="8306" y="6806"/>
                    <a:pt x="8306" y="6672"/>
                    <a:pt x="8273" y="6572"/>
                  </a:cubicBezTo>
                  <a:cubicBezTo>
                    <a:pt x="8039" y="5271"/>
                    <a:pt x="7439" y="3603"/>
                    <a:pt x="5971" y="2202"/>
                  </a:cubicBezTo>
                  <a:cubicBezTo>
                    <a:pt x="5904" y="2102"/>
                    <a:pt x="5804" y="2035"/>
                    <a:pt x="5738" y="1935"/>
                  </a:cubicBezTo>
                  <a:cubicBezTo>
                    <a:pt x="5704" y="1935"/>
                    <a:pt x="5671" y="1902"/>
                    <a:pt x="5671" y="1902"/>
                  </a:cubicBezTo>
                  <a:cubicBezTo>
                    <a:pt x="5337" y="1635"/>
                    <a:pt x="5037" y="1402"/>
                    <a:pt x="4737" y="1202"/>
                  </a:cubicBezTo>
                  <a:lnTo>
                    <a:pt x="4704" y="1202"/>
                  </a:lnTo>
                  <a:cubicBezTo>
                    <a:pt x="4503" y="1068"/>
                    <a:pt x="4303" y="968"/>
                    <a:pt x="4137" y="868"/>
                  </a:cubicBezTo>
                  <a:cubicBezTo>
                    <a:pt x="3102" y="368"/>
                    <a:pt x="2135" y="134"/>
                    <a:pt x="1368" y="34"/>
                  </a:cubicBezTo>
                  <a:cubicBezTo>
                    <a:pt x="1068" y="1"/>
                    <a:pt x="767" y="1"/>
                    <a:pt x="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1674919" y="1783743"/>
              <a:ext cx="200056" cy="87483"/>
            </a:xfrm>
            <a:custGeom>
              <a:avLst/>
              <a:gdLst/>
              <a:ahLst/>
              <a:cxnLst/>
              <a:rect l="l" t="t" r="r" b="b"/>
              <a:pathLst>
                <a:path w="4505" h="1970" extrusionOk="0">
                  <a:moveTo>
                    <a:pt x="968" y="1"/>
                  </a:moveTo>
                  <a:cubicBezTo>
                    <a:pt x="635" y="1"/>
                    <a:pt x="301" y="68"/>
                    <a:pt x="1" y="134"/>
                  </a:cubicBezTo>
                  <a:cubicBezTo>
                    <a:pt x="101" y="201"/>
                    <a:pt x="234" y="301"/>
                    <a:pt x="334" y="401"/>
                  </a:cubicBezTo>
                  <a:cubicBezTo>
                    <a:pt x="535" y="368"/>
                    <a:pt x="735" y="335"/>
                    <a:pt x="968" y="335"/>
                  </a:cubicBezTo>
                  <a:cubicBezTo>
                    <a:pt x="2269" y="335"/>
                    <a:pt x="3437" y="968"/>
                    <a:pt x="4070" y="1936"/>
                  </a:cubicBezTo>
                  <a:cubicBezTo>
                    <a:pt x="4237" y="1936"/>
                    <a:pt x="4371" y="1969"/>
                    <a:pt x="4504" y="1969"/>
                  </a:cubicBezTo>
                  <a:cubicBezTo>
                    <a:pt x="3837" y="802"/>
                    <a:pt x="2503" y="1"/>
                    <a:pt x="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1791980" y="1586750"/>
              <a:ext cx="128915" cy="220750"/>
            </a:xfrm>
            <a:custGeom>
              <a:avLst/>
              <a:gdLst/>
              <a:ahLst/>
              <a:cxnLst/>
              <a:rect l="l" t="t" r="r" b="b"/>
              <a:pathLst>
                <a:path w="2903" h="4971" extrusionOk="0">
                  <a:moveTo>
                    <a:pt x="300" y="0"/>
                  </a:moveTo>
                  <a:cubicBezTo>
                    <a:pt x="100" y="434"/>
                    <a:pt x="0" y="934"/>
                    <a:pt x="0" y="1435"/>
                  </a:cubicBezTo>
                  <a:cubicBezTo>
                    <a:pt x="0" y="3136"/>
                    <a:pt x="1234" y="4537"/>
                    <a:pt x="2902" y="4971"/>
                  </a:cubicBezTo>
                  <a:cubicBezTo>
                    <a:pt x="2902" y="4871"/>
                    <a:pt x="2869" y="4737"/>
                    <a:pt x="2869" y="4604"/>
                  </a:cubicBezTo>
                  <a:cubicBezTo>
                    <a:pt x="1401" y="4170"/>
                    <a:pt x="334" y="2936"/>
                    <a:pt x="334" y="1435"/>
                  </a:cubicBezTo>
                  <a:cubicBezTo>
                    <a:pt x="334" y="1034"/>
                    <a:pt x="400" y="601"/>
                    <a:pt x="567" y="234"/>
                  </a:cubicBezTo>
                  <a:cubicBezTo>
                    <a:pt x="500" y="167"/>
                    <a:pt x="400" y="67"/>
                    <a:pt x="3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1646808" y="1539323"/>
              <a:ext cx="130380" cy="235582"/>
            </a:xfrm>
            <a:custGeom>
              <a:avLst/>
              <a:gdLst/>
              <a:ahLst/>
              <a:cxnLst/>
              <a:rect l="l" t="t" r="r" b="b"/>
              <a:pathLst>
                <a:path w="2936" h="5305" extrusionOk="0">
                  <a:moveTo>
                    <a:pt x="1968" y="1"/>
                  </a:moveTo>
                  <a:lnTo>
                    <a:pt x="1968" y="1"/>
                  </a:lnTo>
                  <a:cubicBezTo>
                    <a:pt x="2368" y="535"/>
                    <a:pt x="2602" y="1168"/>
                    <a:pt x="2602" y="1836"/>
                  </a:cubicBezTo>
                  <a:cubicBezTo>
                    <a:pt x="2602" y="3337"/>
                    <a:pt x="1501" y="4604"/>
                    <a:pt x="0" y="5038"/>
                  </a:cubicBezTo>
                  <a:cubicBezTo>
                    <a:pt x="100" y="5138"/>
                    <a:pt x="167" y="5238"/>
                    <a:pt x="267" y="5305"/>
                  </a:cubicBezTo>
                  <a:cubicBezTo>
                    <a:pt x="1835" y="4804"/>
                    <a:pt x="2936" y="3437"/>
                    <a:pt x="2936" y="1836"/>
                  </a:cubicBezTo>
                  <a:cubicBezTo>
                    <a:pt x="2936" y="1302"/>
                    <a:pt x="2802" y="802"/>
                    <a:pt x="2569" y="335"/>
                  </a:cubicBezTo>
                  <a:cubicBezTo>
                    <a:pt x="2368" y="201"/>
                    <a:pt x="2168" y="101"/>
                    <a:pt x="1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1575666" y="1500821"/>
              <a:ext cx="112662" cy="250414"/>
            </a:xfrm>
            <a:custGeom>
              <a:avLst/>
              <a:gdLst/>
              <a:ahLst/>
              <a:cxnLst/>
              <a:rect l="l" t="t" r="r" b="b"/>
              <a:pathLst>
                <a:path w="2537" h="5639" extrusionOk="0">
                  <a:moveTo>
                    <a:pt x="1" y="1"/>
                  </a:moveTo>
                  <a:cubicBezTo>
                    <a:pt x="1302" y="501"/>
                    <a:pt x="2203" y="1669"/>
                    <a:pt x="2203" y="3036"/>
                  </a:cubicBezTo>
                  <a:cubicBezTo>
                    <a:pt x="2203" y="3937"/>
                    <a:pt x="1802" y="4771"/>
                    <a:pt x="1168" y="5371"/>
                  </a:cubicBezTo>
                  <a:cubicBezTo>
                    <a:pt x="1235" y="5471"/>
                    <a:pt x="1302" y="5538"/>
                    <a:pt x="1369" y="5638"/>
                  </a:cubicBezTo>
                  <a:cubicBezTo>
                    <a:pt x="2069" y="4971"/>
                    <a:pt x="2536" y="4037"/>
                    <a:pt x="2536" y="3036"/>
                  </a:cubicBezTo>
                  <a:cubicBezTo>
                    <a:pt x="2536" y="1802"/>
                    <a:pt x="1869" y="701"/>
                    <a:pt x="835" y="34"/>
                  </a:cubicBezTo>
                  <a:cubicBezTo>
                    <a:pt x="501" y="1"/>
                    <a:pt x="234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1551996" y="1500821"/>
              <a:ext cx="373334" cy="373334"/>
            </a:xfrm>
            <a:custGeom>
              <a:avLst/>
              <a:gdLst/>
              <a:ahLst/>
              <a:cxnLst/>
              <a:rect l="l" t="t" r="r" b="b"/>
              <a:pathLst>
                <a:path w="8407" h="8407" extrusionOk="0">
                  <a:moveTo>
                    <a:pt x="34" y="1"/>
                  </a:moveTo>
                  <a:lnTo>
                    <a:pt x="0" y="101"/>
                  </a:lnTo>
                  <a:lnTo>
                    <a:pt x="8306" y="8407"/>
                  </a:lnTo>
                  <a:lnTo>
                    <a:pt x="8373" y="8407"/>
                  </a:lnTo>
                  <a:lnTo>
                    <a:pt x="8406" y="8373"/>
                  </a:lnTo>
                  <a:cubicBezTo>
                    <a:pt x="8406" y="8340"/>
                    <a:pt x="8406" y="8307"/>
                    <a:pt x="8406" y="8273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1925295" y="1219365"/>
              <a:ext cx="373334" cy="372845"/>
            </a:xfrm>
            <a:custGeom>
              <a:avLst/>
              <a:gdLst/>
              <a:ahLst/>
              <a:cxnLst/>
              <a:rect l="l" t="t" r="r" b="b"/>
              <a:pathLst>
                <a:path w="8407" h="8396" extrusionOk="0">
                  <a:moveTo>
                    <a:pt x="7873" y="1"/>
                  </a:moveTo>
                  <a:cubicBezTo>
                    <a:pt x="7639" y="1"/>
                    <a:pt x="7339" y="1"/>
                    <a:pt x="7039" y="34"/>
                  </a:cubicBezTo>
                  <a:cubicBezTo>
                    <a:pt x="6271" y="134"/>
                    <a:pt x="5304" y="334"/>
                    <a:pt x="4270" y="868"/>
                  </a:cubicBezTo>
                  <a:cubicBezTo>
                    <a:pt x="4070" y="935"/>
                    <a:pt x="3903" y="1068"/>
                    <a:pt x="3703" y="1168"/>
                  </a:cubicBezTo>
                  <a:lnTo>
                    <a:pt x="3670" y="1202"/>
                  </a:lnTo>
                  <a:cubicBezTo>
                    <a:pt x="3369" y="1368"/>
                    <a:pt x="3069" y="1602"/>
                    <a:pt x="2736" y="1869"/>
                  </a:cubicBezTo>
                  <a:cubicBezTo>
                    <a:pt x="2736" y="1902"/>
                    <a:pt x="2702" y="1902"/>
                    <a:pt x="2669" y="1936"/>
                  </a:cubicBezTo>
                  <a:cubicBezTo>
                    <a:pt x="2569" y="2002"/>
                    <a:pt x="2502" y="2102"/>
                    <a:pt x="2402" y="2169"/>
                  </a:cubicBezTo>
                  <a:cubicBezTo>
                    <a:pt x="968" y="3570"/>
                    <a:pt x="367" y="5271"/>
                    <a:pt x="134" y="6539"/>
                  </a:cubicBezTo>
                  <a:cubicBezTo>
                    <a:pt x="100" y="6672"/>
                    <a:pt x="100" y="6806"/>
                    <a:pt x="67" y="6906"/>
                  </a:cubicBezTo>
                  <a:cubicBezTo>
                    <a:pt x="0" y="7506"/>
                    <a:pt x="0" y="8007"/>
                    <a:pt x="0" y="8240"/>
                  </a:cubicBezTo>
                  <a:cubicBezTo>
                    <a:pt x="0" y="8307"/>
                    <a:pt x="0" y="8340"/>
                    <a:pt x="0" y="8373"/>
                  </a:cubicBezTo>
                  <a:lnTo>
                    <a:pt x="100" y="8373"/>
                  </a:lnTo>
                  <a:cubicBezTo>
                    <a:pt x="183" y="8387"/>
                    <a:pt x="295" y="8395"/>
                    <a:pt x="430" y="8395"/>
                  </a:cubicBezTo>
                  <a:cubicBezTo>
                    <a:pt x="622" y="8395"/>
                    <a:pt x="861" y="8379"/>
                    <a:pt x="1134" y="8340"/>
                  </a:cubicBezTo>
                  <a:cubicBezTo>
                    <a:pt x="1268" y="8340"/>
                    <a:pt x="1401" y="8307"/>
                    <a:pt x="1568" y="8273"/>
                  </a:cubicBezTo>
                  <a:cubicBezTo>
                    <a:pt x="2602" y="8140"/>
                    <a:pt x="4003" y="7740"/>
                    <a:pt x="5304" y="6772"/>
                  </a:cubicBezTo>
                  <a:cubicBezTo>
                    <a:pt x="5404" y="6672"/>
                    <a:pt x="5538" y="6572"/>
                    <a:pt x="5638" y="6505"/>
                  </a:cubicBezTo>
                  <a:cubicBezTo>
                    <a:pt x="5771" y="6372"/>
                    <a:pt x="5871" y="6272"/>
                    <a:pt x="6005" y="6172"/>
                  </a:cubicBezTo>
                  <a:cubicBezTo>
                    <a:pt x="6071" y="6072"/>
                    <a:pt x="6171" y="6005"/>
                    <a:pt x="6271" y="5905"/>
                  </a:cubicBezTo>
                  <a:cubicBezTo>
                    <a:pt x="6338" y="5805"/>
                    <a:pt x="6405" y="5738"/>
                    <a:pt x="6505" y="5638"/>
                  </a:cubicBezTo>
                  <a:cubicBezTo>
                    <a:pt x="6572" y="5538"/>
                    <a:pt x="6638" y="5438"/>
                    <a:pt x="6705" y="5371"/>
                  </a:cubicBezTo>
                  <a:cubicBezTo>
                    <a:pt x="8406" y="3236"/>
                    <a:pt x="8406" y="835"/>
                    <a:pt x="8373" y="101"/>
                  </a:cubicBezTo>
                  <a:lnTo>
                    <a:pt x="83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1975654" y="1502331"/>
              <a:ext cx="200011" cy="87438"/>
            </a:xfrm>
            <a:custGeom>
              <a:avLst/>
              <a:gdLst/>
              <a:ahLst/>
              <a:cxnLst/>
              <a:rect l="l" t="t" r="r" b="b"/>
              <a:pathLst>
                <a:path w="4504" h="1969" extrusionOk="0">
                  <a:moveTo>
                    <a:pt x="3536" y="0"/>
                  </a:moveTo>
                  <a:cubicBezTo>
                    <a:pt x="2002" y="0"/>
                    <a:pt x="668" y="801"/>
                    <a:pt x="0" y="1968"/>
                  </a:cubicBezTo>
                  <a:cubicBezTo>
                    <a:pt x="134" y="1968"/>
                    <a:pt x="267" y="1935"/>
                    <a:pt x="434" y="1901"/>
                  </a:cubicBezTo>
                  <a:cubicBezTo>
                    <a:pt x="1068" y="967"/>
                    <a:pt x="2235" y="334"/>
                    <a:pt x="3536" y="334"/>
                  </a:cubicBezTo>
                  <a:cubicBezTo>
                    <a:pt x="3736" y="334"/>
                    <a:pt x="3970" y="367"/>
                    <a:pt x="4170" y="400"/>
                  </a:cubicBezTo>
                  <a:cubicBezTo>
                    <a:pt x="4270" y="300"/>
                    <a:pt x="4404" y="200"/>
                    <a:pt x="4504" y="133"/>
                  </a:cubicBezTo>
                  <a:cubicBezTo>
                    <a:pt x="4203" y="33"/>
                    <a:pt x="3870" y="0"/>
                    <a:pt x="3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1929735" y="1305294"/>
              <a:ext cx="128915" cy="220750"/>
            </a:xfrm>
            <a:custGeom>
              <a:avLst/>
              <a:gdLst/>
              <a:ahLst/>
              <a:cxnLst/>
              <a:rect l="l" t="t" r="r" b="b"/>
              <a:pathLst>
                <a:path w="2903" h="4971" extrusionOk="0">
                  <a:moveTo>
                    <a:pt x="2602" y="1"/>
                  </a:moveTo>
                  <a:cubicBezTo>
                    <a:pt x="2502" y="67"/>
                    <a:pt x="2402" y="167"/>
                    <a:pt x="2335" y="234"/>
                  </a:cubicBezTo>
                  <a:cubicBezTo>
                    <a:pt x="2502" y="634"/>
                    <a:pt x="2569" y="1035"/>
                    <a:pt x="2569" y="1435"/>
                  </a:cubicBezTo>
                  <a:cubicBezTo>
                    <a:pt x="2569" y="2936"/>
                    <a:pt x="1501" y="4170"/>
                    <a:pt x="34" y="4604"/>
                  </a:cubicBezTo>
                  <a:cubicBezTo>
                    <a:pt x="34" y="4737"/>
                    <a:pt x="0" y="4871"/>
                    <a:pt x="0" y="4971"/>
                  </a:cubicBezTo>
                  <a:cubicBezTo>
                    <a:pt x="1668" y="4537"/>
                    <a:pt x="2902" y="3136"/>
                    <a:pt x="2902" y="1435"/>
                  </a:cubicBezTo>
                  <a:cubicBezTo>
                    <a:pt x="2902" y="935"/>
                    <a:pt x="2802" y="434"/>
                    <a:pt x="26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2073397" y="1257911"/>
              <a:ext cx="130425" cy="235537"/>
            </a:xfrm>
            <a:custGeom>
              <a:avLst/>
              <a:gdLst/>
              <a:ahLst/>
              <a:cxnLst/>
              <a:rect l="l" t="t" r="r" b="b"/>
              <a:pathLst>
                <a:path w="2937" h="5304" extrusionOk="0">
                  <a:moveTo>
                    <a:pt x="968" y="0"/>
                  </a:moveTo>
                  <a:lnTo>
                    <a:pt x="968" y="0"/>
                  </a:lnTo>
                  <a:cubicBezTo>
                    <a:pt x="768" y="67"/>
                    <a:pt x="568" y="200"/>
                    <a:pt x="368" y="300"/>
                  </a:cubicBezTo>
                  <a:lnTo>
                    <a:pt x="368" y="334"/>
                  </a:lnTo>
                  <a:cubicBezTo>
                    <a:pt x="134" y="767"/>
                    <a:pt x="1" y="1301"/>
                    <a:pt x="1" y="1835"/>
                  </a:cubicBezTo>
                  <a:cubicBezTo>
                    <a:pt x="1" y="3436"/>
                    <a:pt x="1102" y="4804"/>
                    <a:pt x="2670" y="5304"/>
                  </a:cubicBezTo>
                  <a:cubicBezTo>
                    <a:pt x="2770" y="5204"/>
                    <a:pt x="2836" y="5137"/>
                    <a:pt x="2936" y="5037"/>
                  </a:cubicBezTo>
                  <a:cubicBezTo>
                    <a:pt x="1435" y="4603"/>
                    <a:pt x="335" y="3336"/>
                    <a:pt x="335" y="1835"/>
                  </a:cubicBezTo>
                  <a:cubicBezTo>
                    <a:pt x="335" y="1168"/>
                    <a:pt x="568" y="534"/>
                    <a:pt x="9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2162303" y="1219365"/>
              <a:ext cx="112617" cy="250414"/>
            </a:xfrm>
            <a:custGeom>
              <a:avLst/>
              <a:gdLst/>
              <a:ahLst/>
              <a:cxnLst/>
              <a:rect l="l" t="t" r="r" b="b"/>
              <a:pathLst>
                <a:path w="2536" h="5639" extrusionOk="0">
                  <a:moveTo>
                    <a:pt x="2536" y="1"/>
                  </a:moveTo>
                  <a:cubicBezTo>
                    <a:pt x="2302" y="1"/>
                    <a:pt x="2035" y="1"/>
                    <a:pt x="1702" y="34"/>
                  </a:cubicBezTo>
                  <a:cubicBezTo>
                    <a:pt x="668" y="701"/>
                    <a:pt x="0" y="1802"/>
                    <a:pt x="0" y="3036"/>
                  </a:cubicBezTo>
                  <a:cubicBezTo>
                    <a:pt x="0" y="4037"/>
                    <a:pt x="434" y="4971"/>
                    <a:pt x="1168" y="5638"/>
                  </a:cubicBezTo>
                  <a:cubicBezTo>
                    <a:pt x="1235" y="5538"/>
                    <a:pt x="1301" y="5438"/>
                    <a:pt x="1368" y="5371"/>
                  </a:cubicBezTo>
                  <a:cubicBezTo>
                    <a:pt x="734" y="4771"/>
                    <a:pt x="334" y="3937"/>
                    <a:pt x="334" y="3036"/>
                  </a:cubicBezTo>
                  <a:cubicBezTo>
                    <a:pt x="334" y="1669"/>
                    <a:pt x="1235" y="501"/>
                    <a:pt x="2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1925295" y="1219365"/>
              <a:ext cx="373334" cy="371868"/>
            </a:xfrm>
            <a:custGeom>
              <a:avLst/>
              <a:gdLst/>
              <a:ahLst/>
              <a:cxnLst/>
              <a:rect l="l" t="t" r="r" b="b"/>
              <a:pathLst>
                <a:path w="8407" h="8374" extrusionOk="0">
                  <a:moveTo>
                    <a:pt x="8273" y="1"/>
                  </a:moveTo>
                  <a:lnTo>
                    <a:pt x="0" y="8240"/>
                  </a:lnTo>
                  <a:cubicBezTo>
                    <a:pt x="0" y="8307"/>
                    <a:pt x="0" y="8340"/>
                    <a:pt x="0" y="8373"/>
                  </a:cubicBezTo>
                  <a:lnTo>
                    <a:pt x="100" y="8373"/>
                  </a:lnTo>
                  <a:lnTo>
                    <a:pt x="8406" y="101"/>
                  </a:lnTo>
                  <a:lnTo>
                    <a:pt x="8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1925295" y="1963017"/>
              <a:ext cx="268132" cy="266667"/>
            </a:xfrm>
            <a:custGeom>
              <a:avLst/>
              <a:gdLst/>
              <a:ahLst/>
              <a:cxnLst/>
              <a:rect l="l" t="t" r="r" b="b"/>
              <a:pathLst>
                <a:path w="6038" h="6005" extrusionOk="0">
                  <a:moveTo>
                    <a:pt x="5638" y="0"/>
                  </a:moveTo>
                  <a:cubicBezTo>
                    <a:pt x="5471" y="0"/>
                    <a:pt x="5271" y="0"/>
                    <a:pt x="5037" y="34"/>
                  </a:cubicBezTo>
                  <a:cubicBezTo>
                    <a:pt x="4503" y="100"/>
                    <a:pt x="3803" y="267"/>
                    <a:pt x="3069" y="601"/>
                  </a:cubicBezTo>
                  <a:cubicBezTo>
                    <a:pt x="2936" y="701"/>
                    <a:pt x="2769" y="767"/>
                    <a:pt x="2635" y="867"/>
                  </a:cubicBezTo>
                  <a:cubicBezTo>
                    <a:pt x="2402" y="1001"/>
                    <a:pt x="2202" y="1168"/>
                    <a:pt x="1968" y="1334"/>
                  </a:cubicBezTo>
                  <a:cubicBezTo>
                    <a:pt x="1935" y="1368"/>
                    <a:pt x="1935" y="1368"/>
                    <a:pt x="1935" y="1401"/>
                  </a:cubicBezTo>
                  <a:cubicBezTo>
                    <a:pt x="1868" y="1435"/>
                    <a:pt x="1802" y="1501"/>
                    <a:pt x="1735" y="1568"/>
                  </a:cubicBezTo>
                  <a:cubicBezTo>
                    <a:pt x="701" y="2569"/>
                    <a:pt x="267" y="3770"/>
                    <a:pt x="100" y="4704"/>
                  </a:cubicBezTo>
                  <a:cubicBezTo>
                    <a:pt x="67" y="4770"/>
                    <a:pt x="67" y="4870"/>
                    <a:pt x="67" y="4937"/>
                  </a:cubicBezTo>
                  <a:cubicBezTo>
                    <a:pt x="0" y="5371"/>
                    <a:pt x="0" y="5738"/>
                    <a:pt x="0" y="5904"/>
                  </a:cubicBezTo>
                  <a:cubicBezTo>
                    <a:pt x="0" y="5938"/>
                    <a:pt x="0" y="5971"/>
                    <a:pt x="0" y="5971"/>
                  </a:cubicBezTo>
                  <a:lnTo>
                    <a:pt x="0" y="6004"/>
                  </a:lnTo>
                  <a:lnTo>
                    <a:pt x="67" y="6004"/>
                  </a:lnTo>
                  <a:cubicBezTo>
                    <a:pt x="200" y="6004"/>
                    <a:pt x="467" y="6004"/>
                    <a:pt x="801" y="5971"/>
                  </a:cubicBezTo>
                  <a:cubicBezTo>
                    <a:pt x="901" y="5971"/>
                    <a:pt x="1001" y="5938"/>
                    <a:pt x="1101" y="5938"/>
                  </a:cubicBezTo>
                  <a:cubicBezTo>
                    <a:pt x="1868" y="5804"/>
                    <a:pt x="2869" y="5537"/>
                    <a:pt x="3770" y="4837"/>
                  </a:cubicBezTo>
                  <a:cubicBezTo>
                    <a:pt x="3870" y="4770"/>
                    <a:pt x="3936" y="4704"/>
                    <a:pt x="4036" y="4637"/>
                  </a:cubicBezTo>
                  <a:cubicBezTo>
                    <a:pt x="4137" y="4570"/>
                    <a:pt x="4203" y="4503"/>
                    <a:pt x="4303" y="4403"/>
                  </a:cubicBezTo>
                  <a:cubicBezTo>
                    <a:pt x="4337" y="4337"/>
                    <a:pt x="4403" y="4303"/>
                    <a:pt x="4470" y="4237"/>
                  </a:cubicBezTo>
                  <a:cubicBezTo>
                    <a:pt x="4537" y="4170"/>
                    <a:pt x="4604" y="4103"/>
                    <a:pt x="4637" y="4036"/>
                  </a:cubicBezTo>
                  <a:cubicBezTo>
                    <a:pt x="4704" y="3970"/>
                    <a:pt x="4770" y="3903"/>
                    <a:pt x="4804" y="3836"/>
                  </a:cubicBezTo>
                  <a:cubicBezTo>
                    <a:pt x="6005" y="2302"/>
                    <a:pt x="6038" y="601"/>
                    <a:pt x="6005" y="67"/>
                  </a:cubicBezTo>
                  <a:lnTo>
                    <a:pt x="60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1960821" y="2165960"/>
              <a:ext cx="143747" cy="62259"/>
            </a:xfrm>
            <a:custGeom>
              <a:avLst/>
              <a:gdLst/>
              <a:ahLst/>
              <a:cxnLst/>
              <a:rect l="l" t="t" r="r" b="b"/>
              <a:pathLst>
                <a:path w="3237" h="1402" extrusionOk="0">
                  <a:moveTo>
                    <a:pt x="2536" y="0"/>
                  </a:moveTo>
                  <a:cubicBezTo>
                    <a:pt x="1435" y="0"/>
                    <a:pt x="501" y="567"/>
                    <a:pt x="1" y="1401"/>
                  </a:cubicBezTo>
                  <a:cubicBezTo>
                    <a:pt x="101" y="1401"/>
                    <a:pt x="201" y="1368"/>
                    <a:pt x="301" y="1368"/>
                  </a:cubicBezTo>
                  <a:cubicBezTo>
                    <a:pt x="768" y="667"/>
                    <a:pt x="1602" y="234"/>
                    <a:pt x="2536" y="234"/>
                  </a:cubicBezTo>
                  <a:cubicBezTo>
                    <a:pt x="2703" y="234"/>
                    <a:pt x="2836" y="234"/>
                    <a:pt x="2970" y="267"/>
                  </a:cubicBezTo>
                  <a:cubicBezTo>
                    <a:pt x="3070" y="200"/>
                    <a:pt x="3136" y="134"/>
                    <a:pt x="3236" y="67"/>
                  </a:cubicBezTo>
                  <a:cubicBezTo>
                    <a:pt x="3003" y="33"/>
                    <a:pt x="2769" y="0"/>
                    <a:pt x="2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1928226" y="2023722"/>
              <a:ext cx="91924" cy="158579"/>
            </a:xfrm>
            <a:custGeom>
              <a:avLst/>
              <a:gdLst/>
              <a:ahLst/>
              <a:cxnLst/>
              <a:rect l="l" t="t" r="r" b="b"/>
              <a:pathLst>
                <a:path w="2070" h="3571" extrusionOk="0">
                  <a:moveTo>
                    <a:pt x="1869" y="1"/>
                  </a:moveTo>
                  <a:cubicBezTo>
                    <a:pt x="1802" y="68"/>
                    <a:pt x="1736" y="134"/>
                    <a:pt x="1669" y="201"/>
                  </a:cubicBezTo>
                  <a:cubicBezTo>
                    <a:pt x="1769" y="468"/>
                    <a:pt x="1836" y="735"/>
                    <a:pt x="1836" y="1035"/>
                  </a:cubicBezTo>
                  <a:cubicBezTo>
                    <a:pt x="1836" y="2102"/>
                    <a:pt x="1102" y="3003"/>
                    <a:pt x="34" y="3303"/>
                  </a:cubicBezTo>
                  <a:cubicBezTo>
                    <a:pt x="34" y="3403"/>
                    <a:pt x="1" y="3503"/>
                    <a:pt x="1" y="3570"/>
                  </a:cubicBezTo>
                  <a:cubicBezTo>
                    <a:pt x="1202" y="3270"/>
                    <a:pt x="2069" y="2236"/>
                    <a:pt x="2069" y="1035"/>
                  </a:cubicBezTo>
                  <a:cubicBezTo>
                    <a:pt x="2069" y="668"/>
                    <a:pt x="2002" y="334"/>
                    <a:pt x="1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2031920" y="1989661"/>
              <a:ext cx="91924" cy="168926"/>
            </a:xfrm>
            <a:custGeom>
              <a:avLst/>
              <a:gdLst/>
              <a:ahLst/>
              <a:cxnLst/>
              <a:rect l="l" t="t" r="r" b="b"/>
              <a:pathLst>
                <a:path w="2070" h="3804" extrusionOk="0">
                  <a:moveTo>
                    <a:pt x="668" y="1"/>
                  </a:moveTo>
                  <a:cubicBezTo>
                    <a:pt x="535" y="67"/>
                    <a:pt x="368" y="167"/>
                    <a:pt x="234" y="234"/>
                  </a:cubicBezTo>
                  <a:cubicBezTo>
                    <a:pt x="68" y="568"/>
                    <a:pt x="1" y="935"/>
                    <a:pt x="1" y="1335"/>
                  </a:cubicBezTo>
                  <a:cubicBezTo>
                    <a:pt x="1" y="2469"/>
                    <a:pt x="768" y="3436"/>
                    <a:pt x="1902" y="3803"/>
                  </a:cubicBezTo>
                  <a:cubicBezTo>
                    <a:pt x="1936" y="3737"/>
                    <a:pt x="2002" y="3703"/>
                    <a:pt x="2069" y="3637"/>
                  </a:cubicBezTo>
                  <a:cubicBezTo>
                    <a:pt x="1002" y="3303"/>
                    <a:pt x="234" y="2402"/>
                    <a:pt x="234" y="1335"/>
                  </a:cubicBezTo>
                  <a:cubicBezTo>
                    <a:pt x="234" y="835"/>
                    <a:pt x="401" y="40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2095646" y="1963017"/>
              <a:ext cx="80022" cy="179273"/>
            </a:xfrm>
            <a:custGeom>
              <a:avLst/>
              <a:gdLst/>
              <a:ahLst/>
              <a:cxnLst/>
              <a:rect l="l" t="t" r="r" b="b"/>
              <a:pathLst>
                <a:path w="1802" h="4037" extrusionOk="0">
                  <a:moveTo>
                    <a:pt x="1802" y="0"/>
                  </a:moveTo>
                  <a:cubicBezTo>
                    <a:pt x="1635" y="0"/>
                    <a:pt x="1435" y="0"/>
                    <a:pt x="1201" y="34"/>
                  </a:cubicBezTo>
                  <a:cubicBezTo>
                    <a:pt x="467" y="501"/>
                    <a:pt x="0" y="1301"/>
                    <a:pt x="0" y="2168"/>
                  </a:cubicBezTo>
                  <a:cubicBezTo>
                    <a:pt x="0" y="2902"/>
                    <a:pt x="301" y="3536"/>
                    <a:pt x="801" y="4036"/>
                  </a:cubicBezTo>
                  <a:cubicBezTo>
                    <a:pt x="868" y="3970"/>
                    <a:pt x="934" y="3903"/>
                    <a:pt x="968" y="3836"/>
                  </a:cubicBezTo>
                  <a:cubicBezTo>
                    <a:pt x="501" y="3403"/>
                    <a:pt x="234" y="2836"/>
                    <a:pt x="234" y="2168"/>
                  </a:cubicBezTo>
                  <a:cubicBezTo>
                    <a:pt x="234" y="1201"/>
                    <a:pt x="868" y="367"/>
                    <a:pt x="18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1925295" y="1963017"/>
              <a:ext cx="266667" cy="266667"/>
            </a:xfrm>
            <a:custGeom>
              <a:avLst/>
              <a:gdLst/>
              <a:ahLst/>
              <a:cxnLst/>
              <a:rect l="l" t="t" r="r" b="b"/>
              <a:pathLst>
                <a:path w="6005" h="6005" extrusionOk="0">
                  <a:moveTo>
                    <a:pt x="5904" y="0"/>
                  </a:moveTo>
                  <a:lnTo>
                    <a:pt x="0" y="5904"/>
                  </a:lnTo>
                  <a:cubicBezTo>
                    <a:pt x="0" y="5938"/>
                    <a:pt x="0" y="5971"/>
                    <a:pt x="0" y="6004"/>
                  </a:cubicBezTo>
                  <a:lnTo>
                    <a:pt x="67" y="6004"/>
                  </a:lnTo>
                  <a:lnTo>
                    <a:pt x="6005" y="67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2245259" y="940884"/>
              <a:ext cx="157069" cy="157069"/>
            </a:xfrm>
            <a:custGeom>
              <a:avLst/>
              <a:gdLst/>
              <a:ahLst/>
              <a:cxnLst/>
              <a:rect l="l" t="t" r="r" b="b"/>
              <a:pathLst>
                <a:path w="3537" h="3537" fill="none" extrusionOk="0">
                  <a:moveTo>
                    <a:pt x="3536" y="1769"/>
                  </a:moveTo>
                  <a:cubicBezTo>
                    <a:pt x="3536" y="2736"/>
                    <a:pt x="2769" y="3537"/>
                    <a:pt x="1768" y="3537"/>
                  </a:cubicBezTo>
                  <a:cubicBezTo>
                    <a:pt x="801" y="3537"/>
                    <a:pt x="0" y="2736"/>
                    <a:pt x="0" y="1769"/>
                  </a:cubicBezTo>
                  <a:cubicBezTo>
                    <a:pt x="0" y="768"/>
                    <a:pt x="801" y="1"/>
                    <a:pt x="1768" y="1"/>
                  </a:cubicBezTo>
                  <a:cubicBezTo>
                    <a:pt x="2769" y="1"/>
                    <a:pt x="3536" y="768"/>
                    <a:pt x="3536" y="1769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2005274" y="1158660"/>
              <a:ext cx="68166" cy="68166"/>
            </a:xfrm>
            <a:custGeom>
              <a:avLst/>
              <a:gdLst/>
              <a:ahLst/>
              <a:cxnLst/>
              <a:rect l="l" t="t" r="r" b="b"/>
              <a:pathLst>
                <a:path w="1535" h="1535" extrusionOk="0">
                  <a:moveTo>
                    <a:pt x="768" y="0"/>
                  </a:moveTo>
                  <a:cubicBezTo>
                    <a:pt x="334" y="0"/>
                    <a:pt x="1" y="334"/>
                    <a:pt x="1" y="767"/>
                  </a:cubicBezTo>
                  <a:cubicBezTo>
                    <a:pt x="1" y="1201"/>
                    <a:pt x="334" y="1535"/>
                    <a:pt x="768" y="1535"/>
                  </a:cubicBezTo>
                  <a:cubicBezTo>
                    <a:pt x="1201" y="1535"/>
                    <a:pt x="1535" y="1201"/>
                    <a:pt x="1535" y="767"/>
                  </a:cubicBezTo>
                  <a:cubicBezTo>
                    <a:pt x="1535" y="334"/>
                    <a:pt x="1201" y="0"/>
                    <a:pt x="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1649739" y="2078565"/>
              <a:ext cx="157069" cy="157025"/>
            </a:xfrm>
            <a:custGeom>
              <a:avLst/>
              <a:gdLst/>
              <a:ahLst/>
              <a:cxnLst/>
              <a:rect l="l" t="t" r="r" b="b"/>
              <a:pathLst>
                <a:path w="3537" h="3536" fill="none" extrusionOk="0">
                  <a:moveTo>
                    <a:pt x="3537" y="1768"/>
                  </a:moveTo>
                  <a:cubicBezTo>
                    <a:pt x="3537" y="2735"/>
                    <a:pt x="2736" y="3536"/>
                    <a:pt x="1769" y="3536"/>
                  </a:cubicBezTo>
                  <a:cubicBezTo>
                    <a:pt x="801" y="3536"/>
                    <a:pt x="1" y="2735"/>
                    <a:pt x="1" y="1768"/>
                  </a:cubicBezTo>
                  <a:cubicBezTo>
                    <a:pt x="1" y="801"/>
                    <a:pt x="801" y="0"/>
                    <a:pt x="1769" y="0"/>
                  </a:cubicBezTo>
                  <a:cubicBezTo>
                    <a:pt x="2736" y="0"/>
                    <a:pt x="3537" y="801"/>
                    <a:pt x="3537" y="1768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5"/>
            <p:cNvSpPr/>
            <p:nvPr/>
          </p:nvSpPr>
          <p:spPr>
            <a:xfrm>
              <a:off x="1903046" y="856465"/>
              <a:ext cx="77091" cy="78557"/>
            </a:xfrm>
            <a:custGeom>
              <a:avLst/>
              <a:gdLst/>
              <a:ahLst/>
              <a:cxnLst/>
              <a:rect l="l" t="t" r="r" b="b"/>
              <a:pathLst>
                <a:path w="1736" h="1769" fill="none" extrusionOk="0">
                  <a:moveTo>
                    <a:pt x="1735" y="901"/>
                  </a:moveTo>
                  <a:cubicBezTo>
                    <a:pt x="1735" y="1368"/>
                    <a:pt x="1335" y="1768"/>
                    <a:pt x="868" y="1768"/>
                  </a:cubicBezTo>
                  <a:cubicBezTo>
                    <a:pt x="368" y="1768"/>
                    <a:pt x="1" y="1368"/>
                    <a:pt x="1" y="901"/>
                  </a:cubicBezTo>
                  <a:cubicBezTo>
                    <a:pt x="1" y="401"/>
                    <a:pt x="368" y="0"/>
                    <a:pt x="868" y="0"/>
                  </a:cubicBezTo>
                  <a:cubicBezTo>
                    <a:pt x="1335" y="34"/>
                    <a:pt x="1735" y="401"/>
                    <a:pt x="1735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5"/>
            <p:cNvSpPr/>
            <p:nvPr/>
          </p:nvSpPr>
          <p:spPr>
            <a:xfrm>
              <a:off x="1993417" y="1850443"/>
              <a:ext cx="77091" cy="78512"/>
            </a:xfrm>
            <a:custGeom>
              <a:avLst/>
              <a:gdLst/>
              <a:ahLst/>
              <a:cxnLst/>
              <a:rect l="l" t="t" r="r" b="b"/>
              <a:pathLst>
                <a:path w="1736" h="1768" fill="none" extrusionOk="0">
                  <a:moveTo>
                    <a:pt x="1735" y="901"/>
                  </a:moveTo>
                  <a:cubicBezTo>
                    <a:pt x="1735" y="1368"/>
                    <a:pt x="1335" y="1768"/>
                    <a:pt x="868" y="1768"/>
                  </a:cubicBezTo>
                  <a:cubicBezTo>
                    <a:pt x="368" y="1768"/>
                    <a:pt x="1" y="1368"/>
                    <a:pt x="1" y="901"/>
                  </a:cubicBezTo>
                  <a:cubicBezTo>
                    <a:pt x="1" y="400"/>
                    <a:pt x="368" y="0"/>
                    <a:pt x="868" y="0"/>
                  </a:cubicBezTo>
                  <a:cubicBezTo>
                    <a:pt x="1335" y="0"/>
                    <a:pt x="1735" y="400"/>
                    <a:pt x="1735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1494220" y="1034229"/>
              <a:ext cx="78557" cy="78557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1" y="0"/>
                  </a:moveTo>
                  <a:cubicBezTo>
                    <a:pt x="401" y="0"/>
                    <a:pt x="0" y="400"/>
                    <a:pt x="0" y="901"/>
                  </a:cubicBezTo>
                  <a:cubicBezTo>
                    <a:pt x="0" y="1368"/>
                    <a:pt x="401" y="1768"/>
                    <a:pt x="901" y="1768"/>
                  </a:cubicBezTo>
                  <a:cubicBezTo>
                    <a:pt x="1368" y="1768"/>
                    <a:pt x="1768" y="1368"/>
                    <a:pt x="1768" y="901"/>
                  </a:cubicBezTo>
                  <a:cubicBezTo>
                    <a:pt x="1768" y="400"/>
                    <a:pt x="1368" y="0"/>
                    <a:pt x="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1633441" y="1251960"/>
              <a:ext cx="78557" cy="78557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368"/>
                    <a:pt x="401" y="1769"/>
                    <a:pt x="902" y="1769"/>
                  </a:cubicBezTo>
                  <a:cubicBezTo>
                    <a:pt x="1402" y="1769"/>
                    <a:pt x="1769" y="1368"/>
                    <a:pt x="1769" y="901"/>
                  </a:cubicBezTo>
                  <a:cubicBezTo>
                    <a:pt x="1769" y="401"/>
                    <a:pt x="1369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5"/>
            <p:cNvSpPr/>
            <p:nvPr/>
          </p:nvSpPr>
          <p:spPr>
            <a:xfrm>
              <a:off x="2085254" y="1758563"/>
              <a:ext cx="59328" cy="57819"/>
            </a:xfrm>
            <a:custGeom>
              <a:avLst/>
              <a:gdLst/>
              <a:ahLst/>
              <a:cxnLst/>
              <a:rect l="l" t="t" r="r" b="b"/>
              <a:pathLst>
                <a:path w="1336" h="1302" extrusionOk="0">
                  <a:moveTo>
                    <a:pt x="668" y="1"/>
                  </a:moveTo>
                  <a:cubicBezTo>
                    <a:pt x="301" y="1"/>
                    <a:pt x="1" y="301"/>
                    <a:pt x="1" y="668"/>
                  </a:cubicBezTo>
                  <a:cubicBezTo>
                    <a:pt x="1" y="1035"/>
                    <a:pt x="301" y="1302"/>
                    <a:pt x="668" y="1302"/>
                  </a:cubicBezTo>
                  <a:cubicBezTo>
                    <a:pt x="1035" y="1302"/>
                    <a:pt x="1335" y="1035"/>
                    <a:pt x="1335" y="668"/>
                  </a:cubicBezTo>
                  <a:cubicBezTo>
                    <a:pt x="1335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5"/>
            <p:cNvSpPr/>
            <p:nvPr/>
          </p:nvSpPr>
          <p:spPr>
            <a:xfrm>
              <a:off x="1723813" y="606095"/>
              <a:ext cx="148188" cy="146722"/>
            </a:xfrm>
            <a:custGeom>
              <a:avLst/>
              <a:gdLst/>
              <a:ahLst/>
              <a:cxnLst/>
              <a:rect l="l" t="t" r="r" b="b"/>
              <a:pathLst>
                <a:path w="3337" h="3304" extrusionOk="0">
                  <a:moveTo>
                    <a:pt x="1669" y="1"/>
                  </a:moveTo>
                  <a:cubicBezTo>
                    <a:pt x="768" y="1"/>
                    <a:pt x="1" y="735"/>
                    <a:pt x="1" y="1635"/>
                  </a:cubicBezTo>
                  <a:cubicBezTo>
                    <a:pt x="1" y="2536"/>
                    <a:pt x="768" y="3303"/>
                    <a:pt x="1669" y="3303"/>
                  </a:cubicBezTo>
                  <a:cubicBezTo>
                    <a:pt x="2603" y="3303"/>
                    <a:pt x="3336" y="2569"/>
                    <a:pt x="3336" y="1635"/>
                  </a:cubicBezTo>
                  <a:cubicBezTo>
                    <a:pt x="3336" y="735"/>
                    <a:pt x="2603" y="1"/>
                    <a:pt x="1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5"/>
            <p:cNvSpPr/>
            <p:nvPr/>
          </p:nvSpPr>
          <p:spPr>
            <a:xfrm>
              <a:off x="1827507" y="3793612"/>
              <a:ext cx="82998" cy="81488"/>
            </a:xfrm>
            <a:custGeom>
              <a:avLst/>
              <a:gdLst/>
              <a:ahLst/>
              <a:cxnLst/>
              <a:rect l="l" t="t" r="r" b="b"/>
              <a:pathLst>
                <a:path w="1869" h="1835" fill="none" extrusionOk="0">
                  <a:moveTo>
                    <a:pt x="34" y="834"/>
                  </a:moveTo>
                  <a:cubicBezTo>
                    <a:pt x="101" y="367"/>
                    <a:pt x="501" y="0"/>
                    <a:pt x="1001" y="34"/>
                  </a:cubicBezTo>
                  <a:cubicBezTo>
                    <a:pt x="1502" y="67"/>
                    <a:pt x="1869" y="501"/>
                    <a:pt x="1802" y="1001"/>
                  </a:cubicBezTo>
                  <a:cubicBezTo>
                    <a:pt x="1769" y="1468"/>
                    <a:pt x="1335" y="1835"/>
                    <a:pt x="868" y="1802"/>
                  </a:cubicBezTo>
                  <a:cubicBezTo>
                    <a:pt x="368" y="1768"/>
                    <a:pt x="1" y="1335"/>
                    <a:pt x="34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5"/>
            <p:cNvSpPr/>
            <p:nvPr/>
          </p:nvSpPr>
          <p:spPr>
            <a:xfrm>
              <a:off x="1965262" y="4163573"/>
              <a:ext cx="81532" cy="79001"/>
            </a:xfrm>
            <a:custGeom>
              <a:avLst/>
              <a:gdLst/>
              <a:ahLst/>
              <a:cxnLst/>
              <a:rect l="l" t="t" r="r" b="b"/>
              <a:pathLst>
                <a:path w="1836" h="1779" extrusionOk="0">
                  <a:moveTo>
                    <a:pt x="884" y="1"/>
                  </a:moveTo>
                  <a:cubicBezTo>
                    <a:pt x="435" y="1"/>
                    <a:pt x="65" y="348"/>
                    <a:pt x="34" y="809"/>
                  </a:cubicBezTo>
                  <a:cubicBezTo>
                    <a:pt x="1" y="1310"/>
                    <a:pt x="368" y="1710"/>
                    <a:pt x="835" y="1777"/>
                  </a:cubicBezTo>
                  <a:cubicBezTo>
                    <a:pt x="856" y="1778"/>
                    <a:pt x="877" y="1779"/>
                    <a:pt x="898" y="1779"/>
                  </a:cubicBezTo>
                  <a:cubicBezTo>
                    <a:pt x="1371" y="1779"/>
                    <a:pt x="1770" y="1422"/>
                    <a:pt x="1802" y="943"/>
                  </a:cubicBezTo>
                  <a:cubicBezTo>
                    <a:pt x="1836" y="476"/>
                    <a:pt x="1469" y="42"/>
                    <a:pt x="1002" y="9"/>
                  </a:cubicBezTo>
                  <a:cubicBezTo>
                    <a:pt x="962" y="3"/>
                    <a:pt x="923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5"/>
            <p:cNvSpPr/>
            <p:nvPr/>
          </p:nvSpPr>
          <p:spPr>
            <a:xfrm>
              <a:off x="1863078" y="4249857"/>
              <a:ext cx="88904" cy="88904"/>
            </a:xfrm>
            <a:custGeom>
              <a:avLst/>
              <a:gdLst/>
              <a:ahLst/>
              <a:cxnLst/>
              <a:rect l="l" t="t" r="r" b="b"/>
              <a:pathLst>
                <a:path w="2002" h="2002" fill="none" extrusionOk="0">
                  <a:moveTo>
                    <a:pt x="1568" y="334"/>
                  </a:moveTo>
                  <a:cubicBezTo>
                    <a:pt x="1935" y="634"/>
                    <a:pt x="2002" y="1201"/>
                    <a:pt x="1701" y="1568"/>
                  </a:cubicBezTo>
                  <a:cubicBezTo>
                    <a:pt x="1368" y="1968"/>
                    <a:pt x="801" y="2002"/>
                    <a:pt x="434" y="1702"/>
                  </a:cubicBezTo>
                  <a:cubicBezTo>
                    <a:pt x="67" y="1401"/>
                    <a:pt x="0" y="834"/>
                    <a:pt x="300" y="434"/>
                  </a:cubicBezTo>
                  <a:cubicBezTo>
                    <a:pt x="634" y="67"/>
                    <a:pt x="1168" y="0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>
              <a:off x="1951940" y="4027641"/>
              <a:ext cx="88948" cy="88948"/>
            </a:xfrm>
            <a:custGeom>
              <a:avLst/>
              <a:gdLst/>
              <a:ahLst/>
              <a:cxnLst/>
              <a:rect l="l" t="t" r="r" b="b"/>
              <a:pathLst>
                <a:path w="2003" h="2003" fill="none" extrusionOk="0">
                  <a:moveTo>
                    <a:pt x="1568" y="334"/>
                  </a:moveTo>
                  <a:cubicBezTo>
                    <a:pt x="1935" y="635"/>
                    <a:pt x="2002" y="1202"/>
                    <a:pt x="1702" y="1569"/>
                  </a:cubicBezTo>
                  <a:cubicBezTo>
                    <a:pt x="1368" y="1935"/>
                    <a:pt x="835" y="2002"/>
                    <a:pt x="434" y="1702"/>
                  </a:cubicBezTo>
                  <a:cubicBezTo>
                    <a:pt x="67" y="1402"/>
                    <a:pt x="1" y="835"/>
                    <a:pt x="301" y="434"/>
                  </a:cubicBezTo>
                  <a:cubicBezTo>
                    <a:pt x="634" y="67"/>
                    <a:pt x="1202" y="1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>
              <a:off x="1923785" y="4355059"/>
              <a:ext cx="88948" cy="79223"/>
            </a:xfrm>
            <a:custGeom>
              <a:avLst/>
              <a:gdLst/>
              <a:ahLst/>
              <a:cxnLst/>
              <a:rect l="l" t="t" r="r" b="b"/>
              <a:pathLst>
                <a:path w="2003" h="1784" extrusionOk="0">
                  <a:moveTo>
                    <a:pt x="980" y="0"/>
                  </a:moveTo>
                  <a:cubicBezTo>
                    <a:pt x="721" y="0"/>
                    <a:pt x="469" y="109"/>
                    <a:pt x="301" y="333"/>
                  </a:cubicBezTo>
                  <a:cubicBezTo>
                    <a:pt x="1" y="700"/>
                    <a:pt x="34" y="1267"/>
                    <a:pt x="435" y="1567"/>
                  </a:cubicBezTo>
                  <a:cubicBezTo>
                    <a:pt x="596" y="1715"/>
                    <a:pt x="797" y="1784"/>
                    <a:pt x="997" y="1784"/>
                  </a:cubicBezTo>
                  <a:cubicBezTo>
                    <a:pt x="1250" y="1784"/>
                    <a:pt x="1501" y="1673"/>
                    <a:pt x="1669" y="1467"/>
                  </a:cubicBezTo>
                  <a:cubicBezTo>
                    <a:pt x="2002" y="1067"/>
                    <a:pt x="1936" y="500"/>
                    <a:pt x="1569" y="200"/>
                  </a:cubicBezTo>
                  <a:cubicBezTo>
                    <a:pt x="1392" y="68"/>
                    <a:pt x="1184" y="0"/>
                    <a:pt x="9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1805303" y="3998909"/>
              <a:ext cx="88904" cy="79134"/>
            </a:xfrm>
            <a:custGeom>
              <a:avLst/>
              <a:gdLst/>
              <a:ahLst/>
              <a:cxnLst/>
              <a:rect l="l" t="t" r="r" b="b"/>
              <a:pathLst>
                <a:path w="2002" h="1782" extrusionOk="0">
                  <a:moveTo>
                    <a:pt x="985" y="0"/>
                  </a:moveTo>
                  <a:cubicBezTo>
                    <a:pt x="727" y="0"/>
                    <a:pt x="471" y="120"/>
                    <a:pt x="301" y="348"/>
                  </a:cubicBezTo>
                  <a:cubicBezTo>
                    <a:pt x="0" y="714"/>
                    <a:pt x="34" y="1282"/>
                    <a:pt x="434" y="1582"/>
                  </a:cubicBezTo>
                  <a:cubicBezTo>
                    <a:pt x="596" y="1714"/>
                    <a:pt x="796" y="1781"/>
                    <a:pt x="995" y="1781"/>
                  </a:cubicBezTo>
                  <a:cubicBezTo>
                    <a:pt x="1249" y="1781"/>
                    <a:pt x="1500" y="1672"/>
                    <a:pt x="1668" y="1448"/>
                  </a:cubicBezTo>
                  <a:cubicBezTo>
                    <a:pt x="2002" y="1081"/>
                    <a:pt x="1935" y="514"/>
                    <a:pt x="1535" y="214"/>
                  </a:cubicBezTo>
                  <a:cubicBezTo>
                    <a:pt x="1376" y="70"/>
                    <a:pt x="1180" y="0"/>
                    <a:pt x="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1968238" y="3850676"/>
              <a:ext cx="88948" cy="78779"/>
            </a:xfrm>
            <a:custGeom>
              <a:avLst/>
              <a:gdLst/>
              <a:ahLst/>
              <a:cxnLst/>
              <a:rect l="l" t="t" r="r" b="b"/>
              <a:pathLst>
                <a:path w="2003" h="1774" extrusionOk="0">
                  <a:moveTo>
                    <a:pt x="979" y="0"/>
                  </a:moveTo>
                  <a:cubicBezTo>
                    <a:pt x="720" y="0"/>
                    <a:pt x="469" y="111"/>
                    <a:pt x="301" y="316"/>
                  </a:cubicBezTo>
                  <a:cubicBezTo>
                    <a:pt x="1" y="717"/>
                    <a:pt x="34" y="1284"/>
                    <a:pt x="434" y="1584"/>
                  </a:cubicBezTo>
                  <a:cubicBezTo>
                    <a:pt x="590" y="1712"/>
                    <a:pt x="783" y="1773"/>
                    <a:pt x="975" y="1773"/>
                  </a:cubicBezTo>
                  <a:cubicBezTo>
                    <a:pt x="1236" y="1773"/>
                    <a:pt x="1496" y="1661"/>
                    <a:pt x="1668" y="1451"/>
                  </a:cubicBezTo>
                  <a:cubicBezTo>
                    <a:pt x="2002" y="1084"/>
                    <a:pt x="1935" y="517"/>
                    <a:pt x="1568" y="216"/>
                  </a:cubicBezTo>
                  <a:cubicBezTo>
                    <a:pt x="1392" y="69"/>
                    <a:pt x="1183" y="0"/>
                    <a:pt x="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5"/>
            <p:cNvSpPr/>
            <p:nvPr/>
          </p:nvSpPr>
          <p:spPr>
            <a:xfrm>
              <a:off x="2622975" y="2437025"/>
              <a:ext cx="392607" cy="2162716"/>
            </a:xfrm>
            <a:custGeom>
              <a:avLst/>
              <a:gdLst/>
              <a:ahLst/>
              <a:cxnLst/>
              <a:rect l="l" t="t" r="r" b="b"/>
              <a:pathLst>
                <a:path w="8841" h="33392" fill="none" extrusionOk="0">
                  <a:moveTo>
                    <a:pt x="4404" y="33391"/>
                  </a:moveTo>
                  <a:lnTo>
                    <a:pt x="4404" y="33391"/>
                  </a:lnTo>
                  <a:cubicBezTo>
                    <a:pt x="1969" y="33391"/>
                    <a:pt x="1" y="31423"/>
                    <a:pt x="1" y="28955"/>
                  </a:cubicBezTo>
                  <a:lnTo>
                    <a:pt x="1" y="0"/>
                  </a:lnTo>
                  <a:lnTo>
                    <a:pt x="8840" y="0"/>
                  </a:lnTo>
                  <a:lnTo>
                    <a:pt x="8840" y="28955"/>
                  </a:lnTo>
                  <a:cubicBezTo>
                    <a:pt x="8840" y="31423"/>
                    <a:pt x="6872" y="33391"/>
                    <a:pt x="4404" y="3339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>
              <a:off x="2688164" y="3245008"/>
              <a:ext cx="260761" cy="1276824"/>
            </a:xfrm>
            <a:custGeom>
              <a:avLst/>
              <a:gdLst/>
              <a:ahLst/>
              <a:cxnLst/>
              <a:rect l="l" t="t" r="r" b="b"/>
              <a:pathLst>
                <a:path w="5872" h="19082" extrusionOk="0">
                  <a:moveTo>
                    <a:pt x="0" y="1"/>
                  </a:moveTo>
                  <a:lnTo>
                    <a:pt x="0" y="16146"/>
                  </a:lnTo>
                  <a:cubicBezTo>
                    <a:pt x="0" y="17780"/>
                    <a:pt x="1335" y="19081"/>
                    <a:pt x="2936" y="19081"/>
                  </a:cubicBezTo>
                  <a:cubicBezTo>
                    <a:pt x="4570" y="19081"/>
                    <a:pt x="5871" y="17780"/>
                    <a:pt x="5871" y="16146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2722227" y="3108069"/>
              <a:ext cx="82998" cy="81488"/>
            </a:xfrm>
            <a:custGeom>
              <a:avLst/>
              <a:gdLst/>
              <a:ahLst/>
              <a:cxnLst/>
              <a:rect l="l" t="t" r="r" b="b"/>
              <a:pathLst>
                <a:path w="1869" h="1835" fill="none" extrusionOk="0">
                  <a:moveTo>
                    <a:pt x="34" y="834"/>
                  </a:moveTo>
                  <a:cubicBezTo>
                    <a:pt x="101" y="367"/>
                    <a:pt x="501" y="0"/>
                    <a:pt x="1001" y="34"/>
                  </a:cubicBezTo>
                  <a:cubicBezTo>
                    <a:pt x="1502" y="67"/>
                    <a:pt x="1869" y="501"/>
                    <a:pt x="1802" y="1001"/>
                  </a:cubicBezTo>
                  <a:cubicBezTo>
                    <a:pt x="1769" y="1468"/>
                    <a:pt x="1335" y="1835"/>
                    <a:pt x="868" y="1802"/>
                  </a:cubicBezTo>
                  <a:cubicBezTo>
                    <a:pt x="368" y="1768"/>
                    <a:pt x="1" y="1335"/>
                    <a:pt x="34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>
              <a:off x="2859983" y="3478030"/>
              <a:ext cx="81532" cy="79001"/>
            </a:xfrm>
            <a:custGeom>
              <a:avLst/>
              <a:gdLst/>
              <a:ahLst/>
              <a:cxnLst/>
              <a:rect l="l" t="t" r="r" b="b"/>
              <a:pathLst>
                <a:path w="1836" h="1779" extrusionOk="0">
                  <a:moveTo>
                    <a:pt x="884" y="1"/>
                  </a:moveTo>
                  <a:cubicBezTo>
                    <a:pt x="435" y="1"/>
                    <a:pt x="65" y="348"/>
                    <a:pt x="34" y="809"/>
                  </a:cubicBezTo>
                  <a:cubicBezTo>
                    <a:pt x="1" y="1310"/>
                    <a:pt x="368" y="1710"/>
                    <a:pt x="835" y="1777"/>
                  </a:cubicBezTo>
                  <a:cubicBezTo>
                    <a:pt x="856" y="1778"/>
                    <a:pt x="877" y="1779"/>
                    <a:pt x="898" y="1779"/>
                  </a:cubicBezTo>
                  <a:cubicBezTo>
                    <a:pt x="1371" y="1779"/>
                    <a:pt x="1770" y="1422"/>
                    <a:pt x="1802" y="943"/>
                  </a:cubicBezTo>
                  <a:cubicBezTo>
                    <a:pt x="1836" y="476"/>
                    <a:pt x="1469" y="42"/>
                    <a:pt x="1002" y="9"/>
                  </a:cubicBezTo>
                  <a:cubicBezTo>
                    <a:pt x="962" y="3"/>
                    <a:pt x="923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2757798" y="3564314"/>
              <a:ext cx="88904" cy="88904"/>
            </a:xfrm>
            <a:custGeom>
              <a:avLst/>
              <a:gdLst/>
              <a:ahLst/>
              <a:cxnLst/>
              <a:rect l="l" t="t" r="r" b="b"/>
              <a:pathLst>
                <a:path w="2002" h="2002" fill="none" extrusionOk="0">
                  <a:moveTo>
                    <a:pt x="1568" y="334"/>
                  </a:moveTo>
                  <a:cubicBezTo>
                    <a:pt x="1935" y="634"/>
                    <a:pt x="2002" y="1201"/>
                    <a:pt x="1701" y="1568"/>
                  </a:cubicBezTo>
                  <a:cubicBezTo>
                    <a:pt x="1368" y="1968"/>
                    <a:pt x="801" y="2002"/>
                    <a:pt x="434" y="1702"/>
                  </a:cubicBezTo>
                  <a:cubicBezTo>
                    <a:pt x="67" y="1401"/>
                    <a:pt x="0" y="834"/>
                    <a:pt x="300" y="434"/>
                  </a:cubicBezTo>
                  <a:cubicBezTo>
                    <a:pt x="634" y="67"/>
                    <a:pt x="1168" y="0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>
              <a:off x="2846660" y="3342098"/>
              <a:ext cx="88948" cy="88948"/>
            </a:xfrm>
            <a:custGeom>
              <a:avLst/>
              <a:gdLst/>
              <a:ahLst/>
              <a:cxnLst/>
              <a:rect l="l" t="t" r="r" b="b"/>
              <a:pathLst>
                <a:path w="2003" h="2003" fill="none" extrusionOk="0">
                  <a:moveTo>
                    <a:pt x="1568" y="334"/>
                  </a:moveTo>
                  <a:cubicBezTo>
                    <a:pt x="1935" y="635"/>
                    <a:pt x="2002" y="1202"/>
                    <a:pt x="1702" y="1569"/>
                  </a:cubicBezTo>
                  <a:cubicBezTo>
                    <a:pt x="1368" y="1935"/>
                    <a:pt x="835" y="2002"/>
                    <a:pt x="434" y="1702"/>
                  </a:cubicBezTo>
                  <a:cubicBezTo>
                    <a:pt x="67" y="1402"/>
                    <a:pt x="1" y="835"/>
                    <a:pt x="301" y="434"/>
                  </a:cubicBezTo>
                  <a:cubicBezTo>
                    <a:pt x="634" y="67"/>
                    <a:pt x="1202" y="1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>
              <a:off x="2818505" y="3669516"/>
              <a:ext cx="88948" cy="79223"/>
            </a:xfrm>
            <a:custGeom>
              <a:avLst/>
              <a:gdLst/>
              <a:ahLst/>
              <a:cxnLst/>
              <a:rect l="l" t="t" r="r" b="b"/>
              <a:pathLst>
                <a:path w="2003" h="1784" extrusionOk="0">
                  <a:moveTo>
                    <a:pt x="980" y="0"/>
                  </a:moveTo>
                  <a:cubicBezTo>
                    <a:pt x="721" y="0"/>
                    <a:pt x="469" y="109"/>
                    <a:pt x="301" y="333"/>
                  </a:cubicBezTo>
                  <a:cubicBezTo>
                    <a:pt x="1" y="700"/>
                    <a:pt x="34" y="1267"/>
                    <a:pt x="435" y="1567"/>
                  </a:cubicBezTo>
                  <a:cubicBezTo>
                    <a:pt x="596" y="1715"/>
                    <a:pt x="797" y="1784"/>
                    <a:pt x="997" y="1784"/>
                  </a:cubicBezTo>
                  <a:cubicBezTo>
                    <a:pt x="1250" y="1784"/>
                    <a:pt x="1501" y="1673"/>
                    <a:pt x="1669" y="1467"/>
                  </a:cubicBezTo>
                  <a:cubicBezTo>
                    <a:pt x="2002" y="1067"/>
                    <a:pt x="1936" y="500"/>
                    <a:pt x="1569" y="200"/>
                  </a:cubicBezTo>
                  <a:cubicBezTo>
                    <a:pt x="1392" y="68"/>
                    <a:pt x="1184" y="0"/>
                    <a:pt x="9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>
              <a:off x="2700023" y="3313366"/>
              <a:ext cx="88904" cy="79134"/>
            </a:xfrm>
            <a:custGeom>
              <a:avLst/>
              <a:gdLst/>
              <a:ahLst/>
              <a:cxnLst/>
              <a:rect l="l" t="t" r="r" b="b"/>
              <a:pathLst>
                <a:path w="2002" h="1782" extrusionOk="0">
                  <a:moveTo>
                    <a:pt x="985" y="0"/>
                  </a:moveTo>
                  <a:cubicBezTo>
                    <a:pt x="727" y="0"/>
                    <a:pt x="471" y="120"/>
                    <a:pt x="301" y="348"/>
                  </a:cubicBezTo>
                  <a:cubicBezTo>
                    <a:pt x="0" y="714"/>
                    <a:pt x="34" y="1282"/>
                    <a:pt x="434" y="1582"/>
                  </a:cubicBezTo>
                  <a:cubicBezTo>
                    <a:pt x="596" y="1714"/>
                    <a:pt x="796" y="1781"/>
                    <a:pt x="995" y="1781"/>
                  </a:cubicBezTo>
                  <a:cubicBezTo>
                    <a:pt x="1249" y="1781"/>
                    <a:pt x="1500" y="1672"/>
                    <a:pt x="1668" y="1448"/>
                  </a:cubicBezTo>
                  <a:cubicBezTo>
                    <a:pt x="2002" y="1081"/>
                    <a:pt x="1935" y="514"/>
                    <a:pt x="1535" y="214"/>
                  </a:cubicBezTo>
                  <a:cubicBezTo>
                    <a:pt x="1376" y="70"/>
                    <a:pt x="1180" y="0"/>
                    <a:pt x="9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>
              <a:off x="2862958" y="3165133"/>
              <a:ext cx="88948" cy="78779"/>
            </a:xfrm>
            <a:custGeom>
              <a:avLst/>
              <a:gdLst/>
              <a:ahLst/>
              <a:cxnLst/>
              <a:rect l="l" t="t" r="r" b="b"/>
              <a:pathLst>
                <a:path w="2003" h="1774" extrusionOk="0">
                  <a:moveTo>
                    <a:pt x="979" y="0"/>
                  </a:moveTo>
                  <a:cubicBezTo>
                    <a:pt x="720" y="0"/>
                    <a:pt x="469" y="111"/>
                    <a:pt x="301" y="316"/>
                  </a:cubicBezTo>
                  <a:cubicBezTo>
                    <a:pt x="1" y="717"/>
                    <a:pt x="34" y="1284"/>
                    <a:pt x="434" y="1584"/>
                  </a:cubicBezTo>
                  <a:cubicBezTo>
                    <a:pt x="590" y="1712"/>
                    <a:pt x="783" y="1773"/>
                    <a:pt x="975" y="1773"/>
                  </a:cubicBezTo>
                  <a:cubicBezTo>
                    <a:pt x="1236" y="1773"/>
                    <a:pt x="1496" y="1661"/>
                    <a:pt x="1668" y="1451"/>
                  </a:cubicBezTo>
                  <a:cubicBezTo>
                    <a:pt x="2002" y="1084"/>
                    <a:pt x="1935" y="517"/>
                    <a:pt x="1568" y="216"/>
                  </a:cubicBezTo>
                  <a:cubicBezTo>
                    <a:pt x="1392" y="69"/>
                    <a:pt x="1183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>
              <a:off x="2818505" y="2973248"/>
              <a:ext cx="44" cy="472585"/>
            </a:xfrm>
            <a:custGeom>
              <a:avLst/>
              <a:gdLst/>
              <a:ahLst/>
              <a:cxnLst/>
              <a:rect l="l" t="t" r="r" b="b"/>
              <a:pathLst>
                <a:path w="1" h="10642" fill="none" extrusionOk="0">
                  <a:moveTo>
                    <a:pt x="1" y="1"/>
                  </a:moveTo>
                  <a:lnTo>
                    <a:pt x="1" y="10642"/>
                  </a:lnTo>
                </a:path>
              </a:pathLst>
            </a:custGeom>
            <a:noFill/>
            <a:ln w="108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5"/>
            <p:cNvSpPr/>
            <p:nvPr/>
          </p:nvSpPr>
          <p:spPr>
            <a:xfrm>
              <a:off x="2818505" y="2426633"/>
              <a:ext cx="44" cy="546656"/>
            </a:xfrm>
            <a:custGeom>
              <a:avLst/>
              <a:gdLst/>
              <a:ahLst/>
              <a:cxnLst/>
              <a:rect l="l" t="t" r="r" b="b"/>
              <a:pathLst>
                <a:path w="1" h="12310" fill="none" extrusionOk="0">
                  <a:moveTo>
                    <a:pt x="1" y="1"/>
                  </a:moveTo>
                  <a:lnTo>
                    <a:pt x="1" y="1231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>
              <a:off x="2818505" y="1248985"/>
              <a:ext cx="44" cy="1177687"/>
            </a:xfrm>
            <a:custGeom>
              <a:avLst/>
              <a:gdLst/>
              <a:ahLst/>
              <a:cxnLst/>
              <a:rect l="l" t="t" r="r" b="b"/>
              <a:pathLst>
                <a:path w="1" h="26520" fill="none" extrusionOk="0">
                  <a:moveTo>
                    <a:pt x="1" y="1"/>
                  </a:moveTo>
                  <a:lnTo>
                    <a:pt x="1" y="26520"/>
                  </a:lnTo>
                </a:path>
              </a:pathLst>
            </a:custGeom>
            <a:noFill/>
            <a:ln w="108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2551876" y="998659"/>
              <a:ext cx="268177" cy="266667"/>
            </a:xfrm>
            <a:custGeom>
              <a:avLst/>
              <a:gdLst/>
              <a:ahLst/>
              <a:cxnLst/>
              <a:rect l="l" t="t" r="r" b="b"/>
              <a:pathLst>
                <a:path w="6039" h="6005" extrusionOk="0">
                  <a:moveTo>
                    <a:pt x="34" y="1"/>
                  </a:moveTo>
                  <a:lnTo>
                    <a:pt x="34" y="67"/>
                  </a:lnTo>
                  <a:cubicBezTo>
                    <a:pt x="1" y="601"/>
                    <a:pt x="34" y="2302"/>
                    <a:pt x="1235" y="3837"/>
                  </a:cubicBezTo>
                  <a:cubicBezTo>
                    <a:pt x="1268" y="3903"/>
                    <a:pt x="1335" y="3970"/>
                    <a:pt x="1368" y="4037"/>
                  </a:cubicBezTo>
                  <a:cubicBezTo>
                    <a:pt x="1435" y="4104"/>
                    <a:pt x="1502" y="4170"/>
                    <a:pt x="1568" y="4237"/>
                  </a:cubicBezTo>
                  <a:cubicBezTo>
                    <a:pt x="1602" y="4304"/>
                    <a:pt x="1668" y="4370"/>
                    <a:pt x="1735" y="4437"/>
                  </a:cubicBezTo>
                  <a:cubicBezTo>
                    <a:pt x="1835" y="4504"/>
                    <a:pt x="1902" y="4571"/>
                    <a:pt x="2002" y="4671"/>
                  </a:cubicBezTo>
                  <a:cubicBezTo>
                    <a:pt x="2069" y="4704"/>
                    <a:pt x="2169" y="4804"/>
                    <a:pt x="2236" y="4837"/>
                  </a:cubicBezTo>
                  <a:cubicBezTo>
                    <a:pt x="3170" y="5538"/>
                    <a:pt x="4170" y="5838"/>
                    <a:pt x="4937" y="5938"/>
                  </a:cubicBezTo>
                  <a:cubicBezTo>
                    <a:pt x="5038" y="5938"/>
                    <a:pt x="5138" y="5972"/>
                    <a:pt x="5238" y="5972"/>
                  </a:cubicBezTo>
                  <a:cubicBezTo>
                    <a:pt x="5571" y="6005"/>
                    <a:pt x="5838" y="6005"/>
                    <a:pt x="5972" y="6005"/>
                  </a:cubicBezTo>
                  <a:lnTo>
                    <a:pt x="6038" y="6005"/>
                  </a:lnTo>
                  <a:cubicBezTo>
                    <a:pt x="6038" y="5972"/>
                    <a:pt x="6038" y="5938"/>
                    <a:pt x="6038" y="5905"/>
                  </a:cubicBezTo>
                  <a:cubicBezTo>
                    <a:pt x="6038" y="5738"/>
                    <a:pt x="6038" y="5404"/>
                    <a:pt x="5972" y="4937"/>
                  </a:cubicBezTo>
                  <a:cubicBezTo>
                    <a:pt x="5972" y="4871"/>
                    <a:pt x="5972" y="4771"/>
                    <a:pt x="5938" y="4704"/>
                  </a:cubicBezTo>
                  <a:cubicBezTo>
                    <a:pt x="5771" y="3770"/>
                    <a:pt x="5338" y="2569"/>
                    <a:pt x="4304" y="1568"/>
                  </a:cubicBezTo>
                  <a:cubicBezTo>
                    <a:pt x="4237" y="1502"/>
                    <a:pt x="4170" y="1435"/>
                    <a:pt x="4104" y="1402"/>
                  </a:cubicBezTo>
                  <a:cubicBezTo>
                    <a:pt x="4104" y="1368"/>
                    <a:pt x="4104" y="1368"/>
                    <a:pt x="4070" y="1368"/>
                  </a:cubicBezTo>
                  <a:cubicBezTo>
                    <a:pt x="3837" y="1168"/>
                    <a:pt x="3637" y="1001"/>
                    <a:pt x="3403" y="868"/>
                  </a:cubicBezTo>
                  <a:cubicBezTo>
                    <a:pt x="3270" y="768"/>
                    <a:pt x="3103" y="701"/>
                    <a:pt x="2969" y="634"/>
                  </a:cubicBezTo>
                  <a:cubicBezTo>
                    <a:pt x="2236" y="267"/>
                    <a:pt x="1535" y="101"/>
                    <a:pt x="1001" y="34"/>
                  </a:cubicBezTo>
                  <a:cubicBezTo>
                    <a:pt x="768" y="1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2640782" y="1201602"/>
              <a:ext cx="143703" cy="62259"/>
            </a:xfrm>
            <a:custGeom>
              <a:avLst/>
              <a:gdLst/>
              <a:ahLst/>
              <a:cxnLst/>
              <a:rect l="l" t="t" r="r" b="b"/>
              <a:pathLst>
                <a:path w="3236" h="1402" extrusionOk="0">
                  <a:moveTo>
                    <a:pt x="701" y="1"/>
                  </a:moveTo>
                  <a:cubicBezTo>
                    <a:pt x="467" y="1"/>
                    <a:pt x="234" y="34"/>
                    <a:pt x="0" y="67"/>
                  </a:cubicBezTo>
                  <a:cubicBezTo>
                    <a:pt x="67" y="134"/>
                    <a:pt x="167" y="201"/>
                    <a:pt x="234" y="267"/>
                  </a:cubicBezTo>
                  <a:cubicBezTo>
                    <a:pt x="400" y="267"/>
                    <a:pt x="534" y="234"/>
                    <a:pt x="701" y="234"/>
                  </a:cubicBezTo>
                  <a:cubicBezTo>
                    <a:pt x="1635" y="234"/>
                    <a:pt x="2468" y="701"/>
                    <a:pt x="2935" y="1368"/>
                  </a:cubicBezTo>
                  <a:cubicBezTo>
                    <a:pt x="3036" y="1368"/>
                    <a:pt x="3136" y="1402"/>
                    <a:pt x="3236" y="1402"/>
                  </a:cubicBezTo>
                  <a:cubicBezTo>
                    <a:pt x="2735" y="568"/>
                    <a:pt x="1801" y="1"/>
                    <a:pt x="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2725203" y="1060874"/>
              <a:ext cx="91879" cy="158535"/>
            </a:xfrm>
            <a:custGeom>
              <a:avLst/>
              <a:gdLst/>
              <a:ahLst/>
              <a:cxnLst/>
              <a:rect l="l" t="t" r="r" b="b"/>
              <a:pathLst>
                <a:path w="2069" h="3570" extrusionOk="0">
                  <a:moveTo>
                    <a:pt x="201" y="1"/>
                  </a:moveTo>
                  <a:cubicBezTo>
                    <a:pt x="67" y="301"/>
                    <a:pt x="0" y="668"/>
                    <a:pt x="0" y="1035"/>
                  </a:cubicBezTo>
                  <a:cubicBezTo>
                    <a:pt x="0" y="2236"/>
                    <a:pt x="868" y="3236"/>
                    <a:pt x="2069" y="3570"/>
                  </a:cubicBezTo>
                  <a:cubicBezTo>
                    <a:pt x="2069" y="3470"/>
                    <a:pt x="2035" y="3370"/>
                    <a:pt x="2035" y="3303"/>
                  </a:cubicBezTo>
                  <a:cubicBezTo>
                    <a:pt x="968" y="2969"/>
                    <a:pt x="234" y="2069"/>
                    <a:pt x="234" y="1035"/>
                  </a:cubicBezTo>
                  <a:cubicBezTo>
                    <a:pt x="234" y="734"/>
                    <a:pt x="301" y="434"/>
                    <a:pt x="401" y="167"/>
                  </a:cubicBezTo>
                  <a:cubicBezTo>
                    <a:pt x="334" y="101"/>
                    <a:pt x="267" y="34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2621508" y="1026813"/>
              <a:ext cx="91879" cy="168926"/>
            </a:xfrm>
            <a:custGeom>
              <a:avLst/>
              <a:gdLst/>
              <a:ahLst/>
              <a:cxnLst/>
              <a:rect l="l" t="t" r="r" b="b"/>
              <a:pathLst>
                <a:path w="2069" h="3804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668" y="367"/>
                    <a:pt x="1835" y="834"/>
                    <a:pt x="1835" y="1301"/>
                  </a:cubicBezTo>
                  <a:cubicBezTo>
                    <a:pt x="1835" y="2402"/>
                    <a:pt x="1068" y="3303"/>
                    <a:pt x="0" y="3603"/>
                  </a:cubicBezTo>
                  <a:cubicBezTo>
                    <a:pt x="34" y="3670"/>
                    <a:pt x="100" y="3736"/>
                    <a:pt x="167" y="3803"/>
                  </a:cubicBezTo>
                  <a:cubicBezTo>
                    <a:pt x="1268" y="3436"/>
                    <a:pt x="2069" y="2469"/>
                    <a:pt x="2069" y="1301"/>
                  </a:cubicBezTo>
                  <a:cubicBezTo>
                    <a:pt x="2069" y="934"/>
                    <a:pt x="2002" y="567"/>
                    <a:pt x="1835" y="234"/>
                  </a:cubicBezTo>
                  <a:cubicBezTo>
                    <a:pt x="1668" y="134"/>
                    <a:pt x="1535" y="67"/>
                    <a:pt x="1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5"/>
            <p:cNvSpPr/>
            <p:nvPr/>
          </p:nvSpPr>
          <p:spPr>
            <a:xfrm>
              <a:off x="2569639" y="998659"/>
              <a:ext cx="80067" cy="179273"/>
            </a:xfrm>
            <a:custGeom>
              <a:avLst/>
              <a:gdLst/>
              <a:ahLst/>
              <a:cxnLst/>
              <a:rect l="l" t="t" r="r" b="b"/>
              <a:pathLst>
                <a:path w="1803" h="4037" extrusionOk="0">
                  <a:moveTo>
                    <a:pt x="1" y="1"/>
                  </a:moveTo>
                  <a:cubicBezTo>
                    <a:pt x="935" y="368"/>
                    <a:pt x="1569" y="1201"/>
                    <a:pt x="1569" y="2169"/>
                  </a:cubicBezTo>
                  <a:cubicBezTo>
                    <a:pt x="1569" y="2836"/>
                    <a:pt x="1268" y="3403"/>
                    <a:pt x="835" y="3837"/>
                  </a:cubicBezTo>
                  <a:cubicBezTo>
                    <a:pt x="868" y="3903"/>
                    <a:pt x="935" y="3970"/>
                    <a:pt x="968" y="4037"/>
                  </a:cubicBezTo>
                  <a:cubicBezTo>
                    <a:pt x="1502" y="3570"/>
                    <a:pt x="1802" y="2903"/>
                    <a:pt x="1802" y="2202"/>
                  </a:cubicBezTo>
                  <a:cubicBezTo>
                    <a:pt x="1802" y="1302"/>
                    <a:pt x="1335" y="501"/>
                    <a:pt x="601" y="34"/>
                  </a:cubicBezTo>
                  <a:cubicBezTo>
                    <a:pt x="368" y="1"/>
                    <a:pt x="168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5"/>
            <p:cNvSpPr/>
            <p:nvPr/>
          </p:nvSpPr>
          <p:spPr>
            <a:xfrm>
              <a:off x="2553341" y="998659"/>
              <a:ext cx="266711" cy="266667"/>
            </a:xfrm>
            <a:custGeom>
              <a:avLst/>
              <a:gdLst/>
              <a:ahLst/>
              <a:cxnLst/>
              <a:rect l="l" t="t" r="r" b="b"/>
              <a:pathLst>
                <a:path w="6006" h="6005" extrusionOk="0">
                  <a:moveTo>
                    <a:pt x="1" y="1"/>
                  </a:moveTo>
                  <a:lnTo>
                    <a:pt x="1" y="67"/>
                  </a:lnTo>
                  <a:lnTo>
                    <a:pt x="5939" y="6005"/>
                  </a:lnTo>
                  <a:lnTo>
                    <a:pt x="6005" y="6005"/>
                  </a:lnTo>
                  <a:cubicBezTo>
                    <a:pt x="6005" y="5972"/>
                    <a:pt x="6005" y="5938"/>
                    <a:pt x="6005" y="5905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>
              <a:off x="2446716" y="1500821"/>
              <a:ext cx="373334" cy="373334"/>
            </a:xfrm>
            <a:custGeom>
              <a:avLst/>
              <a:gdLst/>
              <a:ahLst/>
              <a:cxnLst/>
              <a:rect l="l" t="t" r="r" b="b"/>
              <a:pathLst>
                <a:path w="8407" h="8407" extrusionOk="0">
                  <a:moveTo>
                    <a:pt x="34" y="1"/>
                  </a:moveTo>
                  <a:lnTo>
                    <a:pt x="34" y="101"/>
                  </a:lnTo>
                  <a:cubicBezTo>
                    <a:pt x="0" y="835"/>
                    <a:pt x="0" y="3236"/>
                    <a:pt x="1701" y="5371"/>
                  </a:cubicBezTo>
                  <a:cubicBezTo>
                    <a:pt x="1768" y="5471"/>
                    <a:pt x="1835" y="5538"/>
                    <a:pt x="1902" y="5638"/>
                  </a:cubicBezTo>
                  <a:cubicBezTo>
                    <a:pt x="1968" y="5738"/>
                    <a:pt x="2068" y="5805"/>
                    <a:pt x="2135" y="5905"/>
                  </a:cubicBezTo>
                  <a:cubicBezTo>
                    <a:pt x="2235" y="6005"/>
                    <a:pt x="2302" y="6072"/>
                    <a:pt x="2402" y="6172"/>
                  </a:cubicBezTo>
                  <a:cubicBezTo>
                    <a:pt x="2535" y="6305"/>
                    <a:pt x="2635" y="6405"/>
                    <a:pt x="2769" y="6505"/>
                  </a:cubicBezTo>
                  <a:cubicBezTo>
                    <a:pt x="2869" y="6605"/>
                    <a:pt x="3002" y="6672"/>
                    <a:pt x="3102" y="6772"/>
                  </a:cubicBezTo>
                  <a:cubicBezTo>
                    <a:pt x="4403" y="7740"/>
                    <a:pt x="5804" y="8140"/>
                    <a:pt x="6838" y="8307"/>
                  </a:cubicBezTo>
                  <a:cubicBezTo>
                    <a:pt x="7005" y="8307"/>
                    <a:pt x="7139" y="8340"/>
                    <a:pt x="7272" y="8340"/>
                  </a:cubicBezTo>
                  <a:cubicBezTo>
                    <a:pt x="7739" y="8407"/>
                    <a:pt x="8106" y="8407"/>
                    <a:pt x="8306" y="8407"/>
                  </a:cubicBezTo>
                  <a:lnTo>
                    <a:pt x="8406" y="8407"/>
                  </a:lnTo>
                  <a:lnTo>
                    <a:pt x="8406" y="8373"/>
                  </a:lnTo>
                  <a:cubicBezTo>
                    <a:pt x="8406" y="8340"/>
                    <a:pt x="8406" y="8307"/>
                    <a:pt x="8406" y="8273"/>
                  </a:cubicBezTo>
                  <a:cubicBezTo>
                    <a:pt x="8406" y="8006"/>
                    <a:pt x="8406" y="7539"/>
                    <a:pt x="8340" y="6906"/>
                  </a:cubicBezTo>
                  <a:cubicBezTo>
                    <a:pt x="8306" y="6806"/>
                    <a:pt x="8306" y="6672"/>
                    <a:pt x="8273" y="6572"/>
                  </a:cubicBezTo>
                  <a:cubicBezTo>
                    <a:pt x="8039" y="5271"/>
                    <a:pt x="7439" y="3603"/>
                    <a:pt x="5971" y="2202"/>
                  </a:cubicBezTo>
                  <a:cubicBezTo>
                    <a:pt x="5904" y="2102"/>
                    <a:pt x="5804" y="2035"/>
                    <a:pt x="5738" y="1935"/>
                  </a:cubicBezTo>
                  <a:cubicBezTo>
                    <a:pt x="5704" y="1935"/>
                    <a:pt x="5671" y="1902"/>
                    <a:pt x="5671" y="1902"/>
                  </a:cubicBezTo>
                  <a:cubicBezTo>
                    <a:pt x="5337" y="1635"/>
                    <a:pt x="5037" y="1402"/>
                    <a:pt x="4737" y="1202"/>
                  </a:cubicBezTo>
                  <a:lnTo>
                    <a:pt x="4704" y="1202"/>
                  </a:lnTo>
                  <a:cubicBezTo>
                    <a:pt x="4503" y="1068"/>
                    <a:pt x="4303" y="968"/>
                    <a:pt x="4137" y="868"/>
                  </a:cubicBezTo>
                  <a:cubicBezTo>
                    <a:pt x="3102" y="368"/>
                    <a:pt x="2135" y="134"/>
                    <a:pt x="1368" y="34"/>
                  </a:cubicBezTo>
                  <a:cubicBezTo>
                    <a:pt x="1068" y="1"/>
                    <a:pt x="767" y="1"/>
                    <a:pt x="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>
              <a:off x="2569639" y="1783743"/>
              <a:ext cx="200056" cy="87483"/>
            </a:xfrm>
            <a:custGeom>
              <a:avLst/>
              <a:gdLst/>
              <a:ahLst/>
              <a:cxnLst/>
              <a:rect l="l" t="t" r="r" b="b"/>
              <a:pathLst>
                <a:path w="4505" h="1970" extrusionOk="0">
                  <a:moveTo>
                    <a:pt x="968" y="1"/>
                  </a:moveTo>
                  <a:cubicBezTo>
                    <a:pt x="635" y="1"/>
                    <a:pt x="301" y="68"/>
                    <a:pt x="1" y="134"/>
                  </a:cubicBezTo>
                  <a:cubicBezTo>
                    <a:pt x="101" y="201"/>
                    <a:pt x="234" y="301"/>
                    <a:pt x="334" y="401"/>
                  </a:cubicBezTo>
                  <a:cubicBezTo>
                    <a:pt x="535" y="368"/>
                    <a:pt x="735" y="335"/>
                    <a:pt x="968" y="335"/>
                  </a:cubicBezTo>
                  <a:cubicBezTo>
                    <a:pt x="2269" y="335"/>
                    <a:pt x="3437" y="968"/>
                    <a:pt x="4070" y="1936"/>
                  </a:cubicBezTo>
                  <a:cubicBezTo>
                    <a:pt x="4237" y="1936"/>
                    <a:pt x="4371" y="1969"/>
                    <a:pt x="4504" y="1969"/>
                  </a:cubicBezTo>
                  <a:cubicBezTo>
                    <a:pt x="3837" y="802"/>
                    <a:pt x="2503" y="1"/>
                    <a:pt x="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>
              <a:off x="2686700" y="1586750"/>
              <a:ext cx="128915" cy="220750"/>
            </a:xfrm>
            <a:custGeom>
              <a:avLst/>
              <a:gdLst/>
              <a:ahLst/>
              <a:cxnLst/>
              <a:rect l="l" t="t" r="r" b="b"/>
              <a:pathLst>
                <a:path w="2903" h="4971" extrusionOk="0">
                  <a:moveTo>
                    <a:pt x="300" y="0"/>
                  </a:moveTo>
                  <a:cubicBezTo>
                    <a:pt x="100" y="434"/>
                    <a:pt x="0" y="934"/>
                    <a:pt x="0" y="1435"/>
                  </a:cubicBezTo>
                  <a:cubicBezTo>
                    <a:pt x="0" y="3136"/>
                    <a:pt x="1234" y="4537"/>
                    <a:pt x="2902" y="4971"/>
                  </a:cubicBezTo>
                  <a:cubicBezTo>
                    <a:pt x="2902" y="4871"/>
                    <a:pt x="2869" y="4737"/>
                    <a:pt x="2869" y="4604"/>
                  </a:cubicBezTo>
                  <a:cubicBezTo>
                    <a:pt x="1401" y="4170"/>
                    <a:pt x="334" y="2936"/>
                    <a:pt x="334" y="1435"/>
                  </a:cubicBezTo>
                  <a:cubicBezTo>
                    <a:pt x="334" y="1034"/>
                    <a:pt x="400" y="601"/>
                    <a:pt x="567" y="234"/>
                  </a:cubicBezTo>
                  <a:cubicBezTo>
                    <a:pt x="500" y="167"/>
                    <a:pt x="400" y="67"/>
                    <a:pt x="3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>
              <a:off x="2541529" y="1539323"/>
              <a:ext cx="130380" cy="235582"/>
            </a:xfrm>
            <a:custGeom>
              <a:avLst/>
              <a:gdLst/>
              <a:ahLst/>
              <a:cxnLst/>
              <a:rect l="l" t="t" r="r" b="b"/>
              <a:pathLst>
                <a:path w="2936" h="5305" extrusionOk="0">
                  <a:moveTo>
                    <a:pt x="1968" y="1"/>
                  </a:moveTo>
                  <a:lnTo>
                    <a:pt x="1968" y="1"/>
                  </a:lnTo>
                  <a:cubicBezTo>
                    <a:pt x="2368" y="535"/>
                    <a:pt x="2602" y="1168"/>
                    <a:pt x="2602" y="1836"/>
                  </a:cubicBezTo>
                  <a:cubicBezTo>
                    <a:pt x="2602" y="3337"/>
                    <a:pt x="1501" y="4604"/>
                    <a:pt x="0" y="5038"/>
                  </a:cubicBezTo>
                  <a:cubicBezTo>
                    <a:pt x="100" y="5138"/>
                    <a:pt x="167" y="5238"/>
                    <a:pt x="267" y="5305"/>
                  </a:cubicBezTo>
                  <a:cubicBezTo>
                    <a:pt x="1835" y="4804"/>
                    <a:pt x="2936" y="3437"/>
                    <a:pt x="2936" y="1836"/>
                  </a:cubicBezTo>
                  <a:cubicBezTo>
                    <a:pt x="2936" y="1302"/>
                    <a:pt x="2802" y="802"/>
                    <a:pt x="2569" y="335"/>
                  </a:cubicBezTo>
                  <a:cubicBezTo>
                    <a:pt x="2368" y="201"/>
                    <a:pt x="2168" y="101"/>
                    <a:pt x="1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5"/>
            <p:cNvSpPr/>
            <p:nvPr/>
          </p:nvSpPr>
          <p:spPr>
            <a:xfrm>
              <a:off x="2470386" y="1500821"/>
              <a:ext cx="112662" cy="250414"/>
            </a:xfrm>
            <a:custGeom>
              <a:avLst/>
              <a:gdLst/>
              <a:ahLst/>
              <a:cxnLst/>
              <a:rect l="l" t="t" r="r" b="b"/>
              <a:pathLst>
                <a:path w="2537" h="5639" extrusionOk="0">
                  <a:moveTo>
                    <a:pt x="1" y="1"/>
                  </a:moveTo>
                  <a:cubicBezTo>
                    <a:pt x="1302" y="501"/>
                    <a:pt x="2203" y="1669"/>
                    <a:pt x="2203" y="3036"/>
                  </a:cubicBezTo>
                  <a:cubicBezTo>
                    <a:pt x="2203" y="3937"/>
                    <a:pt x="1802" y="4771"/>
                    <a:pt x="1168" y="5371"/>
                  </a:cubicBezTo>
                  <a:cubicBezTo>
                    <a:pt x="1235" y="5471"/>
                    <a:pt x="1302" y="5538"/>
                    <a:pt x="1369" y="5638"/>
                  </a:cubicBezTo>
                  <a:cubicBezTo>
                    <a:pt x="2069" y="4971"/>
                    <a:pt x="2536" y="4037"/>
                    <a:pt x="2536" y="3036"/>
                  </a:cubicBezTo>
                  <a:cubicBezTo>
                    <a:pt x="2536" y="1802"/>
                    <a:pt x="1869" y="701"/>
                    <a:pt x="835" y="34"/>
                  </a:cubicBezTo>
                  <a:cubicBezTo>
                    <a:pt x="501" y="1"/>
                    <a:pt x="234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5"/>
            <p:cNvSpPr/>
            <p:nvPr/>
          </p:nvSpPr>
          <p:spPr>
            <a:xfrm>
              <a:off x="2446716" y="1500821"/>
              <a:ext cx="373334" cy="373334"/>
            </a:xfrm>
            <a:custGeom>
              <a:avLst/>
              <a:gdLst/>
              <a:ahLst/>
              <a:cxnLst/>
              <a:rect l="l" t="t" r="r" b="b"/>
              <a:pathLst>
                <a:path w="8407" h="8407" extrusionOk="0">
                  <a:moveTo>
                    <a:pt x="34" y="1"/>
                  </a:moveTo>
                  <a:lnTo>
                    <a:pt x="0" y="101"/>
                  </a:lnTo>
                  <a:lnTo>
                    <a:pt x="8306" y="8407"/>
                  </a:lnTo>
                  <a:lnTo>
                    <a:pt x="8373" y="8407"/>
                  </a:lnTo>
                  <a:lnTo>
                    <a:pt x="8406" y="8373"/>
                  </a:lnTo>
                  <a:cubicBezTo>
                    <a:pt x="8406" y="8340"/>
                    <a:pt x="8406" y="8307"/>
                    <a:pt x="8406" y="8273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5"/>
            <p:cNvSpPr/>
            <p:nvPr/>
          </p:nvSpPr>
          <p:spPr>
            <a:xfrm>
              <a:off x="2824456" y="1305294"/>
              <a:ext cx="128915" cy="220750"/>
            </a:xfrm>
            <a:custGeom>
              <a:avLst/>
              <a:gdLst/>
              <a:ahLst/>
              <a:cxnLst/>
              <a:rect l="l" t="t" r="r" b="b"/>
              <a:pathLst>
                <a:path w="2903" h="4971" extrusionOk="0">
                  <a:moveTo>
                    <a:pt x="2602" y="1"/>
                  </a:moveTo>
                  <a:cubicBezTo>
                    <a:pt x="2502" y="67"/>
                    <a:pt x="2402" y="167"/>
                    <a:pt x="2335" y="234"/>
                  </a:cubicBezTo>
                  <a:cubicBezTo>
                    <a:pt x="2502" y="634"/>
                    <a:pt x="2569" y="1035"/>
                    <a:pt x="2569" y="1435"/>
                  </a:cubicBezTo>
                  <a:cubicBezTo>
                    <a:pt x="2569" y="2936"/>
                    <a:pt x="1501" y="4170"/>
                    <a:pt x="34" y="4604"/>
                  </a:cubicBezTo>
                  <a:cubicBezTo>
                    <a:pt x="34" y="4737"/>
                    <a:pt x="0" y="4871"/>
                    <a:pt x="0" y="4971"/>
                  </a:cubicBezTo>
                  <a:cubicBezTo>
                    <a:pt x="1668" y="4537"/>
                    <a:pt x="2902" y="3136"/>
                    <a:pt x="2902" y="1435"/>
                  </a:cubicBezTo>
                  <a:cubicBezTo>
                    <a:pt x="2902" y="935"/>
                    <a:pt x="2802" y="434"/>
                    <a:pt x="26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5"/>
            <p:cNvSpPr/>
            <p:nvPr/>
          </p:nvSpPr>
          <p:spPr>
            <a:xfrm>
              <a:off x="2820015" y="1963017"/>
              <a:ext cx="268132" cy="266667"/>
            </a:xfrm>
            <a:custGeom>
              <a:avLst/>
              <a:gdLst/>
              <a:ahLst/>
              <a:cxnLst/>
              <a:rect l="l" t="t" r="r" b="b"/>
              <a:pathLst>
                <a:path w="6038" h="6005" extrusionOk="0">
                  <a:moveTo>
                    <a:pt x="5638" y="0"/>
                  </a:moveTo>
                  <a:cubicBezTo>
                    <a:pt x="5471" y="0"/>
                    <a:pt x="5271" y="0"/>
                    <a:pt x="5037" y="34"/>
                  </a:cubicBezTo>
                  <a:cubicBezTo>
                    <a:pt x="4503" y="100"/>
                    <a:pt x="3803" y="267"/>
                    <a:pt x="3069" y="601"/>
                  </a:cubicBezTo>
                  <a:cubicBezTo>
                    <a:pt x="2936" y="701"/>
                    <a:pt x="2769" y="767"/>
                    <a:pt x="2635" y="867"/>
                  </a:cubicBezTo>
                  <a:cubicBezTo>
                    <a:pt x="2402" y="1001"/>
                    <a:pt x="2202" y="1168"/>
                    <a:pt x="1968" y="1334"/>
                  </a:cubicBezTo>
                  <a:cubicBezTo>
                    <a:pt x="1935" y="1368"/>
                    <a:pt x="1935" y="1368"/>
                    <a:pt x="1935" y="1401"/>
                  </a:cubicBezTo>
                  <a:cubicBezTo>
                    <a:pt x="1868" y="1435"/>
                    <a:pt x="1802" y="1501"/>
                    <a:pt x="1735" y="1568"/>
                  </a:cubicBezTo>
                  <a:cubicBezTo>
                    <a:pt x="701" y="2569"/>
                    <a:pt x="267" y="3770"/>
                    <a:pt x="100" y="4704"/>
                  </a:cubicBezTo>
                  <a:cubicBezTo>
                    <a:pt x="67" y="4770"/>
                    <a:pt x="67" y="4870"/>
                    <a:pt x="67" y="4937"/>
                  </a:cubicBezTo>
                  <a:cubicBezTo>
                    <a:pt x="0" y="5371"/>
                    <a:pt x="0" y="5738"/>
                    <a:pt x="0" y="5904"/>
                  </a:cubicBezTo>
                  <a:cubicBezTo>
                    <a:pt x="0" y="5938"/>
                    <a:pt x="0" y="5971"/>
                    <a:pt x="0" y="5971"/>
                  </a:cubicBezTo>
                  <a:lnTo>
                    <a:pt x="0" y="6004"/>
                  </a:lnTo>
                  <a:lnTo>
                    <a:pt x="67" y="6004"/>
                  </a:lnTo>
                  <a:cubicBezTo>
                    <a:pt x="200" y="6004"/>
                    <a:pt x="467" y="6004"/>
                    <a:pt x="801" y="5971"/>
                  </a:cubicBezTo>
                  <a:cubicBezTo>
                    <a:pt x="901" y="5971"/>
                    <a:pt x="1001" y="5938"/>
                    <a:pt x="1101" y="5938"/>
                  </a:cubicBezTo>
                  <a:cubicBezTo>
                    <a:pt x="1868" y="5804"/>
                    <a:pt x="2869" y="5537"/>
                    <a:pt x="3770" y="4837"/>
                  </a:cubicBezTo>
                  <a:cubicBezTo>
                    <a:pt x="3870" y="4770"/>
                    <a:pt x="3936" y="4704"/>
                    <a:pt x="4036" y="4637"/>
                  </a:cubicBezTo>
                  <a:cubicBezTo>
                    <a:pt x="4137" y="4570"/>
                    <a:pt x="4203" y="4503"/>
                    <a:pt x="4303" y="4403"/>
                  </a:cubicBezTo>
                  <a:cubicBezTo>
                    <a:pt x="4337" y="4337"/>
                    <a:pt x="4403" y="4303"/>
                    <a:pt x="4470" y="4237"/>
                  </a:cubicBezTo>
                  <a:cubicBezTo>
                    <a:pt x="4537" y="4170"/>
                    <a:pt x="4604" y="4103"/>
                    <a:pt x="4637" y="4036"/>
                  </a:cubicBezTo>
                  <a:cubicBezTo>
                    <a:pt x="4704" y="3970"/>
                    <a:pt x="4770" y="3903"/>
                    <a:pt x="4804" y="3836"/>
                  </a:cubicBezTo>
                  <a:cubicBezTo>
                    <a:pt x="6005" y="2302"/>
                    <a:pt x="6038" y="601"/>
                    <a:pt x="6005" y="67"/>
                  </a:cubicBezTo>
                  <a:lnTo>
                    <a:pt x="60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5"/>
            <p:cNvSpPr/>
            <p:nvPr/>
          </p:nvSpPr>
          <p:spPr>
            <a:xfrm>
              <a:off x="2855542" y="2165960"/>
              <a:ext cx="143747" cy="62259"/>
            </a:xfrm>
            <a:custGeom>
              <a:avLst/>
              <a:gdLst/>
              <a:ahLst/>
              <a:cxnLst/>
              <a:rect l="l" t="t" r="r" b="b"/>
              <a:pathLst>
                <a:path w="3237" h="1402" extrusionOk="0">
                  <a:moveTo>
                    <a:pt x="2536" y="0"/>
                  </a:moveTo>
                  <a:cubicBezTo>
                    <a:pt x="1435" y="0"/>
                    <a:pt x="501" y="567"/>
                    <a:pt x="1" y="1401"/>
                  </a:cubicBezTo>
                  <a:cubicBezTo>
                    <a:pt x="101" y="1401"/>
                    <a:pt x="201" y="1368"/>
                    <a:pt x="301" y="1368"/>
                  </a:cubicBezTo>
                  <a:cubicBezTo>
                    <a:pt x="768" y="667"/>
                    <a:pt x="1602" y="234"/>
                    <a:pt x="2536" y="234"/>
                  </a:cubicBezTo>
                  <a:cubicBezTo>
                    <a:pt x="2703" y="234"/>
                    <a:pt x="2836" y="234"/>
                    <a:pt x="2970" y="267"/>
                  </a:cubicBezTo>
                  <a:cubicBezTo>
                    <a:pt x="3070" y="200"/>
                    <a:pt x="3136" y="134"/>
                    <a:pt x="3236" y="67"/>
                  </a:cubicBezTo>
                  <a:cubicBezTo>
                    <a:pt x="3003" y="33"/>
                    <a:pt x="2769" y="0"/>
                    <a:pt x="2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5"/>
            <p:cNvSpPr/>
            <p:nvPr/>
          </p:nvSpPr>
          <p:spPr>
            <a:xfrm>
              <a:off x="2822946" y="2023722"/>
              <a:ext cx="91924" cy="158579"/>
            </a:xfrm>
            <a:custGeom>
              <a:avLst/>
              <a:gdLst/>
              <a:ahLst/>
              <a:cxnLst/>
              <a:rect l="l" t="t" r="r" b="b"/>
              <a:pathLst>
                <a:path w="2070" h="3571" extrusionOk="0">
                  <a:moveTo>
                    <a:pt x="1869" y="1"/>
                  </a:moveTo>
                  <a:cubicBezTo>
                    <a:pt x="1802" y="68"/>
                    <a:pt x="1736" y="134"/>
                    <a:pt x="1669" y="201"/>
                  </a:cubicBezTo>
                  <a:cubicBezTo>
                    <a:pt x="1769" y="468"/>
                    <a:pt x="1836" y="735"/>
                    <a:pt x="1836" y="1035"/>
                  </a:cubicBezTo>
                  <a:cubicBezTo>
                    <a:pt x="1836" y="2102"/>
                    <a:pt x="1102" y="3003"/>
                    <a:pt x="34" y="3303"/>
                  </a:cubicBezTo>
                  <a:cubicBezTo>
                    <a:pt x="34" y="3403"/>
                    <a:pt x="1" y="3503"/>
                    <a:pt x="1" y="3570"/>
                  </a:cubicBezTo>
                  <a:cubicBezTo>
                    <a:pt x="1202" y="3270"/>
                    <a:pt x="2069" y="2236"/>
                    <a:pt x="2069" y="1035"/>
                  </a:cubicBezTo>
                  <a:cubicBezTo>
                    <a:pt x="2069" y="668"/>
                    <a:pt x="2002" y="334"/>
                    <a:pt x="1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5"/>
            <p:cNvSpPr/>
            <p:nvPr/>
          </p:nvSpPr>
          <p:spPr>
            <a:xfrm>
              <a:off x="2926640" y="1989661"/>
              <a:ext cx="91924" cy="168926"/>
            </a:xfrm>
            <a:custGeom>
              <a:avLst/>
              <a:gdLst/>
              <a:ahLst/>
              <a:cxnLst/>
              <a:rect l="l" t="t" r="r" b="b"/>
              <a:pathLst>
                <a:path w="2070" h="3804" extrusionOk="0">
                  <a:moveTo>
                    <a:pt x="668" y="1"/>
                  </a:moveTo>
                  <a:cubicBezTo>
                    <a:pt x="535" y="67"/>
                    <a:pt x="368" y="167"/>
                    <a:pt x="234" y="234"/>
                  </a:cubicBezTo>
                  <a:cubicBezTo>
                    <a:pt x="68" y="568"/>
                    <a:pt x="1" y="935"/>
                    <a:pt x="1" y="1335"/>
                  </a:cubicBezTo>
                  <a:cubicBezTo>
                    <a:pt x="1" y="2469"/>
                    <a:pt x="768" y="3436"/>
                    <a:pt x="1902" y="3803"/>
                  </a:cubicBezTo>
                  <a:cubicBezTo>
                    <a:pt x="1936" y="3737"/>
                    <a:pt x="2002" y="3703"/>
                    <a:pt x="2069" y="3637"/>
                  </a:cubicBezTo>
                  <a:cubicBezTo>
                    <a:pt x="1002" y="3303"/>
                    <a:pt x="234" y="2402"/>
                    <a:pt x="234" y="1335"/>
                  </a:cubicBezTo>
                  <a:cubicBezTo>
                    <a:pt x="234" y="835"/>
                    <a:pt x="401" y="40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5"/>
            <p:cNvSpPr/>
            <p:nvPr/>
          </p:nvSpPr>
          <p:spPr>
            <a:xfrm>
              <a:off x="2990366" y="1963017"/>
              <a:ext cx="80022" cy="179273"/>
            </a:xfrm>
            <a:custGeom>
              <a:avLst/>
              <a:gdLst/>
              <a:ahLst/>
              <a:cxnLst/>
              <a:rect l="l" t="t" r="r" b="b"/>
              <a:pathLst>
                <a:path w="1802" h="4037" extrusionOk="0">
                  <a:moveTo>
                    <a:pt x="1802" y="0"/>
                  </a:moveTo>
                  <a:cubicBezTo>
                    <a:pt x="1635" y="0"/>
                    <a:pt x="1435" y="0"/>
                    <a:pt x="1201" y="34"/>
                  </a:cubicBezTo>
                  <a:cubicBezTo>
                    <a:pt x="467" y="501"/>
                    <a:pt x="0" y="1301"/>
                    <a:pt x="0" y="2168"/>
                  </a:cubicBezTo>
                  <a:cubicBezTo>
                    <a:pt x="0" y="2902"/>
                    <a:pt x="301" y="3536"/>
                    <a:pt x="801" y="4036"/>
                  </a:cubicBezTo>
                  <a:cubicBezTo>
                    <a:pt x="868" y="3970"/>
                    <a:pt x="934" y="3903"/>
                    <a:pt x="968" y="3836"/>
                  </a:cubicBezTo>
                  <a:cubicBezTo>
                    <a:pt x="501" y="3403"/>
                    <a:pt x="234" y="2836"/>
                    <a:pt x="234" y="2168"/>
                  </a:cubicBezTo>
                  <a:cubicBezTo>
                    <a:pt x="234" y="1201"/>
                    <a:pt x="868" y="367"/>
                    <a:pt x="18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5"/>
            <p:cNvSpPr/>
            <p:nvPr/>
          </p:nvSpPr>
          <p:spPr>
            <a:xfrm>
              <a:off x="2820015" y="1963017"/>
              <a:ext cx="266667" cy="266667"/>
            </a:xfrm>
            <a:custGeom>
              <a:avLst/>
              <a:gdLst/>
              <a:ahLst/>
              <a:cxnLst/>
              <a:rect l="l" t="t" r="r" b="b"/>
              <a:pathLst>
                <a:path w="6005" h="6005" extrusionOk="0">
                  <a:moveTo>
                    <a:pt x="5904" y="0"/>
                  </a:moveTo>
                  <a:lnTo>
                    <a:pt x="0" y="5904"/>
                  </a:lnTo>
                  <a:cubicBezTo>
                    <a:pt x="0" y="5938"/>
                    <a:pt x="0" y="5971"/>
                    <a:pt x="0" y="6004"/>
                  </a:cubicBezTo>
                  <a:lnTo>
                    <a:pt x="67" y="6004"/>
                  </a:lnTo>
                  <a:lnTo>
                    <a:pt x="6005" y="67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5"/>
            <p:cNvSpPr/>
            <p:nvPr/>
          </p:nvSpPr>
          <p:spPr>
            <a:xfrm>
              <a:off x="2722227" y="3793612"/>
              <a:ext cx="82998" cy="81488"/>
            </a:xfrm>
            <a:custGeom>
              <a:avLst/>
              <a:gdLst/>
              <a:ahLst/>
              <a:cxnLst/>
              <a:rect l="l" t="t" r="r" b="b"/>
              <a:pathLst>
                <a:path w="1869" h="1835" fill="none" extrusionOk="0">
                  <a:moveTo>
                    <a:pt x="34" y="834"/>
                  </a:moveTo>
                  <a:cubicBezTo>
                    <a:pt x="101" y="367"/>
                    <a:pt x="501" y="0"/>
                    <a:pt x="1001" y="34"/>
                  </a:cubicBezTo>
                  <a:cubicBezTo>
                    <a:pt x="1502" y="67"/>
                    <a:pt x="1869" y="501"/>
                    <a:pt x="1802" y="1001"/>
                  </a:cubicBezTo>
                  <a:cubicBezTo>
                    <a:pt x="1769" y="1468"/>
                    <a:pt x="1335" y="1835"/>
                    <a:pt x="868" y="1802"/>
                  </a:cubicBezTo>
                  <a:cubicBezTo>
                    <a:pt x="368" y="1768"/>
                    <a:pt x="1" y="1335"/>
                    <a:pt x="34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5"/>
            <p:cNvSpPr/>
            <p:nvPr/>
          </p:nvSpPr>
          <p:spPr>
            <a:xfrm>
              <a:off x="2859983" y="4163573"/>
              <a:ext cx="81532" cy="79001"/>
            </a:xfrm>
            <a:custGeom>
              <a:avLst/>
              <a:gdLst/>
              <a:ahLst/>
              <a:cxnLst/>
              <a:rect l="l" t="t" r="r" b="b"/>
              <a:pathLst>
                <a:path w="1836" h="1779" extrusionOk="0">
                  <a:moveTo>
                    <a:pt x="884" y="1"/>
                  </a:moveTo>
                  <a:cubicBezTo>
                    <a:pt x="435" y="1"/>
                    <a:pt x="65" y="348"/>
                    <a:pt x="34" y="809"/>
                  </a:cubicBezTo>
                  <a:cubicBezTo>
                    <a:pt x="1" y="1310"/>
                    <a:pt x="368" y="1710"/>
                    <a:pt x="835" y="1777"/>
                  </a:cubicBezTo>
                  <a:cubicBezTo>
                    <a:pt x="856" y="1778"/>
                    <a:pt x="877" y="1779"/>
                    <a:pt x="898" y="1779"/>
                  </a:cubicBezTo>
                  <a:cubicBezTo>
                    <a:pt x="1371" y="1779"/>
                    <a:pt x="1770" y="1422"/>
                    <a:pt x="1802" y="943"/>
                  </a:cubicBezTo>
                  <a:cubicBezTo>
                    <a:pt x="1836" y="476"/>
                    <a:pt x="1469" y="42"/>
                    <a:pt x="1002" y="9"/>
                  </a:cubicBezTo>
                  <a:cubicBezTo>
                    <a:pt x="962" y="3"/>
                    <a:pt x="923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5"/>
            <p:cNvSpPr/>
            <p:nvPr/>
          </p:nvSpPr>
          <p:spPr>
            <a:xfrm>
              <a:off x="2757798" y="4249857"/>
              <a:ext cx="88904" cy="88904"/>
            </a:xfrm>
            <a:custGeom>
              <a:avLst/>
              <a:gdLst/>
              <a:ahLst/>
              <a:cxnLst/>
              <a:rect l="l" t="t" r="r" b="b"/>
              <a:pathLst>
                <a:path w="2002" h="2002" fill="none" extrusionOk="0">
                  <a:moveTo>
                    <a:pt x="1568" y="334"/>
                  </a:moveTo>
                  <a:cubicBezTo>
                    <a:pt x="1935" y="634"/>
                    <a:pt x="2002" y="1201"/>
                    <a:pt x="1701" y="1568"/>
                  </a:cubicBezTo>
                  <a:cubicBezTo>
                    <a:pt x="1368" y="1968"/>
                    <a:pt x="801" y="2002"/>
                    <a:pt x="434" y="1702"/>
                  </a:cubicBezTo>
                  <a:cubicBezTo>
                    <a:pt x="67" y="1401"/>
                    <a:pt x="0" y="834"/>
                    <a:pt x="300" y="434"/>
                  </a:cubicBezTo>
                  <a:cubicBezTo>
                    <a:pt x="634" y="67"/>
                    <a:pt x="1168" y="0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5"/>
            <p:cNvSpPr/>
            <p:nvPr/>
          </p:nvSpPr>
          <p:spPr>
            <a:xfrm>
              <a:off x="2846660" y="4027641"/>
              <a:ext cx="88948" cy="88948"/>
            </a:xfrm>
            <a:custGeom>
              <a:avLst/>
              <a:gdLst/>
              <a:ahLst/>
              <a:cxnLst/>
              <a:rect l="l" t="t" r="r" b="b"/>
              <a:pathLst>
                <a:path w="2003" h="2003" fill="none" extrusionOk="0">
                  <a:moveTo>
                    <a:pt x="1568" y="334"/>
                  </a:moveTo>
                  <a:cubicBezTo>
                    <a:pt x="1935" y="635"/>
                    <a:pt x="2002" y="1202"/>
                    <a:pt x="1702" y="1569"/>
                  </a:cubicBezTo>
                  <a:cubicBezTo>
                    <a:pt x="1368" y="1935"/>
                    <a:pt x="835" y="2002"/>
                    <a:pt x="434" y="1702"/>
                  </a:cubicBezTo>
                  <a:cubicBezTo>
                    <a:pt x="67" y="1402"/>
                    <a:pt x="1" y="835"/>
                    <a:pt x="301" y="434"/>
                  </a:cubicBezTo>
                  <a:cubicBezTo>
                    <a:pt x="634" y="67"/>
                    <a:pt x="1202" y="1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5"/>
            <p:cNvSpPr/>
            <p:nvPr/>
          </p:nvSpPr>
          <p:spPr>
            <a:xfrm>
              <a:off x="2818505" y="4355059"/>
              <a:ext cx="88948" cy="79223"/>
            </a:xfrm>
            <a:custGeom>
              <a:avLst/>
              <a:gdLst/>
              <a:ahLst/>
              <a:cxnLst/>
              <a:rect l="l" t="t" r="r" b="b"/>
              <a:pathLst>
                <a:path w="2003" h="1784" extrusionOk="0">
                  <a:moveTo>
                    <a:pt x="980" y="0"/>
                  </a:moveTo>
                  <a:cubicBezTo>
                    <a:pt x="721" y="0"/>
                    <a:pt x="469" y="109"/>
                    <a:pt x="301" y="333"/>
                  </a:cubicBezTo>
                  <a:cubicBezTo>
                    <a:pt x="1" y="700"/>
                    <a:pt x="34" y="1267"/>
                    <a:pt x="435" y="1567"/>
                  </a:cubicBezTo>
                  <a:cubicBezTo>
                    <a:pt x="596" y="1715"/>
                    <a:pt x="797" y="1784"/>
                    <a:pt x="997" y="1784"/>
                  </a:cubicBezTo>
                  <a:cubicBezTo>
                    <a:pt x="1250" y="1784"/>
                    <a:pt x="1501" y="1673"/>
                    <a:pt x="1669" y="1467"/>
                  </a:cubicBezTo>
                  <a:cubicBezTo>
                    <a:pt x="2002" y="1067"/>
                    <a:pt x="1936" y="500"/>
                    <a:pt x="1569" y="200"/>
                  </a:cubicBezTo>
                  <a:cubicBezTo>
                    <a:pt x="1392" y="68"/>
                    <a:pt x="1184" y="0"/>
                    <a:pt x="9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5"/>
            <p:cNvSpPr/>
            <p:nvPr/>
          </p:nvSpPr>
          <p:spPr>
            <a:xfrm>
              <a:off x="2700023" y="3998909"/>
              <a:ext cx="88904" cy="79134"/>
            </a:xfrm>
            <a:custGeom>
              <a:avLst/>
              <a:gdLst/>
              <a:ahLst/>
              <a:cxnLst/>
              <a:rect l="l" t="t" r="r" b="b"/>
              <a:pathLst>
                <a:path w="2002" h="1782" extrusionOk="0">
                  <a:moveTo>
                    <a:pt x="985" y="0"/>
                  </a:moveTo>
                  <a:cubicBezTo>
                    <a:pt x="727" y="0"/>
                    <a:pt x="471" y="120"/>
                    <a:pt x="301" y="348"/>
                  </a:cubicBezTo>
                  <a:cubicBezTo>
                    <a:pt x="0" y="714"/>
                    <a:pt x="34" y="1282"/>
                    <a:pt x="434" y="1582"/>
                  </a:cubicBezTo>
                  <a:cubicBezTo>
                    <a:pt x="596" y="1714"/>
                    <a:pt x="796" y="1781"/>
                    <a:pt x="995" y="1781"/>
                  </a:cubicBezTo>
                  <a:cubicBezTo>
                    <a:pt x="1249" y="1781"/>
                    <a:pt x="1500" y="1672"/>
                    <a:pt x="1668" y="1448"/>
                  </a:cubicBezTo>
                  <a:cubicBezTo>
                    <a:pt x="2002" y="1081"/>
                    <a:pt x="1935" y="514"/>
                    <a:pt x="1535" y="214"/>
                  </a:cubicBezTo>
                  <a:cubicBezTo>
                    <a:pt x="1376" y="70"/>
                    <a:pt x="1180" y="0"/>
                    <a:pt x="9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2862958" y="3850676"/>
              <a:ext cx="88948" cy="78779"/>
            </a:xfrm>
            <a:custGeom>
              <a:avLst/>
              <a:gdLst/>
              <a:ahLst/>
              <a:cxnLst/>
              <a:rect l="l" t="t" r="r" b="b"/>
              <a:pathLst>
                <a:path w="2003" h="1774" extrusionOk="0">
                  <a:moveTo>
                    <a:pt x="979" y="0"/>
                  </a:moveTo>
                  <a:cubicBezTo>
                    <a:pt x="720" y="0"/>
                    <a:pt x="469" y="111"/>
                    <a:pt x="301" y="316"/>
                  </a:cubicBezTo>
                  <a:cubicBezTo>
                    <a:pt x="1" y="717"/>
                    <a:pt x="34" y="1284"/>
                    <a:pt x="434" y="1584"/>
                  </a:cubicBezTo>
                  <a:cubicBezTo>
                    <a:pt x="590" y="1712"/>
                    <a:pt x="783" y="1773"/>
                    <a:pt x="975" y="1773"/>
                  </a:cubicBezTo>
                  <a:cubicBezTo>
                    <a:pt x="1236" y="1773"/>
                    <a:pt x="1496" y="1661"/>
                    <a:pt x="1668" y="1451"/>
                  </a:cubicBezTo>
                  <a:cubicBezTo>
                    <a:pt x="2002" y="1084"/>
                    <a:pt x="1935" y="517"/>
                    <a:pt x="1568" y="216"/>
                  </a:cubicBezTo>
                  <a:cubicBezTo>
                    <a:pt x="1392" y="69"/>
                    <a:pt x="1183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3345227" y="3374059"/>
              <a:ext cx="78557" cy="80022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768" y="901"/>
                  </a:moveTo>
                  <a:cubicBezTo>
                    <a:pt x="1768" y="1401"/>
                    <a:pt x="1368" y="1801"/>
                    <a:pt x="868" y="1801"/>
                  </a:cubicBezTo>
                  <a:cubicBezTo>
                    <a:pt x="401" y="1801"/>
                    <a:pt x="0" y="1401"/>
                    <a:pt x="0" y="901"/>
                  </a:cubicBezTo>
                  <a:cubicBezTo>
                    <a:pt x="0" y="400"/>
                    <a:pt x="401" y="0"/>
                    <a:pt x="868" y="0"/>
                  </a:cubicBezTo>
                  <a:cubicBezTo>
                    <a:pt x="1368" y="0"/>
                    <a:pt x="1768" y="400"/>
                    <a:pt x="1768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3143745" y="3464384"/>
              <a:ext cx="80067" cy="80067"/>
            </a:xfrm>
            <a:custGeom>
              <a:avLst/>
              <a:gdLst/>
              <a:ahLst/>
              <a:cxnLst/>
              <a:rect l="l" t="t" r="r" b="b"/>
              <a:pathLst>
                <a:path w="1803" h="1803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402"/>
                    <a:pt x="401" y="1802"/>
                    <a:pt x="902" y="1802"/>
                  </a:cubicBezTo>
                  <a:cubicBezTo>
                    <a:pt x="1402" y="1802"/>
                    <a:pt x="1802" y="1402"/>
                    <a:pt x="1802" y="901"/>
                  </a:cubicBezTo>
                  <a:cubicBezTo>
                    <a:pt x="1802" y="401"/>
                    <a:pt x="1402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3514112" y="3097044"/>
              <a:ext cx="151119" cy="151119"/>
            </a:xfrm>
            <a:custGeom>
              <a:avLst/>
              <a:gdLst/>
              <a:ahLst/>
              <a:cxnLst/>
              <a:rect l="l" t="t" r="r" b="b"/>
              <a:pathLst>
                <a:path w="3403" h="3403" extrusionOk="0">
                  <a:moveTo>
                    <a:pt x="1701" y="0"/>
                  </a:moveTo>
                  <a:cubicBezTo>
                    <a:pt x="767" y="0"/>
                    <a:pt x="0" y="767"/>
                    <a:pt x="0" y="1701"/>
                  </a:cubicBezTo>
                  <a:cubicBezTo>
                    <a:pt x="0" y="2635"/>
                    <a:pt x="767" y="3403"/>
                    <a:pt x="1701" y="3403"/>
                  </a:cubicBezTo>
                  <a:cubicBezTo>
                    <a:pt x="2635" y="3403"/>
                    <a:pt x="3403" y="2635"/>
                    <a:pt x="3403" y="1701"/>
                  </a:cubicBezTo>
                  <a:cubicBezTo>
                    <a:pt x="3403" y="767"/>
                    <a:pt x="2635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3416325" y="2523740"/>
              <a:ext cx="124474" cy="125984"/>
            </a:xfrm>
            <a:custGeom>
              <a:avLst/>
              <a:gdLst/>
              <a:ahLst/>
              <a:cxnLst/>
              <a:rect l="l" t="t" r="r" b="b"/>
              <a:pathLst>
                <a:path w="2803" h="2837" extrusionOk="0">
                  <a:moveTo>
                    <a:pt x="1402" y="1"/>
                  </a:moveTo>
                  <a:cubicBezTo>
                    <a:pt x="634" y="1"/>
                    <a:pt x="1" y="635"/>
                    <a:pt x="1" y="1402"/>
                  </a:cubicBezTo>
                  <a:cubicBezTo>
                    <a:pt x="1" y="2203"/>
                    <a:pt x="634" y="2836"/>
                    <a:pt x="1402" y="2836"/>
                  </a:cubicBezTo>
                  <a:cubicBezTo>
                    <a:pt x="2169" y="2836"/>
                    <a:pt x="2803" y="2203"/>
                    <a:pt x="2803" y="1402"/>
                  </a:cubicBezTo>
                  <a:cubicBezTo>
                    <a:pt x="2803" y="635"/>
                    <a:pt x="2169" y="1"/>
                    <a:pt x="1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5"/>
            <p:cNvSpPr/>
            <p:nvPr/>
          </p:nvSpPr>
          <p:spPr>
            <a:xfrm rot="899912" flipH="1">
              <a:off x="3201727" y="1398727"/>
              <a:ext cx="78558" cy="78558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1" y="0"/>
                  </a:moveTo>
                  <a:cubicBezTo>
                    <a:pt x="401" y="0"/>
                    <a:pt x="0" y="400"/>
                    <a:pt x="0" y="901"/>
                  </a:cubicBezTo>
                  <a:cubicBezTo>
                    <a:pt x="0" y="1368"/>
                    <a:pt x="401" y="1768"/>
                    <a:pt x="901" y="1768"/>
                  </a:cubicBezTo>
                  <a:cubicBezTo>
                    <a:pt x="1368" y="1768"/>
                    <a:pt x="1768" y="1368"/>
                    <a:pt x="1768" y="901"/>
                  </a:cubicBezTo>
                  <a:cubicBezTo>
                    <a:pt x="1768" y="400"/>
                    <a:pt x="1368" y="0"/>
                    <a:pt x="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5"/>
            <p:cNvSpPr/>
            <p:nvPr/>
          </p:nvSpPr>
          <p:spPr>
            <a:xfrm rot="899912" flipH="1">
              <a:off x="3010896" y="1573007"/>
              <a:ext cx="78558" cy="78558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368"/>
                    <a:pt x="401" y="1769"/>
                    <a:pt x="902" y="1769"/>
                  </a:cubicBezTo>
                  <a:cubicBezTo>
                    <a:pt x="1402" y="1769"/>
                    <a:pt x="1769" y="1368"/>
                    <a:pt x="1769" y="901"/>
                  </a:cubicBezTo>
                  <a:cubicBezTo>
                    <a:pt x="1769" y="401"/>
                    <a:pt x="1369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5"/>
            <p:cNvSpPr/>
            <p:nvPr/>
          </p:nvSpPr>
          <p:spPr>
            <a:xfrm rot="1649297">
              <a:off x="2869013" y="1023364"/>
              <a:ext cx="157073" cy="157073"/>
            </a:xfrm>
            <a:custGeom>
              <a:avLst/>
              <a:gdLst/>
              <a:ahLst/>
              <a:cxnLst/>
              <a:rect l="l" t="t" r="r" b="b"/>
              <a:pathLst>
                <a:path w="3537" h="3537" fill="none" extrusionOk="0">
                  <a:moveTo>
                    <a:pt x="3536" y="1769"/>
                  </a:moveTo>
                  <a:cubicBezTo>
                    <a:pt x="3536" y="2736"/>
                    <a:pt x="2769" y="3537"/>
                    <a:pt x="1768" y="3537"/>
                  </a:cubicBezTo>
                  <a:cubicBezTo>
                    <a:pt x="801" y="3537"/>
                    <a:pt x="0" y="2736"/>
                    <a:pt x="0" y="1769"/>
                  </a:cubicBezTo>
                  <a:cubicBezTo>
                    <a:pt x="0" y="768"/>
                    <a:pt x="801" y="1"/>
                    <a:pt x="1768" y="1"/>
                  </a:cubicBezTo>
                  <a:cubicBezTo>
                    <a:pt x="2769" y="1"/>
                    <a:pt x="3536" y="768"/>
                    <a:pt x="3536" y="1769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5"/>
            <p:cNvSpPr/>
            <p:nvPr/>
          </p:nvSpPr>
          <p:spPr>
            <a:xfrm rot="1649297">
              <a:off x="2627044" y="776484"/>
              <a:ext cx="77093" cy="78559"/>
            </a:xfrm>
            <a:custGeom>
              <a:avLst/>
              <a:gdLst/>
              <a:ahLst/>
              <a:cxnLst/>
              <a:rect l="l" t="t" r="r" b="b"/>
              <a:pathLst>
                <a:path w="1736" h="1769" fill="none" extrusionOk="0">
                  <a:moveTo>
                    <a:pt x="1735" y="901"/>
                  </a:moveTo>
                  <a:cubicBezTo>
                    <a:pt x="1735" y="1368"/>
                    <a:pt x="1335" y="1768"/>
                    <a:pt x="868" y="1768"/>
                  </a:cubicBezTo>
                  <a:cubicBezTo>
                    <a:pt x="368" y="1768"/>
                    <a:pt x="1" y="1368"/>
                    <a:pt x="1" y="901"/>
                  </a:cubicBezTo>
                  <a:cubicBezTo>
                    <a:pt x="1" y="401"/>
                    <a:pt x="368" y="0"/>
                    <a:pt x="868" y="0"/>
                  </a:cubicBezTo>
                  <a:cubicBezTo>
                    <a:pt x="1335" y="34"/>
                    <a:pt x="1735" y="401"/>
                    <a:pt x="1735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5"/>
            <p:cNvSpPr/>
            <p:nvPr/>
          </p:nvSpPr>
          <p:spPr>
            <a:xfrm>
              <a:off x="3067368" y="543751"/>
              <a:ext cx="91934" cy="91025"/>
            </a:xfrm>
            <a:custGeom>
              <a:avLst/>
              <a:gdLst/>
              <a:ahLst/>
              <a:cxnLst/>
              <a:rect l="l" t="t" r="r" b="b"/>
              <a:pathLst>
                <a:path w="3337" h="3304" extrusionOk="0">
                  <a:moveTo>
                    <a:pt x="1669" y="1"/>
                  </a:moveTo>
                  <a:cubicBezTo>
                    <a:pt x="768" y="1"/>
                    <a:pt x="1" y="735"/>
                    <a:pt x="1" y="1635"/>
                  </a:cubicBezTo>
                  <a:cubicBezTo>
                    <a:pt x="1" y="2536"/>
                    <a:pt x="768" y="3303"/>
                    <a:pt x="1669" y="3303"/>
                  </a:cubicBezTo>
                  <a:cubicBezTo>
                    <a:pt x="2603" y="3303"/>
                    <a:pt x="3336" y="2569"/>
                    <a:pt x="3336" y="1635"/>
                  </a:cubicBezTo>
                  <a:cubicBezTo>
                    <a:pt x="3336" y="735"/>
                    <a:pt x="2603" y="1"/>
                    <a:pt x="1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5"/>
            <p:cNvSpPr/>
            <p:nvPr/>
          </p:nvSpPr>
          <p:spPr>
            <a:xfrm>
              <a:off x="1138659" y="1212709"/>
              <a:ext cx="157069" cy="157069"/>
            </a:xfrm>
            <a:custGeom>
              <a:avLst/>
              <a:gdLst/>
              <a:ahLst/>
              <a:cxnLst/>
              <a:rect l="l" t="t" r="r" b="b"/>
              <a:pathLst>
                <a:path w="3537" h="3537" fill="none" extrusionOk="0">
                  <a:moveTo>
                    <a:pt x="3536" y="1769"/>
                  </a:moveTo>
                  <a:cubicBezTo>
                    <a:pt x="3536" y="2736"/>
                    <a:pt x="2769" y="3537"/>
                    <a:pt x="1768" y="3537"/>
                  </a:cubicBezTo>
                  <a:cubicBezTo>
                    <a:pt x="801" y="3537"/>
                    <a:pt x="0" y="2736"/>
                    <a:pt x="0" y="1769"/>
                  </a:cubicBezTo>
                  <a:cubicBezTo>
                    <a:pt x="0" y="768"/>
                    <a:pt x="801" y="1"/>
                    <a:pt x="1768" y="1"/>
                  </a:cubicBezTo>
                  <a:cubicBezTo>
                    <a:pt x="2769" y="1"/>
                    <a:pt x="3536" y="768"/>
                    <a:pt x="3536" y="1769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0000" y="895350"/>
            <a:ext cx="7704000" cy="4114800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U genetskom kodu i u tabeli cjelobrojnih masa postoje kodovi i mase za samo 20 aminokiselina.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Pošto razmatramo NRP peptide koji ne nastaju prema pravilima centralne dogme, ovi peptidi mogu da sadrže i neke nestandardne aminokiseline.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Na primjer, tirocidin B1 sadrži Ornitin.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Za Ornitin ne postoji nukleotidni triplet u okviru genetskog koda i ne postoji cjelobrojna masa u tabeli.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Možemo da predpostavmo da bilo koji broj između 57 – 200 može biti masa nestandardne aminokiseline.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Prošireni spektar – spektar u kome nismo ograničeni na tabelu od 18 cjelobrojnih masa.</a:t>
            </a:r>
            <a:endParaRPr lang="en-US" sz="1600" dirty="0" smtClean="0"/>
          </a:p>
          <a:p>
            <a:pPr>
              <a:buFont typeface="Courier New" pitchFamily="49" charset="0"/>
              <a:buChar char="o"/>
            </a:pP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285750"/>
            <a:ext cx="7704000" cy="572700"/>
          </a:xfrm>
        </p:spPr>
        <p:txBody>
          <a:bodyPr/>
          <a:lstStyle/>
          <a:p>
            <a:r>
              <a:rPr lang="sr-Latn-RS" sz="2800" dirty="0" smtClean="0">
                <a:solidFill>
                  <a:schemeClr val="accent1"/>
                </a:solidFill>
              </a:rPr>
              <a:t>Od 20 do 100 </a:t>
            </a:r>
            <a:r>
              <a:rPr lang="sr-Latn-RS" sz="2800" dirty="0" smtClean="0">
                <a:solidFill>
                  <a:schemeClr val="tx1">
                    <a:lumMod val="50000"/>
                  </a:schemeClr>
                </a:solidFill>
              </a:rPr>
              <a:t>aminokiselina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5"/>
          <p:cNvSpPr/>
          <p:nvPr/>
        </p:nvSpPr>
        <p:spPr>
          <a:xfrm>
            <a:off x="4638156" y="1069886"/>
            <a:ext cx="1381643" cy="1273264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35"/>
          <p:cNvSpPr txBox="1">
            <a:spLocks noGrp="1"/>
          </p:cNvSpPr>
          <p:nvPr>
            <p:ph type="title"/>
          </p:nvPr>
        </p:nvSpPr>
        <p:spPr>
          <a:xfrm>
            <a:off x="3810000" y="2647950"/>
            <a:ext cx="43434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/>
              <a:t>Spektralna konvolucija</a:t>
            </a:r>
            <a:endParaRPr sz="3600"/>
          </a:p>
        </p:txBody>
      </p:sp>
      <p:sp>
        <p:nvSpPr>
          <p:cNvPr id="1501" name="Google Shape;1501;p35"/>
          <p:cNvSpPr txBox="1">
            <a:spLocks noGrp="1"/>
          </p:cNvSpPr>
          <p:nvPr>
            <p:ph type="title" idx="2"/>
          </p:nvPr>
        </p:nvSpPr>
        <p:spPr>
          <a:xfrm>
            <a:off x="4724400" y="1172938"/>
            <a:ext cx="1219199" cy="109401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 smtClean="0"/>
              <a:t>6</a:t>
            </a:r>
            <a:endParaRPr/>
          </a:p>
        </p:txBody>
      </p:sp>
      <p:grpSp>
        <p:nvGrpSpPr>
          <p:cNvPr id="2" name="Google Shape;1503;p35"/>
          <p:cNvGrpSpPr/>
          <p:nvPr/>
        </p:nvGrpSpPr>
        <p:grpSpPr>
          <a:xfrm>
            <a:off x="7882032" y="529922"/>
            <a:ext cx="551991" cy="672724"/>
            <a:chOff x="5562825" y="2204650"/>
            <a:chExt cx="331925" cy="404500"/>
          </a:xfrm>
        </p:grpSpPr>
        <p:sp>
          <p:nvSpPr>
            <p:cNvPr id="1504" name="Google Shape;1504;p35"/>
            <p:cNvSpPr/>
            <p:nvPr/>
          </p:nvSpPr>
          <p:spPr>
            <a:xfrm flipH="1">
              <a:off x="5809650" y="2204650"/>
              <a:ext cx="25" cy="74250"/>
            </a:xfrm>
            <a:custGeom>
              <a:avLst/>
              <a:gdLst/>
              <a:ahLst/>
              <a:cxnLst/>
              <a:rect l="l" t="t" r="r" b="b"/>
              <a:pathLst>
                <a:path w="1" h="2970" fill="none" extrusionOk="0">
                  <a:moveTo>
                    <a:pt x="0" y="1"/>
                  </a:moveTo>
                  <a:lnTo>
                    <a:pt x="0" y="297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 flipH="1">
              <a:off x="5809650" y="2305575"/>
              <a:ext cx="25" cy="74225"/>
            </a:xfrm>
            <a:custGeom>
              <a:avLst/>
              <a:gdLst/>
              <a:ahLst/>
              <a:cxnLst/>
              <a:rect l="l" t="t" r="r" b="b"/>
              <a:pathLst>
                <a:path w="1" h="2969" fill="none" extrusionOk="0">
                  <a:moveTo>
                    <a:pt x="0" y="0"/>
                  </a:moveTo>
                  <a:lnTo>
                    <a:pt x="0" y="29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 flipH="1">
              <a:off x="5820500" y="2289825"/>
              <a:ext cx="74250" cy="25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0"/>
                  </a:moveTo>
                  <a:lnTo>
                    <a:pt x="2969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 flipH="1">
              <a:off x="5719600" y="2292225"/>
              <a:ext cx="74250" cy="25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0"/>
                  </a:moveTo>
                  <a:lnTo>
                    <a:pt x="2970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 flipH="1">
              <a:off x="5653725" y="2434000"/>
              <a:ext cx="25" cy="74225"/>
            </a:xfrm>
            <a:custGeom>
              <a:avLst/>
              <a:gdLst/>
              <a:ahLst/>
              <a:cxnLst/>
              <a:rect l="l" t="t" r="r" b="b"/>
              <a:pathLst>
                <a:path w="1" h="2969" fill="none" extrusionOk="0">
                  <a:moveTo>
                    <a:pt x="1" y="0"/>
                  </a:moveTo>
                  <a:lnTo>
                    <a:pt x="1" y="29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 flipH="1">
              <a:off x="5653725" y="2534900"/>
              <a:ext cx="25" cy="74250"/>
            </a:xfrm>
            <a:custGeom>
              <a:avLst/>
              <a:gdLst/>
              <a:ahLst/>
              <a:cxnLst/>
              <a:rect l="l" t="t" r="r" b="b"/>
              <a:pathLst>
                <a:path w="1" h="2970" fill="none" extrusionOk="0">
                  <a:moveTo>
                    <a:pt x="1" y="0"/>
                  </a:moveTo>
                  <a:lnTo>
                    <a:pt x="1" y="29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 flipH="1">
              <a:off x="5663725" y="2521550"/>
              <a:ext cx="74250" cy="25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1"/>
                  </a:moveTo>
                  <a:lnTo>
                    <a:pt x="297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 flipH="1">
              <a:off x="5562825" y="2521550"/>
              <a:ext cx="74250" cy="25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1"/>
                  </a:moveTo>
                  <a:lnTo>
                    <a:pt x="297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512;p35"/>
          <p:cNvGrpSpPr/>
          <p:nvPr/>
        </p:nvGrpSpPr>
        <p:grpSpPr>
          <a:xfrm>
            <a:off x="647740" y="543751"/>
            <a:ext cx="3017492" cy="4055990"/>
            <a:chOff x="647740" y="543751"/>
            <a:chExt cx="3017492" cy="4055990"/>
          </a:xfrm>
        </p:grpSpPr>
        <p:sp>
          <p:nvSpPr>
            <p:cNvPr id="1513" name="Google Shape;1513;p35"/>
            <p:cNvSpPr/>
            <p:nvPr/>
          </p:nvSpPr>
          <p:spPr>
            <a:xfrm>
              <a:off x="2820015" y="1219365"/>
              <a:ext cx="373334" cy="372845"/>
            </a:xfrm>
            <a:custGeom>
              <a:avLst/>
              <a:gdLst/>
              <a:ahLst/>
              <a:cxnLst/>
              <a:rect l="l" t="t" r="r" b="b"/>
              <a:pathLst>
                <a:path w="8407" h="8396" extrusionOk="0">
                  <a:moveTo>
                    <a:pt x="7873" y="1"/>
                  </a:moveTo>
                  <a:cubicBezTo>
                    <a:pt x="7639" y="1"/>
                    <a:pt x="7339" y="1"/>
                    <a:pt x="7039" y="34"/>
                  </a:cubicBezTo>
                  <a:cubicBezTo>
                    <a:pt x="6271" y="134"/>
                    <a:pt x="5304" y="334"/>
                    <a:pt x="4270" y="868"/>
                  </a:cubicBezTo>
                  <a:cubicBezTo>
                    <a:pt x="4070" y="935"/>
                    <a:pt x="3903" y="1068"/>
                    <a:pt x="3703" y="1168"/>
                  </a:cubicBezTo>
                  <a:lnTo>
                    <a:pt x="3670" y="1202"/>
                  </a:lnTo>
                  <a:cubicBezTo>
                    <a:pt x="3369" y="1368"/>
                    <a:pt x="3069" y="1602"/>
                    <a:pt x="2736" y="1869"/>
                  </a:cubicBezTo>
                  <a:cubicBezTo>
                    <a:pt x="2736" y="1902"/>
                    <a:pt x="2702" y="1902"/>
                    <a:pt x="2669" y="1936"/>
                  </a:cubicBezTo>
                  <a:cubicBezTo>
                    <a:pt x="2569" y="2002"/>
                    <a:pt x="2502" y="2102"/>
                    <a:pt x="2402" y="2169"/>
                  </a:cubicBezTo>
                  <a:cubicBezTo>
                    <a:pt x="968" y="3570"/>
                    <a:pt x="367" y="5271"/>
                    <a:pt x="134" y="6539"/>
                  </a:cubicBezTo>
                  <a:cubicBezTo>
                    <a:pt x="100" y="6672"/>
                    <a:pt x="100" y="6806"/>
                    <a:pt x="67" y="6906"/>
                  </a:cubicBezTo>
                  <a:cubicBezTo>
                    <a:pt x="0" y="7506"/>
                    <a:pt x="0" y="8007"/>
                    <a:pt x="0" y="8240"/>
                  </a:cubicBezTo>
                  <a:cubicBezTo>
                    <a:pt x="0" y="8307"/>
                    <a:pt x="0" y="8340"/>
                    <a:pt x="0" y="8373"/>
                  </a:cubicBezTo>
                  <a:lnTo>
                    <a:pt x="100" y="8373"/>
                  </a:lnTo>
                  <a:cubicBezTo>
                    <a:pt x="183" y="8387"/>
                    <a:pt x="295" y="8395"/>
                    <a:pt x="430" y="8395"/>
                  </a:cubicBezTo>
                  <a:cubicBezTo>
                    <a:pt x="622" y="8395"/>
                    <a:pt x="861" y="8379"/>
                    <a:pt x="1134" y="8340"/>
                  </a:cubicBezTo>
                  <a:cubicBezTo>
                    <a:pt x="1268" y="8340"/>
                    <a:pt x="1401" y="8307"/>
                    <a:pt x="1568" y="8273"/>
                  </a:cubicBezTo>
                  <a:cubicBezTo>
                    <a:pt x="2602" y="8140"/>
                    <a:pt x="4003" y="7740"/>
                    <a:pt x="5304" y="6772"/>
                  </a:cubicBezTo>
                  <a:cubicBezTo>
                    <a:pt x="5404" y="6672"/>
                    <a:pt x="5538" y="6572"/>
                    <a:pt x="5638" y="6505"/>
                  </a:cubicBezTo>
                  <a:cubicBezTo>
                    <a:pt x="5771" y="6372"/>
                    <a:pt x="5871" y="6272"/>
                    <a:pt x="6005" y="6172"/>
                  </a:cubicBezTo>
                  <a:cubicBezTo>
                    <a:pt x="6071" y="6072"/>
                    <a:pt x="6171" y="6005"/>
                    <a:pt x="6271" y="5905"/>
                  </a:cubicBezTo>
                  <a:cubicBezTo>
                    <a:pt x="6338" y="5805"/>
                    <a:pt x="6405" y="5738"/>
                    <a:pt x="6505" y="5638"/>
                  </a:cubicBezTo>
                  <a:cubicBezTo>
                    <a:pt x="6572" y="5538"/>
                    <a:pt x="6638" y="5438"/>
                    <a:pt x="6705" y="5371"/>
                  </a:cubicBezTo>
                  <a:cubicBezTo>
                    <a:pt x="8406" y="3236"/>
                    <a:pt x="8406" y="835"/>
                    <a:pt x="8373" y="101"/>
                  </a:cubicBezTo>
                  <a:lnTo>
                    <a:pt x="83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2870374" y="1502331"/>
              <a:ext cx="200011" cy="87438"/>
            </a:xfrm>
            <a:custGeom>
              <a:avLst/>
              <a:gdLst/>
              <a:ahLst/>
              <a:cxnLst/>
              <a:rect l="l" t="t" r="r" b="b"/>
              <a:pathLst>
                <a:path w="4504" h="1969" extrusionOk="0">
                  <a:moveTo>
                    <a:pt x="3536" y="0"/>
                  </a:moveTo>
                  <a:cubicBezTo>
                    <a:pt x="2002" y="0"/>
                    <a:pt x="668" y="801"/>
                    <a:pt x="0" y="1968"/>
                  </a:cubicBezTo>
                  <a:cubicBezTo>
                    <a:pt x="134" y="1968"/>
                    <a:pt x="267" y="1935"/>
                    <a:pt x="434" y="1901"/>
                  </a:cubicBezTo>
                  <a:cubicBezTo>
                    <a:pt x="1068" y="967"/>
                    <a:pt x="2235" y="334"/>
                    <a:pt x="3536" y="334"/>
                  </a:cubicBezTo>
                  <a:cubicBezTo>
                    <a:pt x="3736" y="334"/>
                    <a:pt x="3970" y="367"/>
                    <a:pt x="4170" y="400"/>
                  </a:cubicBezTo>
                  <a:cubicBezTo>
                    <a:pt x="4270" y="300"/>
                    <a:pt x="4404" y="200"/>
                    <a:pt x="4504" y="133"/>
                  </a:cubicBezTo>
                  <a:cubicBezTo>
                    <a:pt x="4203" y="33"/>
                    <a:pt x="3870" y="0"/>
                    <a:pt x="3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2968117" y="1257911"/>
              <a:ext cx="130425" cy="235537"/>
            </a:xfrm>
            <a:custGeom>
              <a:avLst/>
              <a:gdLst/>
              <a:ahLst/>
              <a:cxnLst/>
              <a:rect l="l" t="t" r="r" b="b"/>
              <a:pathLst>
                <a:path w="2937" h="5304" extrusionOk="0">
                  <a:moveTo>
                    <a:pt x="968" y="0"/>
                  </a:moveTo>
                  <a:lnTo>
                    <a:pt x="968" y="0"/>
                  </a:lnTo>
                  <a:cubicBezTo>
                    <a:pt x="768" y="67"/>
                    <a:pt x="568" y="200"/>
                    <a:pt x="368" y="300"/>
                  </a:cubicBezTo>
                  <a:lnTo>
                    <a:pt x="368" y="334"/>
                  </a:lnTo>
                  <a:cubicBezTo>
                    <a:pt x="134" y="767"/>
                    <a:pt x="1" y="1301"/>
                    <a:pt x="1" y="1835"/>
                  </a:cubicBezTo>
                  <a:cubicBezTo>
                    <a:pt x="1" y="3436"/>
                    <a:pt x="1102" y="4804"/>
                    <a:pt x="2670" y="5304"/>
                  </a:cubicBezTo>
                  <a:cubicBezTo>
                    <a:pt x="2770" y="5204"/>
                    <a:pt x="2836" y="5137"/>
                    <a:pt x="2936" y="5037"/>
                  </a:cubicBezTo>
                  <a:cubicBezTo>
                    <a:pt x="1435" y="4603"/>
                    <a:pt x="335" y="3336"/>
                    <a:pt x="335" y="1835"/>
                  </a:cubicBezTo>
                  <a:cubicBezTo>
                    <a:pt x="335" y="1168"/>
                    <a:pt x="568" y="534"/>
                    <a:pt x="9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3057023" y="1219365"/>
              <a:ext cx="112617" cy="250414"/>
            </a:xfrm>
            <a:custGeom>
              <a:avLst/>
              <a:gdLst/>
              <a:ahLst/>
              <a:cxnLst/>
              <a:rect l="l" t="t" r="r" b="b"/>
              <a:pathLst>
                <a:path w="2536" h="5639" extrusionOk="0">
                  <a:moveTo>
                    <a:pt x="2536" y="1"/>
                  </a:moveTo>
                  <a:cubicBezTo>
                    <a:pt x="2302" y="1"/>
                    <a:pt x="2035" y="1"/>
                    <a:pt x="1702" y="34"/>
                  </a:cubicBezTo>
                  <a:cubicBezTo>
                    <a:pt x="668" y="701"/>
                    <a:pt x="0" y="1802"/>
                    <a:pt x="0" y="3036"/>
                  </a:cubicBezTo>
                  <a:cubicBezTo>
                    <a:pt x="0" y="4037"/>
                    <a:pt x="434" y="4971"/>
                    <a:pt x="1168" y="5638"/>
                  </a:cubicBezTo>
                  <a:cubicBezTo>
                    <a:pt x="1235" y="5538"/>
                    <a:pt x="1301" y="5438"/>
                    <a:pt x="1368" y="5371"/>
                  </a:cubicBezTo>
                  <a:cubicBezTo>
                    <a:pt x="734" y="4771"/>
                    <a:pt x="334" y="3937"/>
                    <a:pt x="334" y="3036"/>
                  </a:cubicBezTo>
                  <a:cubicBezTo>
                    <a:pt x="334" y="1669"/>
                    <a:pt x="1235" y="501"/>
                    <a:pt x="2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2820015" y="1219365"/>
              <a:ext cx="373334" cy="371868"/>
            </a:xfrm>
            <a:custGeom>
              <a:avLst/>
              <a:gdLst/>
              <a:ahLst/>
              <a:cxnLst/>
              <a:rect l="l" t="t" r="r" b="b"/>
              <a:pathLst>
                <a:path w="8407" h="8374" extrusionOk="0">
                  <a:moveTo>
                    <a:pt x="8273" y="1"/>
                  </a:moveTo>
                  <a:lnTo>
                    <a:pt x="0" y="8240"/>
                  </a:lnTo>
                  <a:cubicBezTo>
                    <a:pt x="0" y="8307"/>
                    <a:pt x="0" y="8340"/>
                    <a:pt x="0" y="8373"/>
                  </a:cubicBezTo>
                  <a:lnTo>
                    <a:pt x="100" y="8373"/>
                  </a:lnTo>
                  <a:lnTo>
                    <a:pt x="8406" y="101"/>
                  </a:lnTo>
                  <a:lnTo>
                    <a:pt x="8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 flipH="1">
              <a:off x="1043843" y="3544471"/>
              <a:ext cx="78557" cy="80022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768" y="901"/>
                  </a:moveTo>
                  <a:cubicBezTo>
                    <a:pt x="1768" y="1401"/>
                    <a:pt x="1368" y="1801"/>
                    <a:pt x="868" y="1801"/>
                  </a:cubicBezTo>
                  <a:cubicBezTo>
                    <a:pt x="401" y="1801"/>
                    <a:pt x="0" y="1401"/>
                    <a:pt x="0" y="901"/>
                  </a:cubicBezTo>
                  <a:cubicBezTo>
                    <a:pt x="0" y="400"/>
                    <a:pt x="401" y="0"/>
                    <a:pt x="868" y="0"/>
                  </a:cubicBezTo>
                  <a:cubicBezTo>
                    <a:pt x="1368" y="0"/>
                    <a:pt x="1768" y="400"/>
                    <a:pt x="1768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 flipH="1">
              <a:off x="1243814" y="3634797"/>
              <a:ext cx="80067" cy="80067"/>
            </a:xfrm>
            <a:custGeom>
              <a:avLst/>
              <a:gdLst/>
              <a:ahLst/>
              <a:cxnLst/>
              <a:rect l="l" t="t" r="r" b="b"/>
              <a:pathLst>
                <a:path w="1803" h="1803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402"/>
                    <a:pt x="401" y="1802"/>
                    <a:pt x="902" y="1802"/>
                  </a:cubicBezTo>
                  <a:cubicBezTo>
                    <a:pt x="1402" y="1802"/>
                    <a:pt x="1802" y="1402"/>
                    <a:pt x="1802" y="901"/>
                  </a:cubicBezTo>
                  <a:cubicBezTo>
                    <a:pt x="1802" y="401"/>
                    <a:pt x="1402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 flipH="1">
              <a:off x="1152070" y="3133981"/>
              <a:ext cx="151119" cy="151119"/>
            </a:xfrm>
            <a:custGeom>
              <a:avLst/>
              <a:gdLst/>
              <a:ahLst/>
              <a:cxnLst/>
              <a:rect l="l" t="t" r="r" b="b"/>
              <a:pathLst>
                <a:path w="3403" h="3403" extrusionOk="0">
                  <a:moveTo>
                    <a:pt x="1701" y="0"/>
                  </a:moveTo>
                  <a:cubicBezTo>
                    <a:pt x="767" y="0"/>
                    <a:pt x="0" y="767"/>
                    <a:pt x="0" y="1701"/>
                  </a:cubicBezTo>
                  <a:cubicBezTo>
                    <a:pt x="0" y="2635"/>
                    <a:pt x="767" y="3403"/>
                    <a:pt x="1701" y="3403"/>
                  </a:cubicBezTo>
                  <a:cubicBezTo>
                    <a:pt x="2635" y="3403"/>
                    <a:pt x="3403" y="2635"/>
                    <a:pt x="3403" y="1701"/>
                  </a:cubicBezTo>
                  <a:cubicBezTo>
                    <a:pt x="3403" y="767"/>
                    <a:pt x="2635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 flipH="1">
              <a:off x="647740" y="2973302"/>
              <a:ext cx="124474" cy="125984"/>
            </a:xfrm>
            <a:custGeom>
              <a:avLst/>
              <a:gdLst/>
              <a:ahLst/>
              <a:cxnLst/>
              <a:rect l="l" t="t" r="r" b="b"/>
              <a:pathLst>
                <a:path w="2803" h="2837" extrusionOk="0">
                  <a:moveTo>
                    <a:pt x="1402" y="1"/>
                  </a:moveTo>
                  <a:cubicBezTo>
                    <a:pt x="634" y="1"/>
                    <a:pt x="1" y="635"/>
                    <a:pt x="1" y="1402"/>
                  </a:cubicBezTo>
                  <a:cubicBezTo>
                    <a:pt x="1" y="2203"/>
                    <a:pt x="634" y="2836"/>
                    <a:pt x="1402" y="2836"/>
                  </a:cubicBezTo>
                  <a:cubicBezTo>
                    <a:pt x="2169" y="2836"/>
                    <a:pt x="2803" y="2203"/>
                    <a:pt x="2803" y="1402"/>
                  </a:cubicBezTo>
                  <a:cubicBezTo>
                    <a:pt x="2803" y="635"/>
                    <a:pt x="2169" y="1"/>
                    <a:pt x="1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1728250" y="2437025"/>
              <a:ext cx="392607" cy="2162716"/>
            </a:xfrm>
            <a:custGeom>
              <a:avLst/>
              <a:gdLst/>
              <a:ahLst/>
              <a:cxnLst/>
              <a:rect l="l" t="t" r="r" b="b"/>
              <a:pathLst>
                <a:path w="8841" h="33392" fill="none" extrusionOk="0">
                  <a:moveTo>
                    <a:pt x="4404" y="33391"/>
                  </a:moveTo>
                  <a:lnTo>
                    <a:pt x="4404" y="33391"/>
                  </a:lnTo>
                  <a:cubicBezTo>
                    <a:pt x="1969" y="33391"/>
                    <a:pt x="1" y="31423"/>
                    <a:pt x="1" y="28955"/>
                  </a:cubicBezTo>
                  <a:lnTo>
                    <a:pt x="1" y="0"/>
                  </a:lnTo>
                  <a:lnTo>
                    <a:pt x="8840" y="0"/>
                  </a:lnTo>
                  <a:lnTo>
                    <a:pt x="8840" y="28955"/>
                  </a:lnTo>
                  <a:cubicBezTo>
                    <a:pt x="8840" y="31423"/>
                    <a:pt x="6872" y="33391"/>
                    <a:pt x="4404" y="3339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1793444" y="3245008"/>
              <a:ext cx="260761" cy="1276824"/>
            </a:xfrm>
            <a:custGeom>
              <a:avLst/>
              <a:gdLst/>
              <a:ahLst/>
              <a:cxnLst/>
              <a:rect l="l" t="t" r="r" b="b"/>
              <a:pathLst>
                <a:path w="5872" h="19082" extrusionOk="0">
                  <a:moveTo>
                    <a:pt x="0" y="1"/>
                  </a:moveTo>
                  <a:lnTo>
                    <a:pt x="0" y="16146"/>
                  </a:lnTo>
                  <a:cubicBezTo>
                    <a:pt x="0" y="17780"/>
                    <a:pt x="1335" y="19081"/>
                    <a:pt x="2936" y="19081"/>
                  </a:cubicBezTo>
                  <a:cubicBezTo>
                    <a:pt x="4570" y="19081"/>
                    <a:pt x="5871" y="17780"/>
                    <a:pt x="5871" y="16146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1827507" y="3108069"/>
              <a:ext cx="82998" cy="81488"/>
            </a:xfrm>
            <a:custGeom>
              <a:avLst/>
              <a:gdLst/>
              <a:ahLst/>
              <a:cxnLst/>
              <a:rect l="l" t="t" r="r" b="b"/>
              <a:pathLst>
                <a:path w="1869" h="1835" fill="none" extrusionOk="0">
                  <a:moveTo>
                    <a:pt x="34" y="834"/>
                  </a:moveTo>
                  <a:cubicBezTo>
                    <a:pt x="101" y="367"/>
                    <a:pt x="501" y="0"/>
                    <a:pt x="1001" y="34"/>
                  </a:cubicBezTo>
                  <a:cubicBezTo>
                    <a:pt x="1502" y="67"/>
                    <a:pt x="1869" y="501"/>
                    <a:pt x="1802" y="1001"/>
                  </a:cubicBezTo>
                  <a:cubicBezTo>
                    <a:pt x="1769" y="1468"/>
                    <a:pt x="1335" y="1835"/>
                    <a:pt x="868" y="1802"/>
                  </a:cubicBezTo>
                  <a:cubicBezTo>
                    <a:pt x="368" y="1768"/>
                    <a:pt x="1" y="1335"/>
                    <a:pt x="34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1965262" y="3478030"/>
              <a:ext cx="81532" cy="79001"/>
            </a:xfrm>
            <a:custGeom>
              <a:avLst/>
              <a:gdLst/>
              <a:ahLst/>
              <a:cxnLst/>
              <a:rect l="l" t="t" r="r" b="b"/>
              <a:pathLst>
                <a:path w="1836" h="1779" extrusionOk="0">
                  <a:moveTo>
                    <a:pt x="884" y="1"/>
                  </a:moveTo>
                  <a:cubicBezTo>
                    <a:pt x="435" y="1"/>
                    <a:pt x="65" y="348"/>
                    <a:pt x="34" y="809"/>
                  </a:cubicBezTo>
                  <a:cubicBezTo>
                    <a:pt x="1" y="1310"/>
                    <a:pt x="368" y="1710"/>
                    <a:pt x="835" y="1777"/>
                  </a:cubicBezTo>
                  <a:cubicBezTo>
                    <a:pt x="856" y="1778"/>
                    <a:pt x="877" y="1779"/>
                    <a:pt x="898" y="1779"/>
                  </a:cubicBezTo>
                  <a:cubicBezTo>
                    <a:pt x="1371" y="1779"/>
                    <a:pt x="1770" y="1422"/>
                    <a:pt x="1802" y="943"/>
                  </a:cubicBezTo>
                  <a:cubicBezTo>
                    <a:pt x="1836" y="476"/>
                    <a:pt x="1469" y="42"/>
                    <a:pt x="1002" y="9"/>
                  </a:cubicBezTo>
                  <a:cubicBezTo>
                    <a:pt x="962" y="3"/>
                    <a:pt x="923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1863078" y="3564314"/>
              <a:ext cx="88904" cy="88904"/>
            </a:xfrm>
            <a:custGeom>
              <a:avLst/>
              <a:gdLst/>
              <a:ahLst/>
              <a:cxnLst/>
              <a:rect l="l" t="t" r="r" b="b"/>
              <a:pathLst>
                <a:path w="2002" h="2002" fill="none" extrusionOk="0">
                  <a:moveTo>
                    <a:pt x="1568" y="334"/>
                  </a:moveTo>
                  <a:cubicBezTo>
                    <a:pt x="1935" y="634"/>
                    <a:pt x="2002" y="1201"/>
                    <a:pt x="1701" y="1568"/>
                  </a:cubicBezTo>
                  <a:cubicBezTo>
                    <a:pt x="1368" y="1968"/>
                    <a:pt x="801" y="2002"/>
                    <a:pt x="434" y="1702"/>
                  </a:cubicBezTo>
                  <a:cubicBezTo>
                    <a:pt x="67" y="1401"/>
                    <a:pt x="0" y="834"/>
                    <a:pt x="300" y="434"/>
                  </a:cubicBezTo>
                  <a:cubicBezTo>
                    <a:pt x="634" y="67"/>
                    <a:pt x="1168" y="0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1951940" y="3342098"/>
              <a:ext cx="88948" cy="88948"/>
            </a:xfrm>
            <a:custGeom>
              <a:avLst/>
              <a:gdLst/>
              <a:ahLst/>
              <a:cxnLst/>
              <a:rect l="l" t="t" r="r" b="b"/>
              <a:pathLst>
                <a:path w="2003" h="2003" fill="none" extrusionOk="0">
                  <a:moveTo>
                    <a:pt x="1568" y="334"/>
                  </a:moveTo>
                  <a:cubicBezTo>
                    <a:pt x="1935" y="635"/>
                    <a:pt x="2002" y="1202"/>
                    <a:pt x="1702" y="1569"/>
                  </a:cubicBezTo>
                  <a:cubicBezTo>
                    <a:pt x="1368" y="1935"/>
                    <a:pt x="835" y="2002"/>
                    <a:pt x="434" y="1702"/>
                  </a:cubicBezTo>
                  <a:cubicBezTo>
                    <a:pt x="67" y="1402"/>
                    <a:pt x="1" y="835"/>
                    <a:pt x="301" y="434"/>
                  </a:cubicBezTo>
                  <a:cubicBezTo>
                    <a:pt x="634" y="67"/>
                    <a:pt x="1202" y="1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1923785" y="3669516"/>
              <a:ext cx="88948" cy="79223"/>
            </a:xfrm>
            <a:custGeom>
              <a:avLst/>
              <a:gdLst/>
              <a:ahLst/>
              <a:cxnLst/>
              <a:rect l="l" t="t" r="r" b="b"/>
              <a:pathLst>
                <a:path w="2003" h="1784" extrusionOk="0">
                  <a:moveTo>
                    <a:pt x="980" y="0"/>
                  </a:moveTo>
                  <a:cubicBezTo>
                    <a:pt x="721" y="0"/>
                    <a:pt x="469" y="109"/>
                    <a:pt x="301" y="333"/>
                  </a:cubicBezTo>
                  <a:cubicBezTo>
                    <a:pt x="1" y="700"/>
                    <a:pt x="34" y="1267"/>
                    <a:pt x="435" y="1567"/>
                  </a:cubicBezTo>
                  <a:cubicBezTo>
                    <a:pt x="596" y="1715"/>
                    <a:pt x="797" y="1784"/>
                    <a:pt x="997" y="1784"/>
                  </a:cubicBezTo>
                  <a:cubicBezTo>
                    <a:pt x="1250" y="1784"/>
                    <a:pt x="1501" y="1673"/>
                    <a:pt x="1669" y="1467"/>
                  </a:cubicBezTo>
                  <a:cubicBezTo>
                    <a:pt x="2002" y="1067"/>
                    <a:pt x="1936" y="500"/>
                    <a:pt x="1569" y="200"/>
                  </a:cubicBezTo>
                  <a:cubicBezTo>
                    <a:pt x="1392" y="68"/>
                    <a:pt x="1184" y="0"/>
                    <a:pt x="9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1805303" y="3313366"/>
              <a:ext cx="88904" cy="79134"/>
            </a:xfrm>
            <a:custGeom>
              <a:avLst/>
              <a:gdLst/>
              <a:ahLst/>
              <a:cxnLst/>
              <a:rect l="l" t="t" r="r" b="b"/>
              <a:pathLst>
                <a:path w="2002" h="1782" extrusionOk="0">
                  <a:moveTo>
                    <a:pt x="985" y="0"/>
                  </a:moveTo>
                  <a:cubicBezTo>
                    <a:pt x="727" y="0"/>
                    <a:pt x="471" y="120"/>
                    <a:pt x="301" y="348"/>
                  </a:cubicBezTo>
                  <a:cubicBezTo>
                    <a:pt x="0" y="714"/>
                    <a:pt x="34" y="1282"/>
                    <a:pt x="434" y="1582"/>
                  </a:cubicBezTo>
                  <a:cubicBezTo>
                    <a:pt x="596" y="1714"/>
                    <a:pt x="796" y="1781"/>
                    <a:pt x="995" y="1781"/>
                  </a:cubicBezTo>
                  <a:cubicBezTo>
                    <a:pt x="1249" y="1781"/>
                    <a:pt x="1500" y="1672"/>
                    <a:pt x="1668" y="1448"/>
                  </a:cubicBezTo>
                  <a:cubicBezTo>
                    <a:pt x="2002" y="1081"/>
                    <a:pt x="1935" y="514"/>
                    <a:pt x="1535" y="214"/>
                  </a:cubicBezTo>
                  <a:cubicBezTo>
                    <a:pt x="1376" y="70"/>
                    <a:pt x="1180" y="0"/>
                    <a:pt x="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>
              <a:off x="1968238" y="3165133"/>
              <a:ext cx="88948" cy="78779"/>
            </a:xfrm>
            <a:custGeom>
              <a:avLst/>
              <a:gdLst/>
              <a:ahLst/>
              <a:cxnLst/>
              <a:rect l="l" t="t" r="r" b="b"/>
              <a:pathLst>
                <a:path w="2003" h="1774" extrusionOk="0">
                  <a:moveTo>
                    <a:pt x="979" y="0"/>
                  </a:moveTo>
                  <a:cubicBezTo>
                    <a:pt x="720" y="0"/>
                    <a:pt x="469" y="111"/>
                    <a:pt x="301" y="316"/>
                  </a:cubicBezTo>
                  <a:cubicBezTo>
                    <a:pt x="1" y="717"/>
                    <a:pt x="34" y="1284"/>
                    <a:pt x="434" y="1584"/>
                  </a:cubicBezTo>
                  <a:cubicBezTo>
                    <a:pt x="590" y="1712"/>
                    <a:pt x="783" y="1773"/>
                    <a:pt x="975" y="1773"/>
                  </a:cubicBezTo>
                  <a:cubicBezTo>
                    <a:pt x="1236" y="1773"/>
                    <a:pt x="1496" y="1661"/>
                    <a:pt x="1668" y="1451"/>
                  </a:cubicBezTo>
                  <a:cubicBezTo>
                    <a:pt x="2002" y="1084"/>
                    <a:pt x="1935" y="517"/>
                    <a:pt x="1568" y="216"/>
                  </a:cubicBezTo>
                  <a:cubicBezTo>
                    <a:pt x="1392" y="69"/>
                    <a:pt x="1183" y="0"/>
                    <a:pt x="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>
              <a:off x="1923785" y="2973248"/>
              <a:ext cx="44" cy="472585"/>
            </a:xfrm>
            <a:custGeom>
              <a:avLst/>
              <a:gdLst/>
              <a:ahLst/>
              <a:cxnLst/>
              <a:rect l="l" t="t" r="r" b="b"/>
              <a:pathLst>
                <a:path w="1" h="10642" fill="none" extrusionOk="0">
                  <a:moveTo>
                    <a:pt x="1" y="1"/>
                  </a:moveTo>
                  <a:lnTo>
                    <a:pt x="1" y="10642"/>
                  </a:lnTo>
                </a:path>
              </a:pathLst>
            </a:custGeom>
            <a:noFill/>
            <a:ln w="1085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>
              <a:off x="1923785" y="2426633"/>
              <a:ext cx="44" cy="546656"/>
            </a:xfrm>
            <a:custGeom>
              <a:avLst/>
              <a:gdLst/>
              <a:ahLst/>
              <a:cxnLst/>
              <a:rect l="l" t="t" r="r" b="b"/>
              <a:pathLst>
                <a:path w="1" h="12310" fill="none" extrusionOk="0">
                  <a:moveTo>
                    <a:pt x="1" y="1"/>
                  </a:moveTo>
                  <a:lnTo>
                    <a:pt x="1" y="1231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>
              <a:off x="1923785" y="1248985"/>
              <a:ext cx="44" cy="1177687"/>
            </a:xfrm>
            <a:custGeom>
              <a:avLst/>
              <a:gdLst/>
              <a:ahLst/>
              <a:cxnLst/>
              <a:rect l="l" t="t" r="r" b="b"/>
              <a:pathLst>
                <a:path w="1" h="26520" fill="none" extrusionOk="0">
                  <a:moveTo>
                    <a:pt x="1" y="1"/>
                  </a:moveTo>
                  <a:lnTo>
                    <a:pt x="1" y="26520"/>
                  </a:lnTo>
                </a:path>
              </a:pathLst>
            </a:custGeom>
            <a:noFill/>
            <a:ln w="108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>
              <a:off x="1657156" y="998659"/>
              <a:ext cx="268177" cy="266667"/>
            </a:xfrm>
            <a:custGeom>
              <a:avLst/>
              <a:gdLst/>
              <a:ahLst/>
              <a:cxnLst/>
              <a:rect l="l" t="t" r="r" b="b"/>
              <a:pathLst>
                <a:path w="6039" h="6005" extrusionOk="0">
                  <a:moveTo>
                    <a:pt x="34" y="1"/>
                  </a:moveTo>
                  <a:lnTo>
                    <a:pt x="34" y="67"/>
                  </a:lnTo>
                  <a:cubicBezTo>
                    <a:pt x="1" y="601"/>
                    <a:pt x="34" y="2302"/>
                    <a:pt x="1235" y="3837"/>
                  </a:cubicBezTo>
                  <a:cubicBezTo>
                    <a:pt x="1268" y="3903"/>
                    <a:pt x="1335" y="3970"/>
                    <a:pt x="1368" y="4037"/>
                  </a:cubicBezTo>
                  <a:cubicBezTo>
                    <a:pt x="1435" y="4104"/>
                    <a:pt x="1502" y="4170"/>
                    <a:pt x="1568" y="4237"/>
                  </a:cubicBezTo>
                  <a:cubicBezTo>
                    <a:pt x="1602" y="4304"/>
                    <a:pt x="1668" y="4370"/>
                    <a:pt x="1735" y="4437"/>
                  </a:cubicBezTo>
                  <a:cubicBezTo>
                    <a:pt x="1835" y="4504"/>
                    <a:pt x="1902" y="4571"/>
                    <a:pt x="2002" y="4671"/>
                  </a:cubicBezTo>
                  <a:cubicBezTo>
                    <a:pt x="2069" y="4704"/>
                    <a:pt x="2169" y="4804"/>
                    <a:pt x="2236" y="4837"/>
                  </a:cubicBezTo>
                  <a:cubicBezTo>
                    <a:pt x="3170" y="5538"/>
                    <a:pt x="4170" y="5838"/>
                    <a:pt x="4937" y="5938"/>
                  </a:cubicBezTo>
                  <a:cubicBezTo>
                    <a:pt x="5038" y="5938"/>
                    <a:pt x="5138" y="5972"/>
                    <a:pt x="5238" y="5972"/>
                  </a:cubicBezTo>
                  <a:cubicBezTo>
                    <a:pt x="5571" y="6005"/>
                    <a:pt x="5838" y="6005"/>
                    <a:pt x="5972" y="6005"/>
                  </a:cubicBezTo>
                  <a:lnTo>
                    <a:pt x="6038" y="6005"/>
                  </a:lnTo>
                  <a:cubicBezTo>
                    <a:pt x="6038" y="5972"/>
                    <a:pt x="6038" y="5938"/>
                    <a:pt x="6038" y="5905"/>
                  </a:cubicBezTo>
                  <a:cubicBezTo>
                    <a:pt x="6038" y="5738"/>
                    <a:pt x="6038" y="5404"/>
                    <a:pt x="5972" y="4937"/>
                  </a:cubicBezTo>
                  <a:cubicBezTo>
                    <a:pt x="5972" y="4871"/>
                    <a:pt x="5972" y="4771"/>
                    <a:pt x="5938" y="4704"/>
                  </a:cubicBezTo>
                  <a:cubicBezTo>
                    <a:pt x="5771" y="3770"/>
                    <a:pt x="5338" y="2569"/>
                    <a:pt x="4304" y="1568"/>
                  </a:cubicBezTo>
                  <a:cubicBezTo>
                    <a:pt x="4237" y="1502"/>
                    <a:pt x="4170" y="1435"/>
                    <a:pt x="4104" y="1402"/>
                  </a:cubicBezTo>
                  <a:cubicBezTo>
                    <a:pt x="4104" y="1368"/>
                    <a:pt x="4104" y="1368"/>
                    <a:pt x="4070" y="1368"/>
                  </a:cubicBezTo>
                  <a:cubicBezTo>
                    <a:pt x="3837" y="1168"/>
                    <a:pt x="3637" y="1001"/>
                    <a:pt x="3403" y="868"/>
                  </a:cubicBezTo>
                  <a:cubicBezTo>
                    <a:pt x="3270" y="768"/>
                    <a:pt x="3103" y="701"/>
                    <a:pt x="2969" y="634"/>
                  </a:cubicBezTo>
                  <a:cubicBezTo>
                    <a:pt x="2236" y="267"/>
                    <a:pt x="1535" y="101"/>
                    <a:pt x="1001" y="34"/>
                  </a:cubicBezTo>
                  <a:cubicBezTo>
                    <a:pt x="768" y="1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1746062" y="1201602"/>
              <a:ext cx="143703" cy="62259"/>
            </a:xfrm>
            <a:custGeom>
              <a:avLst/>
              <a:gdLst/>
              <a:ahLst/>
              <a:cxnLst/>
              <a:rect l="l" t="t" r="r" b="b"/>
              <a:pathLst>
                <a:path w="3236" h="1402" extrusionOk="0">
                  <a:moveTo>
                    <a:pt x="701" y="1"/>
                  </a:moveTo>
                  <a:cubicBezTo>
                    <a:pt x="467" y="1"/>
                    <a:pt x="234" y="34"/>
                    <a:pt x="0" y="67"/>
                  </a:cubicBezTo>
                  <a:cubicBezTo>
                    <a:pt x="67" y="134"/>
                    <a:pt x="167" y="201"/>
                    <a:pt x="234" y="267"/>
                  </a:cubicBezTo>
                  <a:cubicBezTo>
                    <a:pt x="400" y="267"/>
                    <a:pt x="534" y="234"/>
                    <a:pt x="701" y="234"/>
                  </a:cubicBezTo>
                  <a:cubicBezTo>
                    <a:pt x="1635" y="234"/>
                    <a:pt x="2468" y="701"/>
                    <a:pt x="2935" y="1368"/>
                  </a:cubicBezTo>
                  <a:cubicBezTo>
                    <a:pt x="3036" y="1368"/>
                    <a:pt x="3136" y="1402"/>
                    <a:pt x="3236" y="1402"/>
                  </a:cubicBezTo>
                  <a:cubicBezTo>
                    <a:pt x="2735" y="568"/>
                    <a:pt x="1801" y="1"/>
                    <a:pt x="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1830482" y="1060874"/>
              <a:ext cx="91879" cy="158535"/>
            </a:xfrm>
            <a:custGeom>
              <a:avLst/>
              <a:gdLst/>
              <a:ahLst/>
              <a:cxnLst/>
              <a:rect l="l" t="t" r="r" b="b"/>
              <a:pathLst>
                <a:path w="2069" h="3570" extrusionOk="0">
                  <a:moveTo>
                    <a:pt x="201" y="1"/>
                  </a:moveTo>
                  <a:cubicBezTo>
                    <a:pt x="67" y="301"/>
                    <a:pt x="0" y="668"/>
                    <a:pt x="0" y="1035"/>
                  </a:cubicBezTo>
                  <a:cubicBezTo>
                    <a:pt x="0" y="2236"/>
                    <a:pt x="868" y="3236"/>
                    <a:pt x="2069" y="3570"/>
                  </a:cubicBezTo>
                  <a:cubicBezTo>
                    <a:pt x="2069" y="3470"/>
                    <a:pt x="2035" y="3370"/>
                    <a:pt x="2035" y="3303"/>
                  </a:cubicBezTo>
                  <a:cubicBezTo>
                    <a:pt x="968" y="2969"/>
                    <a:pt x="234" y="2069"/>
                    <a:pt x="234" y="1035"/>
                  </a:cubicBezTo>
                  <a:cubicBezTo>
                    <a:pt x="234" y="734"/>
                    <a:pt x="301" y="434"/>
                    <a:pt x="401" y="167"/>
                  </a:cubicBezTo>
                  <a:cubicBezTo>
                    <a:pt x="334" y="101"/>
                    <a:pt x="267" y="34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1726788" y="1026813"/>
              <a:ext cx="91879" cy="168926"/>
            </a:xfrm>
            <a:custGeom>
              <a:avLst/>
              <a:gdLst/>
              <a:ahLst/>
              <a:cxnLst/>
              <a:rect l="l" t="t" r="r" b="b"/>
              <a:pathLst>
                <a:path w="2069" h="3804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668" y="367"/>
                    <a:pt x="1835" y="834"/>
                    <a:pt x="1835" y="1301"/>
                  </a:cubicBezTo>
                  <a:cubicBezTo>
                    <a:pt x="1835" y="2402"/>
                    <a:pt x="1068" y="3303"/>
                    <a:pt x="0" y="3603"/>
                  </a:cubicBezTo>
                  <a:cubicBezTo>
                    <a:pt x="34" y="3670"/>
                    <a:pt x="100" y="3736"/>
                    <a:pt x="167" y="3803"/>
                  </a:cubicBezTo>
                  <a:cubicBezTo>
                    <a:pt x="1268" y="3436"/>
                    <a:pt x="2069" y="2469"/>
                    <a:pt x="2069" y="1301"/>
                  </a:cubicBezTo>
                  <a:cubicBezTo>
                    <a:pt x="2069" y="934"/>
                    <a:pt x="2002" y="567"/>
                    <a:pt x="1835" y="234"/>
                  </a:cubicBezTo>
                  <a:cubicBezTo>
                    <a:pt x="1668" y="134"/>
                    <a:pt x="1535" y="67"/>
                    <a:pt x="1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1674919" y="998659"/>
              <a:ext cx="80067" cy="179273"/>
            </a:xfrm>
            <a:custGeom>
              <a:avLst/>
              <a:gdLst/>
              <a:ahLst/>
              <a:cxnLst/>
              <a:rect l="l" t="t" r="r" b="b"/>
              <a:pathLst>
                <a:path w="1803" h="4037" extrusionOk="0">
                  <a:moveTo>
                    <a:pt x="1" y="1"/>
                  </a:moveTo>
                  <a:cubicBezTo>
                    <a:pt x="935" y="368"/>
                    <a:pt x="1569" y="1201"/>
                    <a:pt x="1569" y="2169"/>
                  </a:cubicBezTo>
                  <a:cubicBezTo>
                    <a:pt x="1569" y="2836"/>
                    <a:pt x="1268" y="3403"/>
                    <a:pt x="835" y="3837"/>
                  </a:cubicBezTo>
                  <a:cubicBezTo>
                    <a:pt x="868" y="3903"/>
                    <a:pt x="935" y="3970"/>
                    <a:pt x="968" y="4037"/>
                  </a:cubicBezTo>
                  <a:cubicBezTo>
                    <a:pt x="1502" y="3570"/>
                    <a:pt x="1802" y="2903"/>
                    <a:pt x="1802" y="2202"/>
                  </a:cubicBezTo>
                  <a:cubicBezTo>
                    <a:pt x="1802" y="1302"/>
                    <a:pt x="1335" y="501"/>
                    <a:pt x="601" y="34"/>
                  </a:cubicBezTo>
                  <a:cubicBezTo>
                    <a:pt x="368" y="1"/>
                    <a:pt x="168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1658621" y="998659"/>
              <a:ext cx="266711" cy="266667"/>
            </a:xfrm>
            <a:custGeom>
              <a:avLst/>
              <a:gdLst/>
              <a:ahLst/>
              <a:cxnLst/>
              <a:rect l="l" t="t" r="r" b="b"/>
              <a:pathLst>
                <a:path w="6006" h="6005" extrusionOk="0">
                  <a:moveTo>
                    <a:pt x="1" y="1"/>
                  </a:moveTo>
                  <a:lnTo>
                    <a:pt x="1" y="67"/>
                  </a:lnTo>
                  <a:lnTo>
                    <a:pt x="5939" y="6005"/>
                  </a:lnTo>
                  <a:lnTo>
                    <a:pt x="6005" y="6005"/>
                  </a:lnTo>
                  <a:cubicBezTo>
                    <a:pt x="6005" y="5972"/>
                    <a:pt x="6005" y="5938"/>
                    <a:pt x="6005" y="5905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1551996" y="1500821"/>
              <a:ext cx="373334" cy="373334"/>
            </a:xfrm>
            <a:custGeom>
              <a:avLst/>
              <a:gdLst/>
              <a:ahLst/>
              <a:cxnLst/>
              <a:rect l="l" t="t" r="r" b="b"/>
              <a:pathLst>
                <a:path w="8407" h="8407" extrusionOk="0">
                  <a:moveTo>
                    <a:pt x="34" y="1"/>
                  </a:moveTo>
                  <a:lnTo>
                    <a:pt x="34" y="101"/>
                  </a:lnTo>
                  <a:cubicBezTo>
                    <a:pt x="0" y="835"/>
                    <a:pt x="0" y="3236"/>
                    <a:pt x="1701" y="5371"/>
                  </a:cubicBezTo>
                  <a:cubicBezTo>
                    <a:pt x="1768" y="5471"/>
                    <a:pt x="1835" y="5538"/>
                    <a:pt x="1902" y="5638"/>
                  </a:cubicBezTo>
                  <a:cubicBezTo>
                    <a:pt x="1968" y="5738"/>
                    <a:pt x="2068" y="5805"/>
                    <a:pt x="2135" y="5905"/>
                  </a:cubicBezTo>
                  <a:cubicBezTo>
                    <a:pt x="2235" y="6005"/>
                    <a:pt x="2302" y="6072"/>
                    <a:pt x="2402" y="6172"/>
                  </a:cubicBezTo>
                  <a:cubicBezTo>
                    <a:pt x="2535" y="6305"/>
                    <a:pt x="2635" y="6405"/>
                    <a:pt x="2769" y="6505"/>
                  </a:cubicBezTo>
                  <a:cubicBezTo>
                    <a:pt x="2869" y="6605"/>
                    <a:pt x="3002" y="6672"/>
                    <a:pt x="3102" y="6772"/>
                  </a:cubicBezTo>
                  <a:cubicBezTo>
                    <a:pt x="4403" y="7740"/>
                    <a:pt x="5804" y="8140"/>
                    <a:pt x="6838" y="8307"/>
                  </a:cubicBezTo>
                  <a:cubicBezTo>
                    <a:pt x="7005" y="8307"/>
                    <a:pt x="7139" y="8340"/>
                    <a:pt x="7272" y="8340"/>
                  </a:cubicBezTo>
                  <a:cubicBezTo>
                    <a:pt x="7739" y="8407"/>
                    <a:pt x="8106" y="8407"/>
                    <a:pt x="8306" y="8407"/>
                  </a:cubicBezTo>
                  <a:lnTo>
                    <a:pt x="8406" y="8407"/>
                  </a:lnTo>
                  <a:lnTo>
                    <a:pt x="8406" y="8373"/>
                  </a:lnTo>
                  <a:cubicBezTo>
                    <a:pt x="8406" y="8340"/>
                    <a:pt x="8406" y="8307"/>
                    <a:pt x="8406" y="8273"/>
                  </a:cubicBezTo>
                  <a:cubicBezTo>
                    <a:pt x="8406" y="8006"/>
                    <a:pt x="8406" y="7539"/>
                    <a:pt x="8340" y="6906"/>
                  </a:cubicBezTo>
                  <a:cubicBezTo>
                    <a:pt x="8306" y="6806"/>
                    <a:pt x="8306" y="6672"/>
                    <a:pt x="8273" y="6572"/>
                  </a:cubicBezTo>
                  <a:cubicBezTo>
                    <a:pt x="8039" y="5271"/>
                    <a:pt x="7439" y="3603"/>
                    <a:pt x="5971" y="2202"/>
                  </a:cubicBezTo>
                  <a:cubicBezTo>
                    <a:pt x="5904" y="2102"/>
                    <a:pt x="5804" y="2035"/>
                    <a:pt x="5738" y="1935"/>
                  </a:cubicBezTo>
                  <a:cubicBezTo>
                    <a:pt x="5704" y="1935"/>
                    <a:pt x="5671" y="1902"/>
                    <a:pt x="5671" y="1902"/>
                  </a:cubicBezTo>
                  <a:cubicBezTo>
                    <a:pt x="5337" y="1635"/>
                    <a:pt x="5037" y="1402"/>
                    <a:pt x="4737" y="1202"/>
                  </a:cubicBezTo>
                  <a:lnTo>
                    <a:pt x="4704" y="1202"/>
                  </a:lnTo>
                  <a:cubicBezTo>
                    <a:pt x="4503" y="1068"/>
                    <a:pt x="4303" y="968"/>
                    <a:pt x="4137" y="868"/>
                  </a:cubicBezTo>
                  <a:cubicBezTo>
                    <a:pt x="3102" y="368"/>
                    <a:pt x="2135" y="134"/>
                    <a:pt x="1368" y="34"/>
                  </a:cubicBezTo>
                  <a:cubicBezTo>
                    <a:pt x="1068" y="1"/>
                    <a:pt x="767" y="1"/>
                    <a:pt x="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1674919" y="1783743"/>
              <a:ext cx="200056" cy="87483"/>
            </a:xfrm>
            <a:custGeom>
              <a:avLst/>
              <a:gdLst/>
              <a:ahLst/>
              <a:cxnLst/>
              <a:rect l="l" t="t" r="r" b="b"/>
              <a:pathLst>
                <a:path w="4505" h="1970" extrusionOk="0">
                  <a:moveTo>
                    <a:pt x="968" y="1"/>
                  </a:moveTo>
                  <a:cubicBezTo>
                    <a:pt x="635" y="1"/>
                    <a:pt x="301" y="68"/>
                    <a:pt x="1" y="134"/>
                  </a:cubicBezTo>
                  <a:cubicBezTo>
                    <a:pt x="101" y="201"/>
                    <a:pt x="234" y="301"/>
                    <a:pt x="334" y="401"/>
                  </a:cubicBezTo>
                  <a:cubicBezTo>
                    <a:pt x="535" y="368"/>
                    <a:pt x="735" y="335"/>
                    <a:pt x="968" y="335"/>
                  </a:cubicBezTo>
                  <a:cubicBezTo>
                    <a:pt x="2269" y="335"/>
                    <a:pt x="3437" y="968"/>
                    <a:pt x="4070" y="1936"/>
                  </a:cubicBezTo>
                  <a:cubicBezTo>
                    <a:pt x="4237" y="1936"/>
                    <a:pt x="4371" y="1969"/>
                    <a:pt x="4504" y="1969"/>
                  </a:cubicBezTo>
                  <a:cubicBezTo>
                    <a:pt x="3837" y="802"/>
                    <a:pt x="2503" y="1"/>
                    <a:pt x="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1791980" y="1586750"/>
              <a:ext cx="128915" cy="220750"/>
            </a:xfrm>
            <a:custGeom>
              <a:avLst/>
              <a:gdLst/>
              <a:ahLst/>
              <a:cxnLst/>
              <a:rect l="l" t="t" r="r" b="b"/>
              <a:pathLst>
                <a:path w="2903" h="4971" extrusionOk="0">
                  <a:moveTo>
                    <a:pt x="300" y="0"/>
                  </a:moveTo>
                  <a:cubicBezTo>
                    <a:pt x="100" y="434"/>
                    <a:pt x="0" y="934"/>
                    <a:pt x="0" y="1435"/>
                  </a:cubicBezTo>
                  <a:cubicBezTo>
                    <a:pt x="0" y="3136"/>
                    <a:pt x="1234" y="4537"/>
                    <a:pt x="2902" y="4971"/>
                  </a:cubicBezTo>
                  <a:cubicBezTo>
                    <a:pt x="2902" y="4871"/>
                    <a:pt x="2869" y="4737"/>
                    <a:pt x="2869" y="4604"/>
                  </a:cubicBezTo>
                  <a:cubicBezTo>
                    <a:pt x="1401" y="4170"/>
                    <a:pt x="334" y="2936"/>
                    <a:pt x="334" y="1435"/>
                  </a:cubicBezTo>
                  <a:cubicBezTo>
                    <a:pt x="334" y="1034"/>
                    <a:pt x="400" y="601"/>
                    <a:pt x="567" y="234"/>
                  </a:cubicBezTo>
                  <a:cubicBezTo>
                    <a:pt x="500" y="167"/>
                    <a:pt x="400" y="67"/>
                    <a:pt x="3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1646808" y="1539323"/>
              <a:ext cx="130380" cy="235582"/>
            </a:xfrm>
            <a:custGeom>
              <a:avLst/>
              <a:gdLst/>
              <a:ahLst/>
              <a:cxnLst/>
              <a:rect l="l" t="t" r="r" b="b"/>
              <a:pathLst>
                <a:path w="2936" h="5305" extrusionOk="0">
                  <a:moveTo>
                    <a:pt x="1968" y="1"/>
                  </a:moveTo>
                  <a:lnTo>
                    <a:pt x="1968" y="1"/>
                  </a:lnTo>
                  <a:cubicBezTo>
                    <a:pt x="2368" y="535"/>
                    <a:pt x="2602" y="1168"/>
                    <a:pt x="2602" y="1836"/>
                  </a:cubicBezTo>
                  <a:cubicBezTo>
                    <a:pt x="2602" y="3337"/>
                    <a:pt x="1501" y="4604"/>
                    <a:pt x="0" y="5038"/>
                  </a:cubicBezTo>
                  <a:cubicBezTo>
                    <a:pt x="100" y="5138"/>
                    <a:pt x="167" y="5238"/>
                    <a:pt x="267" y="5305"/>
                  </a:cubicBezTo>
                  <a:cubicBezTo>
                    <a:pt x="1835" y="4804"/>
                    <a:pt x="2936" y="3437"/>
                    <a:pt x="2936" y="1836"/>
                  </a:cubicBezTo>
                  <a:cubicBezTo>
                    <a:pt x="2936" y="1302"/>
                    <a:pt x="2802" y="802"/>
                    <a:pt x="2569" y="335"/>
                  </a:cubicBezTo>
                  <a:cubicBezTo>
                    <a:pt x="2368" y="201"/>
                    <a:pt x="2168" y="101"/>
                    <a:pt x="1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1575666" y="1500821"/>
              <a:ext cx="112662" cy="250414"/>
            </a:xfrm>
            <a:custGeom>
              <a:avLst/>
              <a:gdLst/>
              <a:ahLst/>
              <a:cxnLst/>
              <a:rect l="l" t="t" r="r" b="b"/>
              <a:pathLst>
                <a:path w="2537" h="5639" extrusionOk="0">
                  <a:moveTo>
                    <a:pt x="1" y="1"/>
                  </a:moveTo>
                  <a:cubicBezTo>
                    <a:pt x="1302" y="501"/>
                    <a:pt x="2203" y="1669"/>
                    <a:pt x="2203" y="3036"/>
                  </a:cubicBezTo>
                  <a:cubicBezTo>
                    <a:pt x="2203" y="3937"/>
                    <a:pt x="1802" y="4771"/>
                    <a:pt x="1168" y="5371"/>
                  </a:cubicBezTo>
                  <a:cubicBezTo>
                    <a:pt x="1235" y="5471"/>
                    <a:pt x="1302" y="5538"/>
                    <a:pt x="1369" y="5638"/>
                  </a:cubicBezTo>
                  <a:cubicBezTo>
                    <a:pt x="2069" y="4971"/>
                    <a:pt x="2536" y="4037"/>
                    <a:pt x="2536" y="3036"/>
                  </a:cubicBezTo>
                  <a:cubicBezTo>
                    <a:pt x="2536" y="1802"/>
                    <a:pt x="1869" y="701"/>
                    <a:pt x="835" y="34"/>
                  </a:cubicBezTo>
                  <a:cubicBezTo>
                    <a:pt x="501" y="1"/>
                    <a:pt x="234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1551996" y="1500821"/>
              <a:ext cx="373334" cy="373334"/>
            </a:xfrm>
            <a:custGeom>
              <a:avLst/>
              <a:gdLst/>
              <a:ahLst/>
              <a:cxnLst/>
              <a:rect l="l" t="t" r="r" b="b"/>
              <a:pathLst>
                <a:path w="8407" h="8407" extrusionOk="0">
                  <a:moveTo>
                    <a:pt x="34" y="1"/>
                  </a:moveTo>
                  <a:lnTo>
                    <a:pt x="0" y="101"/>
                  </a:lnTo>
                  <a:lnTo>
                    <a:pt x="8306" y="8407"/>
                  </a:lnTo>
                  <a:lnTo>
                    <a:pt x="8373" y="8407"/>
                  </a:lnTo>
                  <a:lnTo>
                    <a:pt x="8406" y="8373"/>
                  </a:lnTo>
                  <a:cubicBezTo>
                    <a:pt x="8406" y="8340"/>
                    <a:pt x="8406" y="8307"/>
                    <a:pt x="8406" y="8273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1925295" y="1219365"/>
              <a:ext cx="373334" cy="372845"/>
            </a:xfrm>
            <a:custGeom>
              <a:avLst/>
              <a:gdLst/>
              <a:ahLst/>
              <a:cxnLst/>
              <a:rect l="l" t="t" r="r" b="b"/>
              <a:pathLst>
                <a:path w="8407" h="8396" extrusionOk="0">
                  <a:moveTo>
                    <a:pt x="7873" y="1"/>
                  </a:moveTo>
                  <a:cubicBezTo>
                    <a:pt x="7639" y="1"/>
                    <a:pt x="7339" y="1"/>
                    <a:pt x="7039" y="34"/>
                  </a:cubicBezTo>
                  <a:cubicBezTo>
                    <a:pt x="6271" y="134"/>
                    <a:pt x="5304" y="334"/>
                    <a:pt x="4270" y="868"/>
                  </a:cubicBezTo>
                  <a:cubicBezTo>
                    <a:pt x="4070" y="935"/>
                    <a:pt x="3903" y="1068"/>
                    <a:pt x="3703" y="1168"/>
                  </a:cubicBezTo>
                  <a:lnTo>
                    <a:pt x="3670" y="1202"/>
                  </a:lnTo>
                  <a:cubicBezTo>
                    <a:pt x="3369" y="1368"/>
                    <a:pt x="3069" y="1602"/>
                    <a:pt x="2736" y="1869"/>
                  </a:cubicBezTo>
                  <a:cubicBezTo>
                    <a:pt x="2736" y="1902"/>
                    <a:pt x="2702" y="1902"/>
                    <a:pt x="2669" y="1936"/>
                  </a:cubicBezTo>
                  <a:cubicBezTo>
                    <a:pt x="2569" y="2002"/>
                    <a:pt x="2502" y="2102"/>
                    <a:pt x="2402" y="2169"/>
                  </a:cubicBezTo>
                  <a:cubicBezTo>
                    <a:pt x="968" y="3570"/>
                    <a:pt x="367" y="5271"/>
                    <a:pt x="134" y="6539"/>
                  </a:cubicBezTo>
                  <a:cubicBezTo>
                    <a:pt x="100" y="6672"/>
                    <a:pt x="100" y="6806"/>
                    <a:pt x="67" y="6906"/>
                  </a:cubicBezTo>
                  <a:cubicBezTo>
                    <a:pt x="0" y="7506"/>
                    <a:pt x="0" y="8007"/>
                    <a:pt x="0" y="8240"/>
                  </a:cubicBezTo>
                  <a:cubicBezTo>
                    <a:pt x="0" y="8307"/>
                    <a:pt x="0" y="8340"/>
                    <a:pt x="0" y="8373"/>
                  </a:cubicBezTo>
                  <a:lnTo>
                    <a:pt x="100" y="8373"/>
                  </a:lnTo>
                  <a:cubicBezTo>
                    <a:pt x="183" y="8387"/>
                    <a:pt x="295" y="8395"/>
                    <a:pt x="430" y="8395"/>
                  </a:cubicBezTo>
                  <a:cubicBezTo>
                    <a:pt x="622" y="8395"/>
                    <a:pt x="861" y="8379"/>
                    <a:pt x="1134" y="8340"/>
                  </a:cubicBezTo>
                  <a:cubicBezTo>
                    <a:pt x="1268" y="8340"/>
                    <a:pt x="1401" y="8307"/>
                    <a:pt x="1568" y="8273"/>
                  </a:cubicBezTo>
                  <a:cubicBezTo>
                    <a:pt x="2602" y="8140"/>
                    <a:pt x="4003" y="7740"/>
                    <a:pt x="5304" y="6772"/>
                  </a:cubicBezTo>
                  <a:cubicBezTo>
                    <a:pt x="5404" y="6672"/>
                    <a:pt x="5538" y="6572"/>
                    <a:pt x="5638" y="6505"/>
                  </a:cubicBezTo>
                  <a:cubicBezTo>
                    <a:pt x="5771" y="6372"/>
                    <a:pt x="5871" y="6272"/>
                    <a:pt x="6005" y="6172"/>
                  </a:cubicBezTo>
                  <a:cubicBezTo>
                    <a:pt x="6071" y="6072"/>
                    <a:pt x="6171" y="6005"/>
                    <a:pt x="6271" y="5905"/>
                  </a:cubicBezTo>
                  <a:cubicBezTo>
                    <a:pt x="6338" y="5805"/>
                    <a:pt x="6405" y="5738"/>
                    <a:pt x="6505" y="5638"/>
                  </a:cubicBezTo>
                  <a:cubicBezTo>
                    <a:pt x="6572" y="5538"/>
                    <a:pt x="6638" y="5438"/>
                    <a:pt x="6705" y="5371"/>
                  </a:cubicBezTo>
                  <a:cubicBezTo>
                    <a:pt x="8406" y="3236"/>
                    <a:pt x="8406" y="835"/>
                    <a:pt x="8373" y="101"/>
                  </a:cubicBezTo>
                  <a:lnTo>
                    <a:pt x="83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1975654" y="1502331"/>
              <a:ext cx="200011" cy="87438"/>
            </a:xfrm>
            <a:custGeom>
              <a:avLst/>
              <a:gdLst/>
              <a:ahLst/>
              <a:cxnLst/>
              <a:rect l="l" t="t" r="r" b="b"/>
              <a:pathLst>
                <a:path w="4504" h="1969" extrusionOk="0">
                  <a:moveTo>
                    <a:pt x="3536" y="0"/>
                  </a:moveTo>
                  <a:cubicBezTo>
                    <a:pt x="2002" y="0"/>
                    <a:pt x="668" y="801"/>
                    <a:pt x="0" y="1968"/>
                  </a:cubicBezTo>
                  <a:cubicBezTo>
                    <a:pt x="134" y="1968"/>
                    <a:pt x="267" y="1935"/>
                    <a:pt x="434" y="1901"/>
                  </a:cubicBezTo>
                  <a:cubicBezTo>
                    <a:pt x="1068" y="967"/>
                    <a:pt x="2235" y="334"/>
                    <a:pt x="3536" y="334"/>
                  </a:cubicBezTo>
                  <a:cubicBezTo>
                    <a:pt x="3736" y="334"/>
                    <a:pt x="3970" y="367"/>
                    <a:pt x="4170" y="400"/>
                  </a:cubicBezTo>
                  <a:cubicBezTo>
                    <a:pt x="4270" y="300"/>
                    <a:pt x="4404" y="200"/>
                    <a:pt x="4504" y="133"/>
                  </a:cubicBezTo>
                  <a:cubicBezTo>
                    <a:pt x="4203" y="33"/>
                    <a:pt x="3870" y="0"/>
                    <a:pt x="3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1929735" y="1305294"/>
              <a:ext cx="128915" cy="220750"/>
            </a:xfrm>
            <a:custGeom>
              <a:avLst/>
              <a:gdLst/>
              <a:ahLst/>
              <a:cxnLst/>
              <a:rect l="l" t="t" r="r" b="b"/>
              <a:pathLst>
                <a:path w="2903" h="4971" extrusionOk="0">
                  <a:moveTo>
                    <a:pt x="2602" y="1"/>
                  </a:moveTo>
                  <a:cubicBezTo>
                    <a:pt x="2502" y="67"/>
                    <a:pt x="2402" y="167"/>
                    <a:pt x="2335" y="234"/>
                  </a:cubicBezTo>
                  <a:cubicBezTo>
                    <a:pt x="2502" y="634"/>
                    <a:pt x="2569" y="1035"/>
                    <a:pt x="2569" y="1435"/>
                  </a:cubicBezTo>
                  <a:cubicBezTo>
                    <a:pt x="2569" y="2936"/>
                    <a:pt x="1501" y="4170"/>
                    <a:pt x="34" y="4604"/>
                  </a:cubicBezTo>
                  <a:cubicBezTo>
                    <a:pt x="34" y="4737"/>
                    <a:pt x="0" y="4871"/>
                    <a:pt x="0" y="4971"/>
                  </a:cubicBezTo>
                  <a:cubicBezTo>
                    <a:pt x="1668" y="4537"/>
                    <a:pt x="2902" y="3136"/>
                    <a:pt x="2902" y="1435"/>
                  </a:cubicBezTo>
                  <a:cubicBezTo>
                    <a:pt x="2902" y="935"/>
                    <a:pt x="2802" y="434"/>
                    <a:pt x="26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2073397" y="1257911"/>
              <a:ext cx="130425" cy="235537"/>
            </a:xfrm>
            <a:custGeom>
              <a:avLst/>
              <a:gdLst/>
              <a:ahLst/>
              <a:cxnLst/>
              <a:rect l="l" t="t" r="r" b="b"/>
              <a:pathLst>
                <a:path w="2937" h="5304" extrusionOk="0">
                  <a:moveTo>
                    <a:pt x="968" y="0"/>
                  </a:moveTo>
                  <a:lnTo>
                    <a:pt x="968" y="0"/>
                  </a:lnTo>
                  <a:cubicBezTo>
                    <a:pt x="768" y="67"/>
                    <a:pt x="568" y="200"/>
                    <a:pt x="368" y="300"/>
                  </a:cubicBezTo>
                  <a:lnTo>
                    <a:pt x="368" y="334"/>
                  </a:lnTo>
                  <a:cubicBezTo>
                    <a:pt x="134" y="767"/>
                    <a:pt x="1" y="1301"/>
                    <a:pt x="1" y="1835"/>
                  </a:cubicBezTo>
                  <a:cubicBezTo>
                    <a:pt x="1" y="3436"/>
                    <a:pt x="1102" y="4804"/>
                    <a:pt x="2670" y="5304"/>
                  </a:cubicBezTo>
                  <a:cubicBezTo>
                    <a:pt x="2770" y="5204"/>
                    <a:pt x="2836" y="5137"/>
                    <a:pt x="2936" y="5037"/>
                  </a:cubicBezTo>
                  <a:cubicBezTo>
                    <a:pt x="1435" y="4603"/>
                    <a:pt x="335" y="3336"/>
                    <a:pt x="335" y="1835"/>
                  </a:cubicBezTo>
                  <a:cubicBezTo>
                    <a:pt x="335" y="1168"/>
                    <a:pt x="568" y="534"/>
                    <a:pt x="9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2162303" y="1219365"/>
              <a:ext cx="112617" cy="250414"/>
            </a:xfrm>
            <a:custGeom>
              <a:avLst/>
              <a:gdLst/>
              <a:ahLst/>
              <a:cxnLst/>
              <a:rect l="l" t="t" r="r" b="b"/>
              <a:pathLst>
                <a:path w="2536" h="5639" extrusionOk="0">
                  <a:moveTo>
                    <a:pt x="2536" y="1"/>
                  </a:moveTo>
                  <a:cubicBezTo>
                    <a:pt x="2302" y="1"/>
                    <a:pt x="2035" y="1"/>
                    <a:pt x="1702" y="34"/>
                  </a:cubicBezTo>
                  <a:cubicBezTo>
                    <a:pt x="668" y="701"/>
                    <a:pt x="0" y="1802"/>
                    <a:pt x="0" y="3036"/>
                  </a:cubicBezTo>
                  <a:cubicBezTo>
                    <a:pt x="0" y="4037"/>
                    <a:pt x="434" y="4971"/>
                    <a:pt x="1168" y="5638"/>
                  </a:cubicBezTo>
                  <a:cubicBezTo>
                    <a:pt x="1235" y="5538"/>
                    <a:pt x="1301" y="5438"/>
                    <a:pt x="1368" y="5371"/>
                  </a:cubicBezTo>
                  <a:cubicBezTo>
                    <a:pt x="734" y="4771"/>
                    <a:pt x="334" y="3937"/>
                    <a:pt x="334" y="3036"/>
                  </a:cubicBezTo>
                  <a:cubicBezTo>
                    <a:pt x="334" y="1669"/>
                    <a:pt x="1235" y="501"/>
                    <a:pt x="2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1925295" y="1219365"/>
              <a:ext cx="373334" cy="371868"/>
            </a:xfrm>
            <a:custGeom>
              <a:avLst/>
              <a:gdLst/>
              <a:ahLst/>
              <a:cxnLst/>
              <a:rect l="l" t="t" r="r" b="b"/>
              <a:pathLst>
                <a:path w="8407" h="8374" extrusionOk="0">
                  <a:moveTo>
                    <a:pt x="8273" y="1"/>
                  </a:moveTo>
                  <a:lnTo>
                    <a:pt x="0" y="8240"/>
                  </a:lnTo>
                  <a:cubicBezTo>
                    <a:pt x="0" y="8307"/>
                    <a:pt x="0" y="8340"/>
                    <a:pt x="0" y="8373"/>
                  </a:cubicBezTo>
                  <a:lnTo>
                    <a:pt x="100" y="8373"/>
                  </a:lnTo>
                  <a:lnTo>
                    <a:pt x="8406" y="101"/>
                  </a:lnTo>
                  <a:lnTo>
                    <a:pt x="8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1925295" y="1963017"/>
              <a:ext cx="268132" cy="266667"/>
            </a:xfrm>
            <a:custGeom>
              <a:avLst/>
              <a:gdLst/>
              <a:ahLst/>
              <a:cxnLst/>
              <a:rect l="l" t="t" r="r" b="b"/>
              <a:pathLst>
                <a:path w="6038" h="6005" extrusionOk="0">
                  <a:moveTo>
                    <a:pt x="5638" y="0"/>
                  </a:moveTo>
                  <a:cubicBezTo>
                    <a:pt x="5471" y="0"/>
                    <a:pt x="5271" y="0"/>
                    <a:pt x="5037" y="34"/>
                  </a:cubicBezTo>
                  <a:cubicBezTo>
                    <a:pt x="4503" y="100"/>
                    <a:pt x="3803" y="267"/>
                    <a:pt x="3069" y="601"/>
                  </a:cubicBezTo>
                  <a:cubicBezTo>
                    <a:pt x="2936" y="701"/>
                    <a:pt x="2769" y="767"/>
                    <a:pt x="2635" y="867"/>
                  </a:cubicBezTo>
                  <a:cubicBezTo>
                    <a:pt x="2402" y="1001"/>
                    <a:pt x="2202" y="1168"/>
                    <a:pt x="1968" y="1334"/>
                  </a:cubicBezTo>
                  <a:cubicBezTo>
                    <a:pt x="1935" y="1368"/>
                    <a:pt x="1935" y="1368"/>
                    <a:pt x="1935" y="1401"/>
                  </a:cubicBezTo>
                  <a:cubicBezTo>
                    <a:pt x="1868" y="1435"/>
                    <a:pt x="1802" y="1501"/>
                    <a:pt x="1735" y="1568"/>
                  </a:cubicBezTo>
                  <a:cubicBezTo>
                    <a:pt x="701" y="2569"/>
                    <a:pt x="267" y="3770"/>
                    <a:pt x="100" y="4704"/>
                  </a:cubicBezTo>
                  <a:cubicBezTo>
                    <a:pt x="67" y="4770"/>
                    <a:pt x="67" y="4870"/>
                    <a:pt x="67" y="4937"/>
                  </a:cubicBezTo>
                  <a:cubicBezTo>
                    <a:pt x="0" y="5371"/>
                    <a:pt x="0" y="5738"/>
                    <a:pt x="0" y="5904"/>
                  </a:cubicBezTo>
                  <a:cubicBezTo>
                    <a:pt x="0" y="5938"/>
                    <a:pt x="0" y="5971"/>
                    <a:pt x="0" y="5971"/>
                  </a:cubicBezTo>
                  <a:lnTo>
                    <a:pt x="0" y="6004"/>
                  </a:lnTo>
                  <a:lnTo>
                    <a:pt x="67" y="6004"/>
                  </a:lnTo>
                  <a:cubicBezTo>
                    <a:pt x="200" y="6004"/>
                    <a:pt x="467" y="6004"/>
                    <a:pt x="801" y="5971"/>
                  </a:cubicBezTo>
                  <a:cubicBezTo>
                    <a:pt x="901" y="5971"/>
                    <a:pt x="1001" y="5938"/>
                    <a:pt x="1101" y="5938"/>
                  </a:cubicBezTo>
                  <a:cubicBezTo>
                    <a:pt x="1868" y="5804"/>
                    <a:pt x="2869" y="5537"/>
                    <a:pt x="3770" y="4837"/>
                  </a:cubicBezTo>
                  <a:cubicBezTo>
                    <a:pt x="3870" y="4770"/>
                    <a:pt x="3936" y="4704"/>
                    <a:pt x="4036" y="4637"/>
                  </a:cubicBezTo>
                  <a:cubicBezTo>
                    <a:pt x="4137" y="4570"/>
                    <a:pt x="4203" y="4503"/>
                    <a:pt x="4303" y="4403"/>
                  </a:cubicBezTo>
                  <a:cubicBezTo>
                    <a:pt x="4337" y="4337"/>
                    <a:pt x="4403" y="4303"/>
                    <a:pt x="4470" y="4237"/>
                  </a:cubicBezTo>
                  <a:cubicBezTo>
                    <a:pt x="4537" y="4170"/>
                    <a:pt x="4604" y="4103"/>
                    <a:pt x="4637" y="4036"/>
                  </a:cubicBezTo>
                  <a:cubicBezTo>
                    <a:pt x="4704" y="3970"/>
                    <a:pt x="4770" y="3903"/>
                    <a:pt x="4804" y="3836"/>
                  </a:cubicBezTo>
                  <a:cubicBezTo>
                    <a:pt x="6005" y="2302"/>
                    <a:pt x="6038" y="601"/>
                    <a:pt x="6005" y="67"/>
                  </a:cubicBezTo>
                  <a:lnTo>
                    <a:pt x="60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1960821" y="2165960"/>
              <a:ext cx="143747" cy="62259"/>
            </a:xfrm>
            <a:custGeom>
              <a:avLst/>
              <a:gdLst/>
              <a:ahLst/>
              <a:cxnLst/>
              <a:rect l="l" t="t" r="r" b="b"/>
              <a:pathLst>
                <a:path w="3237" h="1402" extrusionOk="0">
                  <a:moveTo>
                    <a:pt x="2536" y="0"/>
                  </a:moveTo>
                  <a:cubicBezTo>
                    <a:pt x="1435" y="0"/>
                    <a:pt x="501" y="567"/>
                    <a:pt x="1" y="1401"/>
                  </a:cubicBezTo>
                  <a:cubicBezTo>
                    <a:pt x="101" y="1401"/>
                    <a:pt x="201" y="1368"/>
                    <a:pt x="301" y="1368"/>
                  </a:cubicBezTo>
                  <a:cubicBezTo>
                    <a:pt x="768" y="667"/>
                    <a:pt x="1602" y="234"/>
                    <a:pt x="2536" y="234"/>
                  </a:cubicBezTo>
                  <a:cubicBezTo>
                    <a:pt x="2703" y="234"/>
                    <a:pt x="2836" y="234"/>
                    <a:pt x="2970" y="267"/>
                  </a:cubicBezTo>
                  <a:cubicBezTo>
                    <a:pt x="3070" y="200"/>
                    <a:pt x="3136" y="134"/>
                    <a:pt x="3236" y="67"/>
                  </a:cubicBezTo>
                  <a:cubicBezTo>
                    <a:pt x="3003" y="33"/>
                    <a:pt x="2769" y="0"/>
                    <a:pt x="2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1928226" y="2023722"/>
              <a:ext cx="91924" cy="158579"/>
            </a:xfrm>
            <a:custGeom>
              <a:avLst/>
              <a:gdLst/>
              <a:ahLst/>
              <a:cxnLst/>
              <a:rect l="l" t="t" r="r" b="b"/>
              <a:pathLst>
                <a:path w="2070" h="3571" extrusionOk="0">
                  <a:moveTo>
                    <a:pt x="1869" y="1"/>
                  </a:moveTo>
                  <a:cubicBezTo>
                    <a:pt x="1802" y="68"/>
                    <a:pt x="1736" y="134"/>
                    <a:pt x="1669" y="201"/>
                  </a:cubicBezTo>
                  <a:cubicBezTo>
                    <a:pt x="1769" y="468"/>
                    <a:pt x="1836" y="735"/>
                    <a:pt x="1836" y="1035"/>
                  </a:cubicBezTo>
                  <a:cubicBezTo>
                    <a:pt x="1836" y="2102"/>
                    <a:pt x="1102" y="3003"/>
                    <a:pt x="34" y="3303"/>
                  </a:cubicBezTo>
                  <a:cubicBezTo>
                    <a:pt x="34" y="3403"/>
                    <a:pt x="1" y="3503"/>
                    <a:pt x="1" y="3570"/>
                  </a:cubicBezTo>
                  <a:cubicBezTo>
                    <a:pt x="1202" y="3270"/>
                    <a:pt x="2069" y="2236"/>
                    <a:pt x="2069" y="1035"/>
                  </a:cubicBezTo>
                  <a:cubicBezTo>
                    <a:pt x="2069" y="668"/>
                    <a:pt x="2002" y="334"/>
                    <a:pt x="1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2031920" y="1989661"/>
              <a:ext cx="91924" cy="168926"/>
            </a:xfrm>
            <a:custGeom>
              <a:avLst/>
              <a:gdLst/>
              <a:ahLst/>
              <a:cxnLst/>
              <a:rect l="l" t="t" r="r" b="b"/>
              <a:pathLst>
                <a:path w="2070" h="3804" extrusionOk="0">
                  <a:moveTo>
                    <a:pt x="668" y="1"/>
                  </a:moveTo>
                  <a:cubicBezTo>
                    <a:pt x="535" y="67"/>
                    <a:pt x="368" y="167"/>
                    <a:pt x="234" y="234"/>
                  </a:cubicBezTo>
                  <a:cubicBezTo>
                    <a:pt x="68" y="568"/>
                    <a:pt x="1" y="935"/>
                    <a:pt x="1" y="1335"/>
                  </a:cubicBezTo>
                  <a:cubicBezTo>
                    <a:pt x="1" y="2469"/>
                    <a:pt x="768" y="3436"/>
                    <a:pt x="1902" y="3803"/>
                  </a:cubicBezTo>
                  <a:cubicBezTo>
                    <a:pt x="1936" y="3737"/>
                    <a:pt x="2002" y="3703"/>
                    <a:pt x="2069" y="3637"/>
                  </a:cubicBezTo>
                  <a:cubicBezTo>
                    <a:pt x="1002" y="3303"/>
                    <a:pt x="234" y="2402"/>
                    <a:pt x="234" y="1335"/>
                  </a:cubicBezTo>
                  <a:cubicBezTo>
                    <a:pt x="234" y="835"/>
                    <a:pt x="401" y="40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2095646" y="1963017"/>
              <a:ext cx="80022" cy="179273"/>
            </a:xfrm>
            <a:custGeom>
              <a:avLst/>
              <a:gdLst/>
              <a:ahLst/>
              <a:cxnLst/>
              <a:rect l="l" t="t" r="r" b="b"/>
              <a:pathLst>
                <a:path w="1802" h="4037" extrusionOk="0">
                  <a:moveTo>
                    <a:pt x="1802" y="0"/>
                  </a:moveTo>
                  <a:cubicBezTo>
                    <a:pt x="1635" y="0"/>
                    <a:pt x="1435" y="0"/>
                    <a:pt x="1201" y="34"/>
                  </a:cubicBezTo>
                  <a:cubicBezTo>
                    <a:pt x="467" y="501"/>
                    <a:pt x="0" y="1301"/>
                    <a:pt x="0" y="2168"/>
                  </a:cubicBezTo>
                  <a:cubicBezTo>
                    <a:pt x="0" y="2902"/>
                    <a:pt x="301" y="3536"/>
                    <a:pt x="801" y="4036"/>
                  </a:cubicBezTo>
                  <a:cubicBezTo>
                    <a:pt x="868" y="3970"/>
                    <a:pt x="934" y="3903"/>
                    <a:pt x="968" y="3836"/>
                  </a:cubicBezTo>
                  <a:cubicBezTo>
                    <a:pt x="501" y="3403"/>
                    <a:pt x="234" y="2836"/>
                    <a:pt x="234" y="2168"/>
                  </a:cubicBezTo>
                  <a:cubicBezTo>
                    <a:pt x="234" y="1201"/>
                    <a:pt x="868" y="367"/>
                    <a:pt x="18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1925295" y="1963017"/>
              <a:ext cx="266667" cy="266667"/>
            </a:xfrm>
            <a:custGeom>
              <a:avLst/>
              <a:gdLst/>
              <a:ahLst/>
              <a:cxnLst/>
              <a:rect l="l" t="t" r="r" b="b"/>
              <a:pathLst>
                <a:path w="6005" h="6005" extrusionOk="0">
                  <a:moveTo>
                    <a:pt x="5904" y="0"/>
                  </a:moveTo>
                  <a:lnTo>
                    <a:pt x="0" y="5904"/>
                  </a:lnTo>
                  <a:cubicBezTo>
                    <a:pt x="0" y="5938"/>
                    <a:pt x="0" y="5971"/>
                    <a:pt x="0" y="6004"/>
                  </a:cubicBezTo>
                  <a:lnTo>
                    <a:pt x="67" y="6004"/>
                  </a:lnTo>
                  <a:lnTo>
                    <a:pt x="6005" y="67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2245259" y="940884"/>
              <a:ext cx="157069" cy="157069"/>
            </a:xfrm>
            <a:custGeom>
              <a:avLst/>
              <a:gdLst/>
              <a:ahLst/>
              <a:cxnLst/>
              <a:rect l="l" t="t" r="r" b="b"/>
              <a:pathLst>
                <a:path w="3537" h="3537" fill="none" extrusionOk="0">
                  <a:moveTo>
                    <a:pt x="3536" y="1769"/>
                  </a:moveTo>
                  <a:cubicBezTo>
                    <a:pt x="3536" y="2736"/>
                    <a:pt x="2769" y="3537"/>
                    <a:pt x="1768" y="3537"/>
                  </a:cubicBezTo>
                  <a:cubicBezTo>
                    <a:pt x="801" y="3537"/>
                    <a:pt x="0" y="2736"/>
                    <a:pt x="0" y="1769"/>
                  </a:cubicBezTo>
                  <a:cubicBezTo>
                    <a:pt x="0" y="768"/>
                    <a:pt x="801" y="1"/>
                    <a:pt x="1768" y="1"/>
                  </a:cubicBezTo>
                  <a:cubicBezTo>
                    <a:pt x="2769" y="1"/>
                    <a:pt x="3536" y="768"/>
                    <a:pt x="3536" y="1769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2005274" y="1158660"/>
              <a:ext cx="68166" cy="68166"/>
            </a:xfrm>
            <a:custGeom>
              <a:avLst/>
              <a:gdLst/>
              <a:ahLst/>
              <a:cxnLst/>
              <a:rect l="l" t="t" r="r" b="b"/>
              <a:pathLst>
                <a:path w="1535" h="1535" extrusionOk="0">
                  <a:moveTo>
                    <a:pt x="768" y="0"/>
                  </a:moveTo>
                  <a:cubicBezTo>
                    <a:pt x="334" y="0"/>
                    <a:pt x="1" y="334"/>
                    <a:pt x="1" y="767"/>
                  </a:cubicBezTo>
                  <a:cubicBezTo>
                    <a:pt x="1" y="1201"/>
                    <a:pt x="334" y="1535"/>
                    <a:pt x="768" y="1535"/>
                  </a:cubicBezTo>
                  <a:cubicBezTo>
                    <a:pt x="1201" y="1535"/>
                    <a:pt x="1535" y="1201"/>
                    <a:pt x="1535" y="767"/>
                  </a:cubicBezTo>
                  <a:cubicBezTo>
                    <a:pt x="1535" y="334"/>
                    <a:pt x="1201" y="0"/>
                    <a:pt x="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1649739" y="2078565"/>
              <a:ext cx="157069" cy="157025"/>
            </a:xfrm>
            <a:custGeom>
              <a:avLst/>
              <a:gdLst/>
              <a:ahLst/>
              <a:cxnLst/>
              <a:rect l="l" t="t" r="r" b="b"/>
              <a:pathLst>
                <a:path w="3537" h="3536" fill="none" extrusionOk="0">
                  <a:moveTo>
                    <a:pt x="3537" y="1768"/>
                  </a:moveTo>
                  <a:cubicBezTo>
                    <a:pt x="3537" y="2735"/>
                    <a:pt x="2736" y="3536"/>
                    <a:pt x="1769" y="3536"/>
                  </a:cubicBezTo>
                  <a:cubicBezTo>
                    <a:pt x="801" y="3536"/>
                    <a:pt x="1" y="2735"/>
                    <a:pt x="1" y="1768"/>
                  </a:cubicBezTo>
                  <a:cubicBezTo>
                    <a:pt x="1" y="801"/>
                    <a:pt x="801" y="0"/>
                    <a:pt x="1769" y="0"/>
                  </a:cubicBezTo>
                  <a:cubicBezTo>
                    <a:pt x="2736" y="0"/>
                    <a:pt x="3537" y="801"/>
                    <a:pt x="3537" y="1768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5"/>
            <p:cNvSpPr/>
            <p:nvPr/>
          </p:nvSpPr>
          <p:spPr>
            <a:xfrm>
              <a:off x="1903046" y="856465"/>
              <a:ext cx="77091" cy="78557"/>
            </a:xfrm>
            <a:custGeom>
              <a:avLst/>
              <a:gdLst/>
              <a:ahLst/>
              <a:cxnLst/>
              <a:rect l="l" t="t" r="r" b="b"/>
              <a:pathLst>
                <a:path w="1736" h="1769" fill="none" extrusionOk="0">
                  <a:moveTo>
                    <a:pt x="1735" y="901"/>
                  </a:moveTo>
                  <a:cubicBezTo>
                    <a:pt x="1735" y="1368"/>
                    <a:pt x="1335" y="1768"/>
                    <a:pt x="868" y="1768"/>
                  </a:cubicBezTo>
                  <a:cubicBezTo>
                    <a:pt x="368" y="1768"/>
                    <a:pt x="1" y="1368"/>
                    <a:pt x="1" y="901"/>
                  </a:cubicBezTo>
                  <a:cubicBezTo>
                    <a:pt x="1" y="401"/>
                    <a:pt x="368" y="0"/>
                    <a:pt x="868" y="0"/>
                  </a:cubicBezTo>
                  <a:cubicBezTo>
                    <a:pt x="1335" y="34"/>
                    <a:pt x="1735" y="401"/>
                    <a:pt x="1735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5"/>
            <p:cNvSpPr/>
            <p:nvPr/>
          </p:nvSpPr>
          <p:spPr>
            <a:xfrm>
              <a:off x="1993417" y="1850443"/>
              <a:ext cx="77091" cy="78512"/>
            </a:xfrm>
            <a:custGeom>
              <a:avLst/>
              <a:gdLst/>
              <a:ahLst/>
              <a:cxnLst/>
              <a:rect l="l" t="t" r="r" b="b"/>
              <a:pathLst>
                <a:path w="1736" h="1768" fill="none" extrusionOk="0">
                  <a:moveTo>
                    <a:pt x="1735" y="901"/>
                  </a:moveTo>
                  <a:cubicBezTo>
                    <a:pt x="1735" y="1368"/>
                    <a:pt x="1335" y="1768"/>
                    <a:pt x="868" y="1768"/>
                  </a:cubicBezTo>
                  <a:cubicBezTo>
                    <a:pt x="368" y="1768"/>
                    <a:pt x="1" y="1368"/>
                    <a:pt x="1" y="901"/>
                  </a:cubicBezTo>
                  <a:cubicBezTo>
                    <a:pt x="1" y="400"/>
                    <a:pt x="368" y="0"/>
                    <a:pt x="868" y="0"/>
                  </a:cubicBezTo>
                  <a:cubicBezTo>
                    <a:pt x="1335" y="0"/>
                    <a:pt x="1735" y="400"/>
                    <a:pt x="1735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1494220" y="1034229"/>
              <a:ext cx="78557" cy="78557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1" y="0"/>
                  </a:moveTo>
                  <a:cubicBezTo>
                    <a:pt x="401" y="0"/>
                    <a:pt x="0" y="400"/>
                    <a:pt x="0" y="901"/>
                  </a:cubicBezTo>
                  <a:cubicBezTo>
                    <a:pt x="0" y="1368"/>
                    <a:pt x="401" y="1768"/>
                    <a:pt x="901" y="1768"/>
                  </a:cubicBezTo>
                  <a:cubicBezTo>
                    <a:pt x="1368" y="1768"/>
                    <a:pt x="1768" y="1368"/>
                    <a:pt x="1768" y="901"/>
                  </a:cubicBezTo>
                  <a:cubicBezTo>
                    <a:pt x="1768" y="400"/>
                    <a:pt x="1368" y="0"/>
                    <a:pt x="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1633441" y="1251960"/>
              <a:ext cx="78557" cy="78557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368"/>
                    <a:pt x="401" y="1769"/>
                    <a:pt x="902" y="1769"/>
                  </a:cubicBezTo>
                  <a:cubicBezTo>
                    <a:pt x="1402" y="1769"/>
                    <a:pt x="1769" y="1368"/>
                    <a:pt x="1769" y="901"/>
                  </a:cubicBezTo>
                  <a:cubicBezTo>
                    <a:pt x="1769" y="401"/>
                    <a:pt x="1369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5"/>
            <p:cNvSpPr/>
            <p:nvPr/>
          </p:nvSpPr>
          <p:spPr>
            <a:xfrm>
              <a:off x="2085254" y="1758563"/>
              <a:ext cx="59328" cy="57819"/>
            </a:xfrm>
            <a:custGeom>
              <a:avLst/>
              <a:gdLst/>
              <a:ahLst/>
              <a:cxnLst/>
              <a:rect l="l" t="t" r="r" b="b"/>
              <a:pathLst>
                <a:path w="1336" h="1302" extrusionOk="0">
                  <a:moveTo>
                    <a:pt x="668" y="1"/>
                  </a:moveTo>
                  <a:cubicBezTo>
                    <a:pt x="301" y="1"/>
                    <a:pt x="1" y="301"/>
                    <a:pt x="1" y="668"/>
                  </a:cubicBezTo>
                  <a:cubicBezTo>
                    <a:pt x="1" y="1035"/>
                    <a:pt x="301" y="1302"/>
                    <a:pt x="668" y="1302"/>
                  </a:cubicBezTo>
                  <a:cubicBezTo>
                    <a:pt x="1035" y="1302"/>
                    <a:pt x="1335" y="1035"/>
                    <a:pt x="1335" y="668"/>
                  </a:cubicBezTo>
                  <a:cubicBezTo>
                    <a:pt x="1335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5"/>
            <p:cNvSpPr/>
            <p:nvPr/>
          </p:nvSpPr>
          <p:spPr>
            <a:xfrm>
              <a:off x="1723813" y="606095"/>
              <a:ext cx="148188" cy="146722"/>
            </a:xfrm>
            <a:custGeom>
              <a:avLst/>
              <a:gdLst/>
              <a:ahLst/>
              <a:cxnLst/>
              <a:rect l="l" t="t" r="r" b="b"/>
              <a:pathLst>
                <a:path w="3337" h="3304" extrusionOk="0">
                  <a:moveTo>
                    <a:pt x="1669" y="1"/>
                  </a:moveTo>
                  <a:cubicBezTo>
                    <a:pt x="768" y="1"/>
                    <a:pt x="1" y="735"/>
                    <a:pt x="1" y="1635"/>
                  </a:cubicBezTo>
                  <a:cubicBezTo>
                    <a:pt x="1" y="2536"/>
                    <a:pt x="768" y="3303"/>
                    <a:pt x="1669" y="3303"/>
                  </a:cubicBezTo>
                  <a:cubicBezTo>
                    <a:pt x="2603" y="3303"/>
                    <a:pt x="3336" y="2569"/>
                    <a:pt x="3336" y="1635"/>
                  </a:cubicBezTo>
                  <a:cubicBezTo>
                    <a:pt x="3336" y="735"/>
                    <a:pt x="2603" y="1"/>
                    <a:pt x="1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5"/>
            <p:cNvSpPr/>
            <p:nvPr/>
          </p:nvSpPr>
          <p:spPr>
            <a:xfrm>
              <a:off x="1827507" y="3793612"/>
              <a:ext cx="82998" cy="81488"/>
            </a:xfrm>
            <a:custGeom>
              <a:avLst/>
              <a:gdLst/>
              <a:ahLst/>
              <a:cxnLst/>
              <a:rect l="l" t="t" r="r" b="b"/>
              <a:pathLst>
                <a:path w="1869" h="1835" fill="none" extrusionOk="0">
                  <a:moveTo>
                    <a:pt x="34" y="834"/>
                  </a:moveTo>
                  <a:cubicBezTo>
                    <a:pt x="101" y="367"/>
                    <a:pt x="501" y="0"/>
                    <a:pt x="1001" y="34"/>
                  </a:cubicBezTo>
                  <a:cubicBezTo>
                    <a:pt x="1502" y="67"/>
                    <a:pt x="1869" y="501"/>
                    <a:pt x="1802" y="1001"/>
                  </a:cubicBezTo>
                  <a:cubicBezTo>
                    <a:pt x="1769" y="1468"/>
                    <a:pt x="1335" y="1835"/>
                    <a:pt x="868" y="1802"/>
                  </a:cubicBezTo>
                  <a:cubicBezTo>
                    <a:pt x="368" y="1768"/>
                    <a:pt x="1" y="1335"/>
                    <a:pt x="34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5"/>
            <p:cNvSpPr/>
            <p:nvPr/>
          </p:nvSpPr>
          <p:spPr>
            <a:xfrm>
              <a:off x="1965262" y="4163573"/>
              <a:ext cx="81532" cy="79001"/>
            </a:xfrm>
            <a:custGeom>
              <a:avLst/>
              <a:gdLst/>
              <a:ahLst/>
              <a:cxnLst/>
              <a:rect l="l" t="t" r="r" b="b"/>
              <a:pathLst>
                <a:path w="1836" h="1779" extrusionOk="0">
                  <a:moveTo>
                    <a:pt x="884" y="1"/>
                  </a:moveTo>
                  <a:cubicBezTo>
                    <a:pt x="435" y="1"/>
                    <a:pt x="65" y="348"/>
                    <a:pt x="34" y="809"/>
                  </a:cubicBezTo>
                  <a:cubicBezTo>
                    <a:pt x="1" y="1310"/>
                    <a:pt x="368" y="1710"/>
                    <a:pt x="835" y="1777"/>
                  </a:cubicBezTo>
                  <a:cubicBezTo>
                    <a:pt x="856" y="1778"/>
                    <a:pt x="877" y="1779"/>
                    <a:pt x="898" y="1779"/>
                  </a:cubicBezTo>
                  <a:cubicBezTo>
                    <a:pt x="1371" y="1779"/>
                    <a:pt x="1770" y="1422"/>
                    <a:pt x="1802" y="943"/>
                  </a:cubicBezTo>
                  <a:cubicBezTo>
                    <a:pt x="1836" y="476"/>
                    <a:pt x="1469" y="42"/>
                    <a:pt x="1002" y="9"/>
                  </a:cubicBezTo>
                  <a:cubicBezTo>
                    <a:pt x="962" y="3"/>
                    <a:pt x="923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5"/>
            <p:cNvSpPr/>
            <p:nvPr/>
          </p:nvSpPr>
          <p:spPr>
            <a:xfrm>
              <a:off x="1863078" y="4249857"/>
              <a:ext cx="88904" cy="88904"/>
            </a:xfrm>
            <a:custGeom>
              <a:avLst/>
              <a:gdLst/>
              <a:ahLst/>
              <a:cxnLst/>
              <a:rect l="l" t="t" r="r" b="b"/>
              <a:pathLst>
                <a:path w="2002" h="2002" fill="none" extrusionOk="0">
                  <a:moveTo>
                    <a:pt x="1568" y="334"/>
                  </a:moveTo>
                  <a:cubicBezTo>
                    <a:pt x="1935" y="634"/>
                    <a:pt x="2002" y="1201"/>
                    <a:pt x="1701" y="1568"/>
                  </a:cubicBezTo>
                  <a:cubicBezTo>
                    <a:pt x="1368" y="1968"/>
                    <a:pt x="801" y="2002"/>
                    <a:pt x="434" y="1702"/>
                  </a:cubicBezTo>
                  <a:cubicBezTo>
                    <a:pt x="67" y="1401"/>
                    <a:pt x="0" y="834"/>
                    <a:pt x="300" y="434"/>
                  </a:cubicBezTo>
                  <a:cubicBezTo>
                    <a:pt x="634" y="67"/>
                    <a:pt x="1168" y="0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>
              <a:off x="1951940" y="4027641"/>
              <a:ext cx="88948" cy="88948"/>
            </a:xfrm>
            <a:custGeom>
              <a:avLst/>
              <a:gdLst/>
              <a:ahLst/>
              <a:cxnLst/>
              <a:rect l="l" t="t" r="r" b="b"/>
              <a:pathLst>
                <a:path w="2003" h="2003" fill="none" extrusionOk="0">
                  <a:moveTo>
                    <a:pt x="1568" y="334"/>
                  </a:moveTo>
                  <a:cubicBezTo>
                    <a:pt x="1935" y="635"/>
                    <a:pt x="2002" y="1202"/>
                    <a:pt x="1702" y="1569"/>
                  </a:cubicBezTo>
                  <a:cubicBezTo>
                    <a:pt x="1368" y="1935"/>
                    <a:pt x="835" y="2002"/>
                    <a:pt x="434" y="1702"/>
                  </a:cubicBezTo>
                  <a:cubicBezTo>
                    <a:pt x="67" y="1402"/>
                    <a:pt x="1" y="835"/>
                    <a:pt x="301" y="434"/>
                  </a:cubicBezTo>
                  <a:cubicBezTo>
                    <a:pt x="634" y="67"/>
                    <a:pt x="1202" y="1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>
              <a:off x="1923785" y="4355059"/>
              <a:ext cx="88948" cy="79223"/>
            </a:xfrm>
            <a:custGeom>
              <a:avLst/>
              <a:gdLst/>
              <a:ahLst/>
              <a:cxnLst/>
              <a:rect l="l" t="t" r="r" b="b"/>
              <a:pathLst>
                <a:path w="2003" h="1784" extrusionOk="0">
                  <a:moveTo>
                    <a:pt x="980" y="0"/>
                  </a:moveTo>
                  <a:cubicBezTo>
                    <a:pt x="721" y="0"/>
                    <a:pt x="469" y="109"/>
                    <a:pt x="301" y="333"/>
                  </a:cubicBezTo>
                  <a:cubicBezTo>
                    <a:pt x="1" y="700"/>
                    <a:pt x="34" y="1267"/>
                    <a:pt x="435" y="1567"/>
                  </a:cubicBezTo>
                  <a:cubicBezTo>
                    <a:pt x="596" y="1715"/>
                    <a:pt x="797" y="1784"/>
                    <a:pt x="997" y="1784"/>
                  </a:cubicBezTo>
                  <a:cubicBezTo>
                    <a:pt x="1250" y="1784"/>
                    <a:pt x="1501" y="1673"/>
                    <a:pt x="1669" y="1467"/>
                  </a:cubicBezTo>
                  <a:cubicBezTo>
                    <a:pt x="2002" y="1067"/>
                    <a:pt x="1936" y="500"/>
                    <a:pt x="1569" y="200"/>
                  </a:cubicBezTo>
                  <a:cubicBezTo>
                    <a:pt x="1392" y="68"/>
                    <a:pt x="1184" y="0"/>
                    <a:pt x="9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1805303" y="3998909"/>
              <a:ext cx="88904" cy="79134"/>
            </a:xfrm>
            <a:custGeom>
              <a:avLst/>
              <a:gdLst/>
              <a:ahLst/>
              <a:cxnLst/>
              <a:rect l="l" t="t" r="r" b="b"/>
              <a:pathLst>
                <a:path w="2002" h="1782" extrusionOk="0">
                  <a:moveTo>
                    <a:pt x="985" y="0"/>
                  </a:moveTo>
                  <a:cubicBezTo>
                    <a:pt x="727" y="0"/>
                    <a:pt x="471" y="120"/>
                    <a:pt x="301" y="348"/>
                  </a:cubicBezTo>
                  <a:cubicBezTo>
                    <a:pt x="0" y="714"/>
                    <a:pt x="34" y="1282"/>
                    <a:pt x="434" y="1582"/>
                  </a:cubicBezTo>
                  <a:cubicBezTo>
                    <a:pt x="596" y="1714"/>
                    <a:pt x="796" y="1781"/>
                    <a:pt x="995" y="1781"/>
                  </a:cubicBezTo>
                  <a:cubicBezTo>
                    <a:pt x="1249" y="1781"/>
                    <a:pt x="1500" y="1672"/>
                    <a:pt x="1668" y="1448"/>
                  </a:cubicBezTo>
                  <a:cubicBezTo>
                    <a:pt x="2002" y="1081"/>
                    <a:pt x="1935" y="514"/>
                    <a:pt x="1535" y="214"/>
                  </a:cubicBezTo>
                  <a:cubicBezTo>
                    <a:pt x="1376" y="70"/>
                    <a:pt x="1180" y="0"/>
                    <a:pt x="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1968238" y="3850676"/>
              <a:ext cx="88948" cy="78779"/>
            </a:xfrm>
            <a:custGeom>
              <a:avLst/>
              <a:gdLst/>
              <a:ahLst/>
              <a:cxnLst/>
              <a:rect l="l" t="t" r="r" b="b"/>
              <a:pathLst>
                <a:path w="2003" h="1774" extrusionOk="0">
                  <a:moveTo>
                    <a:pt x="979" y="0"/>
                  </a:moveTo>
                  <a:cubicBezTo>
                    <a:pt x="720" y="0"/>
                    <a:pt x="469" y="111"/>
                    <a:pt x="301" y="316"/>
                  </a:cubicBezTo>
                  <a:cubicBezTo>
                    <a:pt x="1" y="717"/>
                    <a:pt x="34" y="1284"/>
                    <a:pt x="434" y="1584"/>
                  </a:cubicBezTo>
                  <a:cubicBezTo>
                    <a:pt x="590" y="1712"/>
                    <a:pt x="783" y="1773"/>
                    <a:pt x="975" y="1773"/>
                  </a:cubicBezTo>
                  <a:cubicBezTo>
                    <a:pt x="1236" y="1773"/>
                    <a:pt x="1496" y="1661"/>
                    <a:pt x="1668" y="1451"/>
                  </a:cubicBezTo>
                  <a:cubicBezTo>
                    <a:pt x="2002" y="1084"/>
                    <a:pt x="1935" y="517"/>
                    <a:pt x="1568" y="216"/>
                  </a:cubicBezTo>
                  <a:cubicBezTo>
                    <a:pt x="1392" y="69"/>
                    <a:pt x="1183" y="0"/>
                    <a:pt x="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5"/>
            <p:cNvSpPr/>
            <p:nvPr/>
          </p:nvSpPr>
          <p:spPr>
            <a:xfrm>
              <a:off x="2622975" y="2437025"/>
              <a:ext cx="392607" cy="2162716"/>
            </a:xfrm>
            <a:custGeom>
              <a:avLst/>
              <a:gdLst/>
              <a:ahLst/>
              <a:cxnLst/>
              <a:rect l="l" t="t" r="r" b="b"/>
              <a:pathLst>
                <a:path w="8841" h="33392" fill="none" extrusionOk="0">
                  <a:moveTo>
                    <a:pt x="4404" y="33391"/>
                  </a:moveTo>
                  <a:lnTo>
                    <a:pt x="4404" y="33391"/>
                  </a:lnTo>
                  <a:cubicBezTo>
                    <a:pt x="1969" y="33391"/>
                    <a:pt x="1" y="31423"/>
                    <a:pt x="1" y="28955"/>
                  </a:cubicBezTo>
                  <a:lnTo>
                    <a:pt x="1" y="0"/>
                  </a:lnTo>
                  <a:lnTo>
                    <a:pt x="8840" y="0"/>
                  </a:lnTo>
                  <a:lnTo>
                    <a:pt x="8840" y="28955"/>
                  </a:lnTo>
                  <a:cubicBezTo>
                    <a:pt x="8840" y="31423"/>
                    <a:pt x="6872" y="33391"/>
                    <a:pt x="4404" y="3339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>
              <a:off x="2688164" y="3245008"/>
              <a:ext cx="260761" cy="1276824"/>
            </a:xfrm>
            <a:custGeom>
              <a:avLst/>
              <a:gdLst/>
              <a:ahLst/>
              <a:cxnLst/>
              <a:rect l="l" t="t" r="r" b="b"/>
              <a:pathLst>
                <a:path w="5872" h="19082" extrusionOk="0">
                  <a:moveTo>
                    <a:pt x="0" y="1"/>
                  </a:moveTo>
                  <a:lnTo>
                    <a:pt x="0" y="16146"/>
                  </a:lnTo>
                  <a:cubicBezTo>
                    <a:pt x="0" y="17780"/>
                    <a:pt x="1335" y="19081"/>
                    <a:pt x="2936" y="19081"/>
                  </a:cubicBezTo>
                  <a:cubicBezTo>
                    <a:pt x="4570" y="19081"/>
                    <a:pt x="5871" y="17780"/>
                    <a:pt x="5871" y="16146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2722227" y="3108069"/>
              <a:ext cx="82998" cy="81488"/>
            </a:xfrm>
            <a:custGeom>
              <a:avLst/>
              <a:gdLst/>
              <a:ahLst/>
              <a:cxnLst/>
              <a:rect l="l" t="t" r="r" b="b"/>
              <a:pathLst>
                <a:path w="1869" h="1835" fill="none" extrusionOk="0">
                  <a:moveTo>
                    <a:pt x="34" y="834"/>
                  </a:moveTo>
                  <a:cubicBezTo>
                    <a:pt x="101" y="367"/>
                    <a:pt x="501" y="0"/>
                    <a:pt x="1001" y="34"/>
                  </a:cubicBezTo>
                  <a:cubicBezTo>
                    <a:pt x="1502" y="67"/>
                    <a:pt x="1869" y="501"/>
                    <a:pt x="1802" y="1001"/>
                  </a:cubicBezTo>
                  <a:cubicBezTo>
                    <a:pt x="1769" y="1468"/>
                    <a:pt x="1335" y="1835"/>
                    <a:pt x="868" y="1802"/>
                  </a:cubicBezTo>
                  <a:cubicBezTo>
                    <a:pt x="368" y="1768"/>
                    <a:pt x="1" y="1335"/>
                    <a:pt x="34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>
              <a:off x="2859983" y="3478030"/>
              <a:ext cx="81532" cy="79001"/>
            </a:xfrm>
            <a:custGeom>
              <a:avLst/>
              <a:gdLst/>
              <a:ahLst/>
              <a:cxnLst/>
              <a:rect l="l" t="t" r="r" b="b"/>
              <a:pathLst>
                <a:path w="1836" h="1779" extrusionOk="0">
                  <a:moveTo>
                    <a:pt x="884" y="1"/>
                  </a:moveTo>
                  <a:cubicBezTo>
                    <a:pt x="435" y="1"/>
                    <a:pt x="65" y="348"/>
                    <a:pt x="34" y="809"/>
                  </a:cubicBezTo>
                  <a:cubicBezTo>
                    <a:pt x="1" y="1310"/>
                    <a:pt x="368" y="1710"/>
                    <a:pt x="835" y="1777"/>
                  </a:cubicBezTo>
                  <a:cubicBezTo>
                    <a:pt x="856" y="1778"/>
                    <a:pt x="877" y="1779"/>
                    <a:pt x="898" y="1779"/>
                  </a:cubicBezTo>
                  <a:cubicBezTo>
                    <a:pt x="1371" y="1779"/>
                    <a:pt x="1770" y="1422"/>
                    <a:pt x="1802" y="943"/>
                  </a:cubicBezTo>
                  <a:cubicBezTo>
                    <a:pt x="1836" y="476"/>
                    <a:pt x="1469" y="42"/>
                    <a:pt x="1002" y="9"/>
                  </a:cubicBezTo>
                  <a:cubicBezTo>
                    <a:pt x="962" y="3"/>
                    <a:pt x="923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2757798" y="3564314"/>
              <a:ext cx="88904" cy="88904"/>
            </a:xfrm>
            <a:custGeom>
              <a:avLst/>
              <a:gdLst/>
              <a:ahLst/>
              <a:cxnLst/>
              <a:rect l="l" t="t" r="r" b="b"/>
              <a:pathLst>
                <a:path w="2002" h="2002" fill="none" extrusionOk="0">
                  <a:moveTo>
                    <a:pt x="1568" y="334"/>
                  </a:moveTo>
                  <a:cubicBezTo>
                    <a:pt x="1935" y="634"/>
                    <a:pt x="2002" y="1201"/>
                    <a:pt x="1701" y="1568"/>
                  </a:cubicBezTo>
                  <a:cubicBezTo>
                    <a:pt x="1368" y="1968"/>
                    <a:pt x="801" y="2002"/>
                    <a:pt x="434" y="1702"/>
                  </a:cubicBezTo>
                  <a:cubicBezTo>
                    <a:pt x="67" y="1401"/>
                    <a:pt x="0" y="834"/>
                    <a:pt x="300" y="434"/>
                  </a:cubicBezTo>
                  <a:cubicBezTo>
                    <a:pt x="634" y="67"/>
                    <a:pt x="1168" y="0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>
              <a:off x="2846660" y="3342098"/>
              <a:ext cx="88948" cy="88948"/>
            </a:xfrm>
            <a:custGeom>
              <a:avLst/>
              <a:gdLst/>
              <a:ahLst/>
              <a:cxnLst/>
              <a:rect l="l" t="t" r="r" b="b"/>
              <a:pathLst>
                <a:path w="2003" h="2003" fill="none" extrusionOk="0">
                  <a:moveTo>
                    <a:pt x="1568" y="334"/>
                  </a:moveTo>
                  <a:cubicBezTo>
                    <a:pt x="1935" y="635"/>
                    <a:pt x="2002" y="1202"/>
                    <a:pt x="1702" y="1569"/>
                  </a:cubicBezTo>
                  <a:cubicBezTo>
                    <a:pt x="1368" y="1935"/>
                    <a:pt x="835" y="2002"/>
                    <a:pt x="434" y="1702"/>
                  </a:cubicBezTo>
                  <a:cubicBezTo>
                    <a:pt x="67" y="1402"/>
                    <a:pt x="1" y="835"/>
                    <a:pt x="301" y="434"/>
                  </a:cubicBezTo>
                  <a:cubicBezTo>
                    <a:pt x="634" y="67"/>
                    <a:pt x="1202" y="1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>
              <a:off x="2818505" y="3669516"/>
              <a:ext cx="88948" cy="79223"/>
            </a:xfrm>
            <a:custGeom>
              <a:avLst/>
              <a:gdLst/>
              <a:ahLst/>
              <a:cxnLst/>
              <a:rect l="l" t="t" r="r" b="b"/>
              <a:pathLst>
                <a:path w="2003" h="1784" extrusionOk="0">
                  <a:moveTo>
                    <a:pt x="980" y="0"/>
                  </a:moveTo>
                  <a:cubicBezTo>
                    <a:pt x="721" y="0"/>
                    <a:pt x="469" y="109"/>
                    <a:pt x="301" y="333"/>
                  </a:cubicBezTo>
                  <a:cubicBezTo>
                    <a:pt x="1" y="700"/>
                    <a:pt x="34" y="1267"/>
                    <a:pt x="435" y="1567"/>
                  </a:cubicBezTo>
                  <a:cubicBezTo>
                    <a:pt x="596" y="1715"/>
                    <a:pt x="797" y="1784"/>
                    <a:pt x="997" y="1784"/>
                  </a:cubicBezTo>
                  <a:cubicBezTo>
                    <a:pt x="1250" y="1784"/>
                    <a:pt x="1501" y="1673"/>
                    <a:pt x="1669" y="1467"/>
                  </a:cubicBezTo>
                  <a:cubicBezTo>
                    <a:pt x="2002" y="1067"/>
                    <a:pt x="1936" y="500"/>
                    <a:pt x="1569" y="200"/>
                  </a:cubicBezTo>
                  <a:cubicBezTo>
                    <a:pt x="1392" y="68"/>
                    <a:pt x="1184" y="0"/>
                    <a:pt x="9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>
              <a:off x="2700023" y="3313366"/>
              <a:ext cx="88904" cy="79134"/>
            </a:xfrm>
            <a:custGeom>
              <a:avLst/>
              <a:gdLst/>
              <a:ahLst/>
              <a:cxnLst/>
              <a:rect l="l" t="t" r="r" b="b"/>
              <a:pathLst>
                <a:path w="2002" h="1782" extrusionOk="0">
                  <a:moveTo>
                    <a:pt x="985" y="0"/>
                  </a:moveTo>
                  <a:cubicBezTo>
                    <a:pt x="727" y="0"/>
                    <a:pt x="471" y="120"/>
                    <a:pt x="301" y="348"/>
                  </a:cubicBezTo>
                  <a:cubicBezTo>
                    <a:pt x="0" y="714"/>
                    <a:pt x="34" y="1282"/>
                    <a:pt x="434" y="1582"/>
                  </a:cubicBezTo>
                  <a:cubicBezTo>
                    <a:pt x="596" y="1714"/>
                    <a:pt x="796" y="1781"/>
                    <a:pt x="995" y="1781"/>
                  </a:cubicBezTo>
                  <a:cubicBezTo>
                    <a:pt x="1249" y="1781"/>
                    <a:pt x="1500" y="1672"/>
                    <a:pt x="1668" y="1448"/>
                  </a:cubicBezTo>
                  <a:cubicBezTo>
                    <a:pt x="2002" y="1081"/>
                    <a:pt x="1935" y="514"/>
                    <a:pt x="1535" y="214"/>
                  </a:cubicBezTo>
                  <a:cubicBezTo>
                    <a:pt x="1376" y="70"/>
                    <a:pt x="1180" y="0"/>
                    <a:pt x="9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>
              <a:off x="2862958" y="3165133"/>
              <a:ext cx="88948" cy="78779"/>
            </a:xfrm>
            <a:custGeom>
              <a:avLst/>
              <a:gdLst/>
              <a:ahLst/>
              <a:cxnLst/>
              <a:rect l="l" t="t" r="r" b="b"/>
              <a:pathLst>
                <a:path w="2003" h="1774" extrusionOk="0">
                  <a:moveTo>
                    <a:pt x="979" y="0"/>
                  </a:moveTo>
                  <a:cubicBezTo>
                    <a:pt x="720" y="0"/>
                    <a:pt x="469" y="111"/>
                    <a:pt x="301" y="316"/>
                  </a:cubicBezTo>
                  <a:cubicBezTo>
                    <a:pt x="1" y="717"/>
                    <a:pt x="34" y="1284"/>
                    <a:pt x="434" y="1584"/>
                  </a:cubicBezTo>
                  <a:cubicBezTo>
                    <a:pt x="590" y="1712"/>
                    <a:pt x="783" y="1773"/>
                    <a:pt x="975" y="1773"/>
                  </a:cubicBezTo>
                  <a:cubicBezTo>
                    <a:pt x="1236" y="1773"/>
                    <a:pt x="1496" y="1661"/>
                    <a:pt x="1668" y="1451"/>
                  </a:cubicBezTo>
                  <a:cubicBezTo>
                    <a:pt x="2002" y="1084"/>
                    <a:pt x="1935" y="517"/>
                    <a:pt x="1568" y="216"/>
                  </a:cubicBezTo>
                  <a:cubicBezTo>
                    <a:pt x="1392" y="69"/>
                    <a:pt x="1183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>
              <a:off x="2818505" y="2973248"/>
              <a:ext cx="44" cy="472585"/>
            </a:xfrm>
            <a:custGeom>
              <a:avLst/>
              <a:gdLst/>
              <a:ahLst/>
              <a:cxnLst/>
              <a:rect l="l" t="t" r="r" b="b"/>
              <a:pathLst>
                <a:path w="1" h="10642" fill="none" extrusionOk="0">
                  <a:moveTo>
                    <a:pt x="1" y="1"/>
                  </a:moveTo>
                  <a:lnTo>
                    <a:pt x="1" y="10642"/>
                  </a:lnTo>
                </a:path>
              </a:pathLst>
            </a:custGeom>
            <a:noFill/>
            <a:ln w="108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5"/>
            <p:cNvSpPr/>
            <p:nvPr/>
          </p:nvSpPr>
          <p:spPr>
            <a:xfrm>
              <a:off x="2818505" y="2426633"/>
              <a:ext cx="44" cy="546656"/>
            </a:xfrm>
            <a:custGeom>
              <a:avLst/>
              <a:gdLst/>
              <a:ahLst/>
              <a:cxnLst/>
              <a:rect l="l" t="t" r="r" b="b"/>
              <a:pathLst>
                <a:path w="1" h="12310" fill="none" extrusionOk="0">
                  <a:moveTo>
                    <a:pt x="1" y="1"/>
                  </a:moveTo>
                  <a:lnTo>
                    <a:pt x="1" y="1231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>
              <a:off x="2818505" y="1248985"/>
              <a:ext cx="44" cy="1177687"/>
            </a:xfrm>
            <a:custGeom>
              <a:avLst/>
              <a:gdLst/>
              <a:ahLst/>
              <a:cxnLst/>
              <a:rect l="l" t="t" r="r" b="b"/>
              <a:pathLst>
                <a:path w="1" h="26520" fill="none" extrusionOk="0">
                  <a:moveTo>
                    <a:pt x="1" y="1"/>
                  </a:moveTo>
                  <a:lnTo>
                    <a:pt x="1" y="26520"/>
                  </a:lnTo>
                </a:path>
              </a:pathLst>
            </a:custGeom>
            <a:noFill/>
            <a:ln w="108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2551876" y="998659"/>
              <a:ext cx="268177" cy="266667"/>
            </a:xfrm>
            <a:custGeom>
              <a:avLst/>
              <a:gdLst/>
              <a:ahLst/>
              <a:cxnLst/>
              <a:rect l="l" t="t" r="r" b="b"/>
              <a:pathLst>
                <a:path w="6039" h="6005" extrusionOk="0">
                  <a:moveTo>
                    <a:pt x="34" y="1"/>
                  </a:moveTo>
                  <a:lnTo>
                    <a:pt x="34" y="67"/>
                  </a:lnTo>
                  <a:cubicBezTo>
                    <a:pt x="1" y="601"/>
                    <a:pt x="34" y="2302"/>
                    <a:pt x="1235" y="3837"/>
                  </a:cubicBezTo>
                  <a:cubicBezTo>
                    <a:pt x="1268" y="3903"/>
                    <a:pt x="1335" y="3970"/>
                    <a:pt x="1368" y="4037"/>
                  </a:cubicBezTo>
                  <a:cubicBezTo>
                    <a:pt x="1435" y="4104"/>
                    <a:pt x="1502" y="4170"/>
                    <a:pt x="1568" y="4237"/>
                  </a:cubicBezTo>
                  <a:cubicBezTo>
                    <a:pt x="1602" y="4304"/>
                    <a:pt x="1668" y="4370"/>
                    <a:pt x="1735" y="4437"/>
                  </a:cubicBezTo>
                  <a:cubicBezTo>
                    <a:pt x="1835" y="4504"/>
                    <a:pt x="1902" y="4571"/>
                    <a:pt x="2002" y="4671"/>
                  </a:cubicBezTo>
                  <a:cubicBezTo>
                    <a:pt x="2069" y="4704"/>
                    <a:pt x="2169" y="4804"/>
                    <a:pt x="2236" y="4837"/>
                  </a:cubicBezTo>
                  <a:cubicBezTo>
                    <a:pt x="3170" y="5538"/>
                    <a:pt x="4170" y="5838"/>
                    <a:pt x="4937" y="5938"/>
                  </a:cubicBezTo>
                  <a:cubicBezTo>
                    <a:pt x="5038" y="5938"/>
                    <a:pt x="5138" y="5972"/>
                    <a:pt x="5238" y="5972"/>
                  </a:cubicBezTo>
                  <a:cubicBezTo>
                    <a:pt x="5571" y="6005"/>
                    <a:pt x="5838" y="6005"/>
                    <a:pt x="5972" y="6005"/>
                  </a:cubicBezTo>
                  <a:lnTo>
                    <a:pt x="6038" y="6005"/>
                  </a:lnTo>
                  <a:cubicBezTo>
                    <a:pt x="6038" y="5972"/>
                    <a:pt x="6038" y="5938"/>
                    <a:pt x="6038" y="5905"/>
                  </a:cubicBezTo>
                  <a:cubicBezTo>
                    <a:pt x="6038" y="5738"/>
                    <a:pt x="6038" y="5404"/>
                    <a:pt x="5972" y="4937"/>
                  </a:cubicBezTo>
                  <a:cubicBezTo>
                    <a:pt x="5972" y="4871"/>
                    <a:pt x="5972" y="4771"/>
                    <a:pt x="5938" y="4704"/>
                  </a:cubicBezTo>
                  <a:cubicBezTo>
                    <a:pt x="5771" y="3770"/>
                    <a:pt x="5338" y="2569"/>
                    <a:pt x="4304" y="1568"/>
                  </a:cubicBezTo>
                  <a:cubicBezTo>
                    <a:pt x="4237" y="1502"/>
                    <a:pt x="4170" y="1435"/>
                    <a:pt x="4104" y="1402"/>
                  </a:cubicBezTo>
                  <a:cubicBezTo>
                    <a:pt x="4104" y="1368"/>
                    <a:pt x="4104" y="1368"/>
                    <a:pt x="4070" y="1368"/>
                  </a:cubicBezTo>
                  <a:cubicBezTo>
                    <a:pt x="3837" y="1168"/>
                    <a:pt x="3637" y="1001"/>
                    <a:pt x="3403" y="868"/>
                  </a:cubicBezTo>
                  <a:cubicBezTo>
                    <a:pt x="3270" y="768"/>
                    <a:pt x="3103" y="701"/>
                    <a:pt x="2969" y="634"/>
                  </a:cubicBezTo>
                  <a:cubicBezTo>
                    <a:pt x="2236" y="267"/>
                    <a:pt x="1535" y="101"/>
                    <a:pt x="1001" y="34"/>
                  </a:cubicBezTo>
                  <a:cubicBezTo>
                    <a:pt x="768" y="1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2640782" y="1201602"/>
              <a:ext cx="143703" cy="62259"/>
            </a:xfrm>
            <a:custGeom>
              <a:avLst/>
              <a:gdLst/>
              <a:ahLst/>
              <a:cxnLst/>
              <a:rect l="l" t="t" r="r" b="b"/>
              <a:pathLst>
                <a:path w="3236" h="1402" extrusionOk="0">
                  <a:moveTo>
                    <a:pt x="701" y="1"/>
                  </a:moveTo>
                  <a:cubicBezTo>
                    <a:pt x="467" y="1"/>
                    <a:pt x="234" y="34"/>
                    <a:pt x="0" y="67"/>
                  </a:cubicBezTo>
                  <a:cubicBezTo>
                    <a:pt x="67" y="134"/>
                    <a:pt x="167" y="201"/>
                    <a:pt x="234" y="267"/>
                  </a:cubicBezTo>
                  <a:cubicBezTo>
                    <a:pt x="400" y="267"/>
                    <a:pt x="534" y="234"/>
                    <a:pt x="701" y="234"/>
                  </a:cubicBezTo>
                  <a:cubicBezTo>
                    <a:pt x="1635" y="234"/>
                    <a:pt x="2468" y="701"/>
                    <a:pt x="2935" y="1368"/>
                  </a:cubicBezTo>
                  <a:cubicBezTo>
                    <a:pt x="3036" y="1368"/>
                    <a:pt x="3136" y="1402"/>
                    <a:pt x="3236" y="1402"/>
                  </a:cubicBezTo>
                  <a:cubicBezTo>
                    <a:pt x="2735" y="568"/>
                    <a:pt x="1801" y="1"/>
                    <a:pt x="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2725203" y="1060874"/>
              <a:ext cx="91879" cy="158535"/>
            </a:xfrm>
            <a:custGeom>
              <a:avLst/>
              <a:gdLst/>
              <a:ahLst/>
              <a:cxnLst/>
              <a:rect l="l" t="t" r="r" b="b"/>
              <a:pathLst>
                <a:path w="2069" h="3570" extrusionOk="0">
                  <a:moveTo>
                    <a:pt x="201" y="1"/>
                  </a:moveTo>
                  <a:cubicBezTo>
                    <a:pt x="67" y="301"/>
                    <a:pt x="0" y="668"/>
                    <a:pt x="0" y="1035"/>
                  </a:cubicBezTo>
                  <a:cubicBezTo>
                    <a:pt x="0" y="2236"/>
                    <a:pt x="868" y="3236"/>
                    <a:pt x="2069" y="3570"/>
                  </a:cubicBezTo>
                  <a:cubicBezTo>
                    <a:pt x="2069" y="3470"/>
                    <a:pt x="2035" y="3370"/>
                    <a:pt x="2035" y="3303"/>
                  </a:cubicBezTo>
                  <a:cubicBezTo>
                    <a:pt x="968" y="2969"/>
                    <a:pt x="234" y="2069"/>
                    <a:pt x="234" y="1035"/>
                  </a:cubicBezTo>
                  <a:cubicBezTo>
                    <a:pt x="234" y="734"/>
                    <a:pt x="301" y="434"/>
                    <a:pt x="401" y="167"/>
                  </a:cubicBezTo>
                  <a:cubicBezTo>
                    <a:pt x="334" y="101"/>
                    <a:pt x="267" y="34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2621508" y="1026813"/>
              <a:ext cx="91879" cy="168926"/>
            </a:xfrm>
            <a:custGeom>
              <a:avLst/>
              <a:gdLst/>
              <a:ahLst/>
              <a:cxnLst/>
              <a:rect l="l" t="t" r="r" b="b"/>
              <a:pathLst>
                <a:path w="2069" h="3804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668" y="367"/>
                    <a:pt x="1835" y="834"/>
                    <a:pt x="1835" y="1301"/>
                  </a:cubicBezTo>
                  <a:cubicBezTo>
                    <a:pt x="1835" y="2402"/>
                    <a:pt x="1068" y="3303"/>
                    <a:pt x="0" y="3603"/>
                  </a:cubicBezTo>
                  <a:cubicBezTo>
                    <a:pt x="34" y="3670"/>
                    <a:pt x="100" y="3736"/>
                    <a:pt x="167" y="3803"/>
                  </a:cubicBezTo>
                  <a:cubicBezTo>
                    <a:pt x="1268" y="3436"/>
                    <a:pt x="2069" y="2469"/>
                    <a:pt x="2069" y="1301"/>
                  </a:cubicBezTo>
                  <a:cubicBezTo>
                    <a:pt x="2069" y="934"/>
                    <a:pt x="2002" y="567"/>
                    <a:pt x="1835" y="234"/>
                  </a:cubicBezTo>
                  <a:cubicBezTo>
                    <a:pt x="1668" y="134"/>
                    <a:pt x="1535" y="67"/>
                    <a:pt x="1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5"/>
            <p:cNvSpPr/>
            <p:nvPr/>
          </p:nvSpPr>
          <p:spPr>
            <a:xfrm>
              <a:off x="2569639" y="998659"/>
              <a:ext cx="80067" cy="179273"/>
            </a:xfrm>
            <a:custGeom>
              <a:avLst/>
              <a:gdLst/>
              <a:ahLst/>
              <a:cxnLst/>
              <a:rect l="l" t="t" r="r" b="b"/>
              <a:pathLst>
                <a:path w="1803" h="4037" extrusionOk="0">
                  <a:moveTo>
                    <a:pt x="1" y="1"/>
                  </a:moveTo>
                  <a:cubicBezTo>
                    <a:pt x="935" y="368"/>
                    <a:pt x="1569" y="1201"/>
                    <a:pt x="1569" y="2169"/>
                  </a:cubicBezTo>
                  <a:cubicBezTo>
                    <a:pt x="1569" y="2836"/>
                    <a:pt x="1268" y="3403"/>
                    <a:pt x="835" y="3837"/>
                  </a:cubicBezTo>
                  <a:cubicBezTo>
                    <a:pt x="868" y="3903"/>
                    <a:pt x="935" y="3970"/>
                    <a:pt x="968" y="4037"/>
                  </a:cubicBezTo>
                  <a:cubicBezTo>
                    <a:pt x="1502" y="3570"/>
                    <a:pt x="1802" y="2903"/>
                    <a:pt x="1802" y="2202"/>
                  </a:cubicBezTo>
                  <a:cubicBezTo>
                    <a:pt x="1802" y="1302"/>
                    <a:pt x="1335" y="501"/>
                    <a:pt x="601" y="34"/>
                  </a:cubicBezTo>
                  <a:cubicBezTo>
                    <a:pt x="368" y="1"/>
                    <a:pt x="168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5"/>
            <p:cNvSpPr/>
            <p:nvPr/>
          </p:nvSpPr>
          <p:spPr>
            <a:xfrm>
              <a:off x="2553341" y="998659"/>
              <a:ext cx="266711" cy="266667"/>
            </a:xfrm>
            <a:custGeom>
              <a:avLst/>
              <a:gdLst/>
              <a:ahLst/>
              <a:cxnLst/>
              <a:rect l="l" t="t" r="r" b="b"/>
              <a:pathLst>
                <a:path w="6006" h="6005" extrusionOk="0">
                  <a:moveTo>
                    <a:pt x="1" y="1"/>
                  </a:moveTo>
                  <a:lnTo>
                    <a:pt x="1" y="67"/>
                  </a:lnTo>
                  <a:lnTo>
                    <a:pt x="5939" y="6005"/>
                  </a:lnTo>
                  <a:lnTo>
                    <a:pt x="6005" y="6005"/>
                  </a:lnTo>
                  <a:cubicBezTo>
                    <a:pt x="6005" y="5972"/>
                    <a:pt x="6005" y="5938"/>
                    <a:pt x="6005" y="5905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>
              <a:off x="2446716" y="1500821"/>
              <a:ext cx="373334" cy="373334"/>
            </a:xfrm>
            <a:custGeom>
              <a:avLst/>
              <a:gdLst/>
              <a:ahLst/>
              <a:cxnLst/>
              <a:rect l="l" t="t" r="r" b="b"/>
              <a:pathLst>
                <a:path w="8407" h="8407" extrusionOk="0">
                  <a:moveTo>
                    <a:pt x="34" y="1"/>
                  </a:moveTo>
                  <a:lnTo>
                    <a:pt x="34" y="101"/>
                  </a:lnTo>
                  <a:cubicBezTo>
                    <a:pt x="0" y="835"/>
                    <a:pt x="0" y="3236"/>
                    <a:pt x="1701" y="5371"/>
                  </a:cubicBezTo>
                  <a:cubicBezTo>
                    <a:pt x="1768" y="5471"/>
                    <a:pt x="1835" y="5538"/>
                    <a:pt x="1902" y="5638"/>
                  </a:cubicBezTo>
                  <a:cubicBezTo>
                    <a:pt x="1968" y="5738"/>
                    <a:pt x="2068" y="5805"/>
                    <a:pt x="2135" y="5905"/>
                  </a:cubicBezTo>
                  <a:cubicBezTo>
                    <a:pt x="2235" y="6005"/>
                    <a:pt x="2302" y="6072"/>
                    <a:pt x="2402" y="6172"/>
                  </a:cubicBezTo>
                  <a:cubicBezTo>
                    <a:pt x="2535" y="6305"/>
                    <a:pt x="2635" y="6405"/>
                    <a:pt x="2769" y="6505"/>
                  </a:cubicBezTo>
                  <a:cubicBezTo>
                    <a:pt x="2869" y="6605"/>
                    <a:pt x="3002" y="6672"/>
                    <a:pt x="3102" y="6772"/>
                  </a:cubicBezTo>
                  <a:cubicBezTo>
                    <a:pt x="4403" y="7740"/>
                    <a:pt x="5804" y="8140"/>
                    <a:pt x="6838" y="8307"/>
                  </a:cubicBezTo>
                  <a:cubicBezTo>
                    <a:pt x="7005" y="8307"/>
                    <a:pt x="7139" y="8340"/>
                    <a:pt x="7272" y="8340"/>
                  </a:cubicBezTo>
                  <a:cubicBezTo>
                    <a:pt x="7739" y="8407"/>
                    <a:pt x="8106" y="8407"/>
                    <a:pt x="8306" y="8407"/>
                  </a:cubicBezTo>
                  <a:lnTo>
                    <a:pt x="8406" y="8407"/>
                  </a:lnTo>
                  <a:lnTo>
                    <a:pt x="8406" y="8373"/>
                  </a:lnTo>
                  <a:cubicBezTo>
                    <a:pt x="8406" y="8340"/>
                    <a:pt x="8406" y="8307"/>
                    <a:pt x="8406" y="8273"/>
                  </a:cubicBezTo>
                  <a:cubicBezTo>
                    <a:pt x="8406" y="8006"/>
                    <a:pt x="8406" y="7539"/>
                    <a:pt x="8340" y="6906"/>
                  </a:cubicBezTo>
                  <a:cubicBezTo>
                    <a:pt x="8306" y="6806"/>
                    <a:pt x="8306" y="6672"/>
                    <a:pt x="8273" y="6572"/>
                  </a:cubicBezTo>
                  <a:cubicBezTo>
                    <a:pt x="8039" y="5271"/>
                    <a:pt x="7439" y="3603"/>
                    <a:pt x="5971" y="2202"/>
                  </a:cubicBezTo>
                  <a:cubicBezTo>
                    <a:pt x="5904" y="2102"/>
                    <a:pt x="5804" y="2035"/>
                    <a:pt x="5738" y="1935"/>
                  </a:cubicBezTo>
                  <a:cubicBezTo>
                    <a:pt x="5704" y="1935"/>
                    <a:pt x="5671" y="1902"/>
                    <a:pt x="5671" y="1902"/>
                  </a:cubicBezTo>
                  <a:cubicBezTo>
                    <a:pt x="5337" y="1635"/>
                    <a:pt x="5037" y="1402"/>
                    <a:pt x="4737" y="1202"/>
                  </a:cubicBezTo>
                  <a:lnTo>
                    <a:pt x="4704" y="1202"/>
                  </a:lnTo>
                  <a:cubicBezTo>
                    <a:pt x="4503" y="1068"/>
                    <a:pt x="4303" y="968"/>
                    <a:pt x="4137" y="868"/>
                  </a:cubicBezTo>
                  <a:cubicBezTo>
                    <a:pt x="3102" y="368"/>
                    <a:pt x="2135" y="134"/>
                    <a:pt x="1368" y="34"/>
                  </a:cubicBezTo>
                  <a:cubicBezTo>
                    <a:pt x="1068" y="1"/>
                    <a:pt x="767" y="1"/>
                    <a:pt x="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>
              <a:off x="2569639" y="1783743"/>
              <a:ext cx="200056" cy="87483"/>
            </a:xfrm>
            <a:custGeom>
              <a:avLst/>
              <a:gdLst/>
              <a:ahLst/>
              <a:cxnLst/>
              <a:rect l="l" t="t" r="r" b="b"/>
              <a:pathLst>
                <a:path w="4505" h="1970" extrusionOk="0">
                  <a:moveTo>
                    <a:pt x="968" y="1"/>
                  </a:moveTo>
                  <a:cubicBezTo>
                    <a:pt x="635" y="1"/>
                    <a:pt x="301" y="68"/>
                    <a:pt x="1" y="134"/>
                  </a:cubicBezTo>
                  <a:cubicBezTo>
                    <a:pt x="101" y="201"/>
                    <a:pt x="234" y="301"/>
                    <a:pt x="334" y="401"/>
                  </a:cubicBezTo>
                  <a:cubicBezTo>
                    <a:pt x="535" y="368"/>
                    <a:pt x="735" y="335"/>
                    <a:pt x="968" y="335"/>
                  </a:cubicBezTo>
                  <a:cubicBezTo>
                    <a:pt x="2269" y="335"/>
                    <a:pt x="3437" y="968"/>
                    <a:pt x="4070" y="1936"/>
                  </a:cubicBezTo>
                  <a:cubicBezTo>
                    <a:pt x="4237" y="1936"/>
                    <a:pt x="4371" y="1969"/>
                    <a:pt x="4504" y="1969"/>
                  </a:cubicBezTo>
                  <a:cubicBezTo>
                    <a:pt x="3837" y="802"/>
                    <a:pt x="2503" y="1"/>
                    <a:pt x="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>
              <a:off x="2686700" y="1586750"/>
              <a:ext cx="128915" cy="220750"/>
            </a:xfrm>
            <a:custGeom>
              <a:avLst/>
              <a:gdLst/>
              <a:ahLst/>
              <a:cxnLst/>
              <a:rect l="l" t="t" r="r" b="b"/>
              <a:pathLst>
                <a:path w="2903" h="4971" extrusionOk="0">
                  <a:moveTo>
                    <a:pt x="300" y="0"/>
                  </a:moveTo>
                  <a:cubicBezTo>
                    <a:pt x="100" y="434"/>
                    <a:pt x="0" y="934"/>
                    <a:pt x="0" y="1435"/>
                  </a:cubicBezTo>
                  <a:cubicBezTo>
                    <a:pt x="0" y="3136"/>
                    <a:pt x="1234" y="4537"/>
                    <a:pt x="2902" y="4971"/>
                  </a:cubicBezTo>
                  <a:cubicBezTo>
                    <a:pt x="2902" y="4871"/>
                    <a:pt x="2869" y="4737"/>
                    <a:pt x="2869" y="4604"/>
                  </a:cubicBezTo>
                  <a:cubicBezTo>
                    <a:pt x="1401" y="4170"/>
                    <a:pt x="334" y="2936"/>
                    <a:pt x="334" y="1435"/>
                  </a:cubicBezTo>
                  <a:cubicBezTo>
                    <a:pt x="334" y="1034"/>
                    <a:pt x="400" y="601"/>
                    <a:pt x="567" y="234"/>
                  </a:cubicBezTo>
                  <a:cubicBezTo>
                    <a:pt x="500" y="167"/>
                    <a:pt x="400" y="67"/>
                    <a:pt x="3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>
              <a:off x="2541529" y="1539323"/>
              <a:ext cx="130380" cy="235582"/>
            </a:xfrm>
            <a:custGeom>
              <a:avLst/>
              <a:gdLst/>
              <a:ahLst/>
              <a:cxnLst/>
              <a:rect l="l" t="t" r="r" b="b"/>
              <a:pathLst>
                <a:path w="2936" h="5305" extrusionOk="0">
                  <a:moveTo>
                    <a:pt x="1968" y="1"/>
                  </a:moveTo>
                  <a:lnTo>
                    <a:pt x="1968" y="1"/>
                  </a:lnTo>
                  <a:cubicBezTo>
                    <a:pt x="2368" y="535"/>
                    <a:pt x="2602" y="1168"/>
                    <a:pt x="2602" y="1836"/>
                  </a:cubicBezTo>
                  <a:cubicBezTo>
                    <a:pt x="2602" y="3337"/>
                    <a:pt x="1501" y="4604"/>
                    <a:pt x="0" y="5038"/>
                  </a:cubicBezTo>
                  <a:cubicBezTo>
                    <a:pt x="100" y="5138"/>
                    <a:pt x="167" y="5238"/>
                    <a:pt x="267" y="5305"/>
                  </a:cubicBezTo>
                  <a:cubicBezTo>
                    <a:pt x="1835" y="4804"/>
                    <a:pt x="2936" y="3437"/>
                    <a:pt x="2936" y="1836"/>
                  </a:cubicBezTo>
                  <a:cubicBezTo>
                    <a:pt x="2936" y="1302"/>
                    <a:pt x="2802" y="802"/>
                    <a:pt x="2569" y="335"/>
                  </a:cubicBezTo>
                  <a:cubicBezTo>
                    <a:pt x="2368" y="201"/>
                    <a:pt x="2168" y="101"/>
                    <a:pt x="1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5"/>
            <p:cNvSpPr/>
            <p:nvPr/>
          </p:nvSpPr>
          <p:spPr>
            <a:xfrm>
              <a:off x="2470386" y="1500821"/>
              <a:ext cx="112662" cy="250414"/>
            </a:xfrm>
            <a:custGeom>
              <a:avLst/>
              <a:gdLst/>
              <a:ahLst/>
              <a:cxnLst/>
              <a:rect l="l" t="t" r="r" b="b"/>
              <a:pathLst>
                <a:path w="2537" h="5639" extrusionOk="0">
                  <a:moveTo>
                    <a:pt x="1" y="1"/>
                  </a:moveTo>
                  <a:cubicBezTo>
                    <a:pt x="1302" y="501"/>
                    <a:pt x="2203" y="1669"/>
                    <a:pt x="2203" y="3036"/>
                  </a:cubicBezTo>
                  <a:cubicBezTo>
                    <a:pt x="2203" y="3937"/>
                    <a:pt x="1802" y="4771"/>
                    <a:pt x="1168" y="5371"/>
                  </a:cubicBezTo>
                  <a:cubicBezTo>
                    <a:pt x="1235" y="5471"/>
                    <a:pt x="1302" y="5538"/>
                    <a:pt x="1369" y="5638"/>
                  </a:cubicBezTo>
                  <a:cubicBezTo>
                    <a:pt x="2069" y="4971"/>
                    <a:pt x="2536" y="4037"/>
                    <a:pt x="2536" y="3036"/>
                  </a:cubicBezTo>
                  <a:cubicBezTo>
                    <a:pt x="2536" y="1802"/>
                    <a:pt x="1869" y="701"/>
                    <a:pt x="835" y="34"/>
                  </a:cubicBezTo>
                  <a:cubicBezTo>
                    <a:pt x="501" y="1"/>
                    <a:pt x="234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5"/>
            <p:cNvSpPr/>
            <p:nvPr/>
          </p:nvSpPr>
          <p:spPr>
            <a:xfrm>
              <a:off x="2446716" y="1500821"/>
              <a:ext cx="373334" cy="373334"/>
            </a:xfrm>
            <a:custGeom>
              <a:avLst/>
              <a:gdLst/>
              <a:ahLst/>
              <a:cxnLst/>
              <a:rect l="l" t="t" r="r" b="b"/>
              <a:pathLst>
                <a:path w="8407" h="8407" extrusionOk="0">
                  <a:moveTo>
                    <a:pt x="34" y="1"/>
                  </a:moveTo>
                  <a:lnTo>
                    <a:pt x="0" y="101"/>
                  </a:lnTo>
                  <a:lnTo>
                    <a:pt x="8306" y="8407"/>
                  </a:lnTo>
                  <a:lnTo>
                    <a:pt x="8373" y="8407"/>
                  </a:lnTo>
                  <a:lnTo>
                    <a:pt x="8406" y="8373"/>
                  </a:lnTo>
                  <a:cubicBezTo>
                    <a:pt x="8406" y="8340"/>
                    <a:pt x="8406" y="8307"/>
                    <a:pt x="8406" y="8273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5"/>
            <p:cNvSpPr/>
            <p:nvPr/>
          </p:nvSpPr>
          <p:spPr>
            <a:xfrm>
              <a:off x="2824456" y="1305294"/>
              <a:ext cx="128915" cy="220750"/>
            </a:xfrm>
            <a:custGeom>
              <a:avLst/>
              <a:gdLst/>
              <a:ahLst/>
              <a:cxnLst/>
              <a:rect l="l" t="t" r="r" b="b"/>
              <a:pathLst>
                <a:path w="2903" h="4971" extrusionOk="0">
                  <a:moveTo>
                    <a:pt x="2602" y="1"/>
                  </a:moveTo>
                  <a:cubicBezTo>
                    <a:pt x="2502" y="67"/>
                    <a:pt x="2402" y="167"/>
                    <a:pt x="2335" y="234"/>
                  </a:cubicBezTo>
                  <a:cubicBezTo>
                    <a:pt x="2502" y="634"/>
                    <a:pt x="2569" y="1035"/>
                    <a:pt x="2569" y="1435"/>
                  </a:cubicBezTo>
                  <a:cubicBezTo>
                    <a:pt x="2569" y="2936"/>
                    <a:pt x="1501" y="4170"/>
                    <a:pt x="34" y="4604"/>
                  </a:cubicBezTo>
                  <a:cubicBezTo>
                    <a:pt x="34" y="4737"/>
                    <a:pt x="0" y="4871"/>
                    <a:pt x="0" y="4971"/>
                  </a:cubicBezTo>
                  <a:cubicBezTo>
                    <a:pt x="1668" y="4537"/>
                    <a:pt x="2902" y="3136"/>
                    <a:pt x="2902" y="1435"/>
                  </a:cubicBezTo>
                  <a:cubicBezTo>
                    <a:pt x="2902" y="935"/>
                    <a:pt x="2802" y="434"/>
                    <a:pt x="26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5"/>
            <p:cNvSpPr/>
            <p:nvPr/>
          </p:nvSpPr>
          <p:spPr>
            <a:xfrm>
              <a:off x="2820015" y="1963017"/>
              <a:ext cx="268132" cy="266667"/>
            </a:xfrm>
            <a:custGeom>
              <a:avLst/>
              <a:gdLst/>
              <a:ahLst/>
              <a:cxnLst/>
              <a:rect l="l" t="t" r="r" b="b"/>
              <a:pathLst>
                <a:path w="6038" h="6005" extrusionOk="0">
                  <a:moveTo>
                    <a:pt x="5638" y="0"/>
                  </a:moveTo>
                  <a:cubicBezTo>
                    <a:pt x="5471" y="0"/>
                    <a:pt x="5271" y="0"/>
                    <a:pt x="5037" y="34"/>
                  </a:cubicBezTo>
                  <a:cubicBezTo>
                    <a:pt x="4503" y="100"/>
                    <a:pt x="3803" y="267"/>
                    <a:pt x="3069" y="601"/>
                  </a:cubicBezTo>
                  <a:cubicBezTo>
                    <a:pt x="2936" y="701"/>
                    <a:pt x="2769" y="767"/>
                    <a:pt x="2635" y="867"/>
                  </a:cubicBezTo>
                  <a:cubicBezTo>
                    <a:pt x="2402" y="1001"/>
                    <a:pt x="2202" y="1168"/>
                    <a:pt x="1968" y="1334"/>
                  </a:cubicBezTo>
                  <a:cubicBezTo>
                    <a:pt x="1935" y="1368"/>
                    <a:pt x="1935" y="1368"/>
                    <a:pt x="1935" y="1401"/>
                  </a:cubicBezTo>
                  <a:cubicBezTo>
                    <a:pt x="1868" y="1435"/>
                    <a:pt x="1802" y="1501"/>
                    <a:pt x="1735" y="1568"/>
                  </a:cubicBezTo>
                  <a:cubicBezTo>
                    <a:pt x="701" y="2569"/>
                    <a:pt x="267" y="3770"/>
                    <a:pt x="100" y="4704"/>
                  </a:cubicBezTo>
                  <a:cubicBezTo>
                    <a:pt x="67" y="4770"/>
                    <a:pt x="67" y="4870"/>
                    <a:pt x="67" y="4937"/>
                  </a:cubicBezTo>
                  <a:cubicBezTo>
                    <a:pt x="0" y="5371"/>
                    <a:pt x="0" y="5738"/>
                    <a:pt x="0" y="5904"/>
                  </a:cubicBezTo>
                  <a:cubicBezTo>
                    <a:pt x="0" y="5938"/>
                    <a:pt x="0" y="5971"/>
                    <a:pt x="0" y="5971"/>
                  </a:cubicBezTo>
                  <a:lnTo>
                    <a:pt x="0" y="6004"/>
                  </a:lnTo>
                  <a:lnTo>
                    <a:pt x="67" y="6004"/>
                  </a:lnTo>
                  <a:cubicBezTo>
                    <a:pt x="200" y="6004"/>
                    <a:pt x="467" y="6004"/>
                    <a:pt x="801" y="5971"/>
                  </a:cubicBezTo>
                  <a:cubicBezTo>
                    <a:pt x="901" y="5971"/>
                    <a:pt x="1001" y="5938"/>
                    <a:pt x="1101" y="5938"/>
                  </a:cubicBezTo>
                  <a:cubicBezTo>
                    <a:pt x="1868" y="5804"/>
                    <a:pt x="2869" y="5537"/>
                    <a:pt x="3770" y="4837"/>
                  </a:cubicBezTo>
                  <a:cubicBezTo>
                    <a:pt x="3870" y="4770"/>
                    <a:pt x="3936" y="4704"/>
                    <a:pt x="4036" y="4637"/>
                  </a:cubicBezTo>
                  <a:cubicBezTo>
                    <a:pt x="4137" y="4570"/>
                    <a:pt x="4203" y="4503"/>
                    <a:pt x="4303" y="4403"/>
                  </a:cubicBezTo>
                  <a:cubicBezTo>
                    <a:pt x="4337" y="4337"/>
                    <a:pt x="4403" y="4303"/>
                    <a:pt x="4470" y="4237"/>
                  </a:cubicBezTo>
                  <a:cubicBezTo>
                    <a:pt x="4537" y="4170"/>
                    <a:pt x="4604" y="4103"/>
                    <a:pt x="4637" y="4036"/>
                  </a:cubicBezTo>
                  <a:cubicBezTo>
                    <a:pt x="4704" y="3970"/>
                    <a:pt x="4770" y="3903"/>
                    <a:pt x="4804" y="3836"/>
                  </a:cubicBezTo>
                  <a:cubicBezTo>
                    <a:pt x="6005" y="2302"/>
                    <a:pt x="6038" y="601"/>
                    <a:pt x="6005" y="67"/>
                  </a:cubicBezTo>
                  <a:lnTo>
                    <a:pt x="60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5"/>
            <p:cNvSpPr/>
            <p:nvPr/>
          </p:nvSpPr>
          <p:spPr>
            <a:xfrm>
              <a:off x="2855542" y="2165960"/>
              <a:ext cx="143747" cy="62259"/>
            </a:xfrm>
            <a:custGeom>
              <a:avLst/>
              <a:gdLst/>
              <a:ahLst/>
              <a:cxnLst/>
              <a:rect l="l" t="t" r="r" b="b"/>
              <a:pathLst>
                <a:path w="3237" h="1402" extrusionOk="0">
                  <a:moveTo>
                    <a:pt x="2536" y="0"/>
                  </a:moveTo>
                  <a:cubicBezTo>
                    <a:pt x="1435" y="0"/>
                    <a:pt x="501" y="567"/>
                    <a:pt x="1" y="1401"/>
                  </a:cubicBezTo>
                  <a:cubicBezTo>
                    <a:pt x="101" y="1401"/>
                    <a:pt x="201" y="1368"/>
                    <a:pt x="301" y="1368"/>
                  </a:cubicBezTo>
                  <a:cubicBezTo>
                    <a:pt x="768" y="667"/>
                    <a:pt x="1602" y="234"/>
                    <a:pt x="2536" y="234"/>
                  </a:cubicBezTo>
                  <a:cubicBezTo>
                    <a:pt x="2703" y="234"/>
                    <a:pt x="2836" y="234"/>
                    <a:pt x="2970" y="267"/>
                  </a:cubicBezTo>
                  <a:cubicBezTo>
                    <a:pt x="3070" y="200"/>
                    <a:pt x="3136" y="134"/>
                    <a:pt x="3236" y="67"/>
                  </a:cubicBezTo>
                  <a:cubicBezTo>
                    <a:pt x="3003" y="33"/>
                    <a:pt x="2769" y="0"/>
                    <a:pt x="2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5"/>
            <p:cNvSpPr/>
            <p:nvPr/>
          </p:nvSpPr>
          <p:spPr>
            <a:xfrm>
              <a:off x="2822946" y="2023722"/>
              <a:ext cx="91924" cy="158579"/>
            </a:xfrm>
            <a:custGeom>
              <a:avLst/>
              <a:gdLst/>
              <a:ahLst/>
              <a:cxnLst/>
              <a:rect l="l" t="t" r="r" b="b"/>
              <a:pathLst>
                <a:path w="2070" h="3571" extrusionOk="0">
                  <a:moveTo>
                    <a:pt x="1869" y="1"/>
                  </a:moveTo>
                  <a:cubicBezTo>
                    <a:pt x="1802" y="68"/>
                    <a:pt x="1736" y="134"/>
                    <a:pt x="1669" y="201"/>
                  </a:cubicBezTo>
                  <a:cubicBezTo>
                    <a:pt x="1769" y="468"/>
                    <a:pt x="1836" y="735"/>
                    <a:pt x="1836" y="1035"/>
                  </a:cubicBezTo>
                  <a:cubicBezTo>
                    <a:pt x="1836" y="2102"/>
                    <a:pt x="1102" y="3003"/>
                    <a:pt x="34" y="3303"/>
                  </a:cubicBezTo>
                  <a:cubicBezTo>
                    <a:pt x="34" y="3403"/>
                    <a:pt x="1" y="3503"/>
                    <a:pt x="1" y="3570"/>
                  </a:cubicBezTo>
                  <a:cubicBezTo>
                    <a:pt x="1202" y="3270"/>
                    <a:pt x="2069" y="2236"/>
                    <a:pt x="2069" y="1035"/>
                  </a:cubicBezTo>
                  <a:cubicBezTo>
                    <a:pt x="2069" y="668"/>
                    <a:pt x="2002" y="334"/>
                    <a:pt x="1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5"/>
            <p:cNvSpPr/>
            <p:nvPr/>
          </p:nvSpPr>
          <p:spPr>
            <a:xfrm>
              <a:off x="2926640" y="1989661"/>
              <a:ext cx="91924" cy="168926"/>
            </a:xfrm>
            <a:custGeom>
              <a:avLst/>
              <a:gdLst/>
              <a:ahLst/>
              <a:cxnLst/>
              <a:rect l="l" t="t" r="r" b="b"/>
              <a:pathLst>
                <a:path w="2070" h="3804" extrusionOk="0">
                  <a:moveTo>
                    <a:pt x="668" y="1"/>
                  </a:moveTo>
                  <a:cubicBezTo>
                    <a:pt x="535" y="67"/>
                    <a:pt x="368" y="167"/>
                    <a:pt x="234" y="234"/>
                  </a:cubicBezTo>
                  <a:cubicBezTo>
                    <a:pt x="68" y="568"/>
                    <a:pt x="1" y="935"/>
                    <a:pt x="1" y="1335"/>
                  </a:cubicBezTo>
                  <a:cubicBezTo>
                    <a:pt x="1" y="2469"/>
                    <a:pt x="768" y="3436"/>
                    <a:pt x="1902" y="3803"/>
                  </a:cubicBezTo>
                  <a:cubicBezTo>
                    <a:pt x="1936" y="3737"/>
                    <a:pt x="2002" y="3703"/>
                    <a:pt x="2069" y="3637"/>
                  </a:cubicBezTo>
                  <a:cubicBezTo>
                    <a:pt x="1002" y="3303"/>
                    <a:pt x="234" y="2402"/>
                    <a:pt x="234" y="1335"/>
                  </a:cubicBezTo>
                  <a:cubicBezTo>
                    <a:pt x="234" y="835"/>
                    <a:pt x="401" y="40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5"/>
            <p:cNvSpPr/>
            <p:nvPr/>
          </p:nvSpPr>
          <p:spPr>
            <a:xfrm>
              <a:off x="2990366" y="1963017"/>
              <a:ext cx="80022" cy="179273"/>
            </a:xfrm>
            <a:custGeom>
              <a:avLst/>
              <a:gdLst/>
              <a:ahLst/>
              <a:cxnLst/>
              <a:rect l="l" t="t" r="r" b="b"/>
              <a:pathLst>
                <a:path w="1802" h="4037" extrusionOk="0">
                  <a:moveTo>
                    <a:pt x="1802" y="0"/>
                  </a:moveTo>
                  <a:cubicBezTo>
                    <a:pt x="1635" y="0"/>
                    <a:pt x="1435" y="0"/>
                    <a:pt x="1201" y="34"/>
                  </a:cubicBezTo>
                  <a:cubicBezTo>
                    <a:pt x="467" y="501"/>
                    <a:pt x="0" y="1301"/>
                    <a:pt x="0" y="2168"/>
                  </a:cubicBezTo>
                  <a:cubicBezTo>
                    <a:pt x="0" y="2902"/>
                    <a:pt x="301" y="3536"/>
                    <a:pt x="801" y="4036"/>
                  </a:cubicBezTo>
                  <a:cubicBezTo>
                    <a:pt x="868" y="3970"/>
                    <a:pt x="934" y="3903"/>
                    <a:pt x="968" y="3836"/>
                  </a:cubicBezTo>
                  <a:cubicBezTo>
                    <a:pt x="501" y="3403"/>
                    <a:pt x="234" y="2836"/>
                    <a:pt x="234" y="2168"/>
                  </a:cubicBezTo>
                  <a:cubicBezTo>
                    <a:pt x="234" y="1201"/>
                    <a:pt x="868" y="367"/>
                    <a:pt x="18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5"/>
            <p:cNvSpPr/>
            <p:nvPr/>
          </p:nvSpPr>
          <p:spPr>
            <a:xfrm>
              <a:off x="2820015" y="1963017"/>
              <a:ext cx="266667" cy="266667"/>
            </a:xfrm>
            <a:custGeom>
              <a:avLst/>
              <a:gdLst/>
              <a:ahLst/>
              <a:cxnLst/>
              <a:rect l="l" t="t" r="r" b="b"/>
              <a:pathLst>
                <a:path w="6005" h="6005" extrusionOk="0">
                  <a:moveTo>
                    <a:pt x="5904" y="0"/>
                  </a:moveTo>
                  <a:lnTo>
                    <a:pt x="0" y="5904"/>
                  </a:lnTo>
                  <a:cubicBezTo>
                    <a:pt x="0" y="5938"/>
                    <a:pt x="0" y="5971"/>
                    <a:pt x="0" y="6004"/>
                  </a:cubicBezTo>
                  <a:lnTo>
                    <a:pt x="67" y="6004"/>
                  </a:lnTo>
                  <a:lnTo>
                    <a:pt x="6005" y="67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5"/>
            <p:cNvSpPr/>
            <p:nvPr/>
          </p:nvSpPr>
          <p:spPr>
            <a:xfrm>
              <a:off x="2722227" y="3793612"/>
              <a:ext cx="82998" cy="81488"/>
            </a:xfrm>
            <a:custGeom>
              <a:avLst/>
              <a:gdLst/>
              <a:ahLst/>
              <a:cxnLst/>
              <a:rect l="l" t="t" r="r" b="b"/>
              <a:pathLst>
                <a:path w="1869" h="1835" fill="none" extrusionOk="0">
                  <a:moveTo>
                    <a:pt x="34" y="834"/>
                  </a:moveTo>
                  <a:cubicBezTo>
                    <a:pt x="101" y="367"/>
                    <a:pt x="501" y="0"/>
                    <a:pt x="1001" y="34"/>
                  </a:cubicBezTo>
                  <a:cubicBezTo>
                    <a:pt x="1502" y="67"/>
                    <a:pt x="1869" y="501"/>
                    <a:pt x="1802" y="1001"/>
                  </a:cubicBezTo>
                  <a:cubicBezTo>
                    <a:pt x="1769" y="1468"/>
                    <a:pt x="1335" y="1835"/>
                    <a:pt x="868" y="1802"/>
                  </a:cubicBezTo>
                  <a:cubicBezTo>
                    <a:pt x="368" y="1768"/>
                    <a:pt x="1" y="1335"/>
                    <a:pt x="34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5"/>
            <p:cNvSpPr/>
            <p:nvPr/>
          </p:nvSpPr>
          <p:spPr>
            <a:xfrm>
              <a:off x="2859983" y="4163573"/>
              <a:ext cx="81532" cy="79001"/>
            </a:xfrm>
            <a:custGeom>
              <a:avLst/>
              <a:gdLst/>
              <a:ahLst/>
              <a:cxnLst/>
              <a:rect l="l" t="t" r="r" b="b"/>
              <a:pathLst>
                <a:path w="1836" h="1779" extrusionOk="0">
                  <a:moveTo>
                    <a:pt x="884" y="1"/>
                  </a:moveTo>
                  <a:cubicBezTo>
                    <a:pt x="435" y="1"/>
                    <a:pt x="65" y="348"/>
                    <a:pt x="34" y="809"/>
                  </a:cubicBezTo>
                  <a:cubicBezTo>
                    <a:pt x="1" y="1310"/>
                    <a:pt x="368" y="1710"/>
                    <a:pt x="835" y="1777"/>
                  </a:cubicBezTo>
                  <a:cubicBezTo>
                    <a:pt x="856" y="1778"/>
                    <a:pt x="877" y="1779"/>
                    <a:pt x="898" y="1779"/>
                  </a:cubicBezTo>
                  <a:cubicBezTo>
                    <a:pt x="1371" y="1779"/>
                    <a:pt x="1770" y="1422"/>
                    <a:pt x="1802" y="943"/>
                  </a:cubicBezTo>
                  <a:cubicBezTo>
                    <a:pt x="1836" y="476"/>
                    <a:pt x="1469" y="42"/>
                    <a:pt x="1002" y="9"/>
                  </a:cubicBezTo>
                  <a:cubicBezTo>
                    <a:pt x="962" y="3"/>
                    <a:pt x="923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5"/>
            <p:cNvSpPr/>
            <p:nvPr/>
          </p:nvSpPr>
          <p:spPr>
            <a:xfrm>
              <a:off x="2757798" y="4249857"/>
              <a:ext cx="88904" cy="88904"/>
            </a:xfrm>
            <a:custGeom>
              <a:avLst/>
              <a:gdLst/>
              <a:ahLst/>
              <a:cxnLst/>
              <a:rect l="l" t="t" r="r" b="b"/>
              <a:pathLst>
                <a:path w="2002" h="2002" fill="none" extrusionOk="0">
                  <a:moveTo>
                    <a:pt x="1568" y="334"/>
                  </a:moveTo>
                  <a:cubicBezTo>
                    <a:pt x="1935" y="634"/>
                    <a:pt x="2002" y="1201"/>
                    <a:pt x="1701" y="1568"/>
                  </a:cubicBezTo>
                  <a:cubicBezTo>
                    <a:pt x="1368" y="1968"/>
                    <a:pt x="801" y="2002"/>
                    <a:pt x="434" y="1702"/>
                  </a:cubicBezTo>
                  <a:cubicBezTo>
                    <a:pt x="67" y="1401"/>
                    <a:pt x="0" y="834"/>
                    <a:pt x="300" y="434"/>
                  </a:cubicBezTo>
                  <a:cubicBezTo>
                    <a:pt x="634" y="67"/>
                    <a:pt x="1168" y="0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5"/>
            <p:cNvSpPr/>
            <p:nvPr/>
          </p:nvSpPr>
          <p:spPr>
            <a:xfrm>
              <a:off x="2846660" y="4027641"/>
              <a:ext cx="88948" cy="88948"/>
            </a:xfrm>
            <a:custGeom>
              <a:avLst/>
              <a:gdLst/>
              <a:ahLst/>
              <a:cxnLst/>
              <a:rect l="l" t="t" r="r" b="b"/>
              <a:pathLst>
                <a:path w="2003" h="2003" fill="none" extrusionOk="0">
                  <a:moveTo>
                    <a:pt x="1568" y="334"/>
                  </a:moveTo>
                  <a:cubicBezTo>
                    <a:pt x="1935" y="635"/>
                    <a:pt x="2002" y="1202"/>
                    <a:pt x="1702" y="1569"/>
                  </a:cubicBezTo>
                  <a:cubicBezTo>
                    <a:pt x="1368" y="1935"/>
                    <a:pt x="835" y="2002"/>
                    <a:pt x="434" y="1702"/>
                  </a:cubicBezTo>
                  <a:cubicBezTo>
                    <a:pt x="67" y="1402"/>
                    <a:pt x="1" y="835"/>
                    <a:pt x="301" y="434"/>
                  </a:cubicBezTo>
                  <a:cubicBezTo>
                    <a:pt x="634" y="67"/>
                    <a:pt x="1202" y="1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5"/>
            <p:cNvSpPr/>
            <p:nvPr/>
          </p:nvSpPr>
          <p:spPr>
            <a:xfrm>
              <a:off x="2818505" y="4355059"/>
              <a:ext cx="88948" cy="79223"/>
            </a:xfrm>
            <a:custGeom>
              <a:avLst/>
              <a:gdLst/>
              <a:ahLst/>
              <a:cxnLst/>
              <a:rect l="l" t="t" r="r" b="b"/>
              <a:pathLst>
                <a:path w="2003" h="1784" extrusionOk="0">
                  <a:moveTo>
                    <a:pt x="980" y="0"/>
                  </a:moveTo>
                  <a:cubicBezTo>
                    <a:pt x="721" y="0"/>
                    <a:pt x="469" y="109"/>
                    <a:pt x="301" y="333"/>
                  </a:cubicBezTo>
                  <a:cubicBezTo>
                    <a:pt x="1" y="700"/>
                    <a:pt x="34" y="1267"/>
                    <a:pt x="435" y="1567"/>
                  </a:cubicBezTo>
                  <a:cubicBezTo>
                    <a:pt x="596" y="1715"/>
                    <a:pt x="797" y="1784"/>
                    <a:pt x="997" y="1784"/>
                  </a:cubicBezTo>
                  <a:cubicBezTo>
                    <a:pt x="1250" y="1784"/>
                    <a:pt x="1501" y="1673"/>
                    <a:pt x="1669" y="1467"/>
                  </a:cubicBezTo>
                  <a:cubicBezTo>
                    <a:pt x="2002" y="1067"/>
                    <a:pt x="1936" y="500"/>
                    <a:pt x="1569" y="200"/>
                  </a:cubicBezTo>
                  <a:cubicBezTo>
                    <a:pt x="1392" y="68"/>
                    <a:pt x="1184" y="0"/>
                    <a:pt x="9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5"/>
            <p:cNvSpPr/>
            <p:nvPr/>
          </p:nvSpPr>
          <p:spPr>
            <a:xfrm>
              <a:off x="2700023" y="3998909"/>
              <a:ext cx="88904" cy="79134"/>
            </a:xfrm>
            <a:custGeom>
              <a:avLst/>
              <a:gdLst/>
              <a:ahLst/>
              <a:cxnLst/>
              <a:rect l="l" t="t" r="r" b="b"/>
              <a:pathLst>
                <a:path w="2002" h="1782" extrusionOk="0">
                  <a:moveTo>
                    <a:pt x="985" y="0"/>
                  </a:moveTo>
                  <a:cubicBezTo>
                    <a:pt x="727" y="0"/>
                    <a:pt x="471" y="120"/>
                    <a:pt x="301" y="348"/>
                  </a:cubicBezTo>
                  <a:cubicBezTo>
                    <a:pt x="0" y="714"/>
                    <a:pt x="34" y="1282"/>
                    <a:pt x="434" y="1582"/>
                  </a:cubicBezTo>
                  <a:cubicBezTo>
                    <a:pt x="596" y="1714"/>
                    <a:pt x="796" y="1781"/>
                    <a:pt x="995" y="1781"/>
                  </a:cubicBezTo>
                  <a:cubicBezTo>
                    <a:pt x="1249" y="1781"/>
                    <a:pt x="1500" y="1672"/>
                    <a:pt x="1668" y="1448"/>
                  </a:cubicBezTo>
                  <a:cubicBezTo>
                    <a:pt x="2002" y="1081"/>
                    <a:pt x="1935" y="514"/>
                    <a:pt x="1535" y="214"/>
                  </a:cubicBezTo>
                  <a:cubicBezTo>
                    <a:pt x="1376" y="70"/>
                    <a:pt x="1180" y="0"/>
                    <a:pt x="9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2862958" y="3850676"/>
              <a:ext cx="88948" cy="78779"/>
            </a:xfrm>
            <a:custGeom>
              <a:avLst/>
              <a:gdLst/>
              <a:ahLst/>
              <a:cxnLst/>
              <a:rect l="l" t="t" r="r" b="b"/>
              <a:pathLst>
                <a:path w="2003" h="1774" extrusionOk="0">
                  <a:moveTo>
                    <a:pt x="979" y="0"/>
                  </a:moveTo>
                  <a:cubicBezTo>
                    <a:pt x="720" y="0"/>
                    <a:pt x="469" y="111"/>
                    <a:pt x="301" y="316"/>
                  </a:cubicBezTo>
                  <a:cubicBezTo>
                    <a:pt x="1" y="717"/>
                    <a:pt x="34" y="1284"/>
                    <a:pt x="434" y="1584"/>
                  </a:cubicBezTo>
                  <a:cubicBezTo>
                    <a:pt x="590" y="1712"/>
                    <a:pt x="783" y="1773"/>
                    <a:pt x="975" y="1773"/>
                  </a:cubicBezTo>
                  <a:cubicBezTo>
                    <a:pt x="1236" y="1773"/>
                    <a:pt x="1496" y="1661"/>
                    <a:pt x="1668" y="1451"/>
                  </a:cubicBezTo>
                  <a:cubicBezTo>
                    <a:pt x="2002" y="1084"/>
                    <a:pt x="1935" y="517"/>
                    <a:pt x="1568" y="216"/>
                  </a:cubicBezTo>
                  <a:cubicBezTo>
                    <a:pt x="1392" y="69"/>
                    <a:pt x="1183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3345227" y="3374059"/>
              <a:ext cx="78557" cy="80022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768" y="901"/>
                  </a:moveTo>
                  <a:cubicBezTo>
                    <a:pt x="1768" y="1401"/>
                    <a:pt x="1368" y="1801"/>
                    <a:pt x="868" y="1801"/>
                  </a:cubicBezTo>
                  <a:cubicBezTo>
                    <a:pt x="401" y="1801"/>
                    <a:pt x="0" y="1401"/>
                    <a:pt x="0" y="901"/>
                  </a:cubicBezTo>
                  <a:cubicBezTo>
                    <a:pt x="0" y="400"/>
                    <a:pt x="401" y="0"/>
                    <a:pt x="868" y="0"/>
                  </a:cubicBezTo>
                  <a:cubicBezTo>
                    <a:pt x="1368" y="0"/>
                    <a:pt x="1768" y="400"/>
                    <a:pt x="1768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3143745" y="3464384"/>
              <a:ext cx="80067" cy="80067"/>
            </a:xfrm>
            <a:custGeom>
              <a:avLst/>
              <a:gdLst/>
              <a:ahLst/>
              <a:cxnLst/>
              <a:rect l="l" t="t" r="r" b="b"/>
              <a:pathLst>
                <a:path w="1803" h="1803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402"/>
                    <a:pt x="401" y="1802"/>
                    <a:pt x="902" y="1802"/>
                  </a:cubicBezTo>
                  <a:cubicBezTo>
                    <a:pt x="1402" y="1802"/>
                    <a:pt x="1802" y="1402"/>
                    <a:pt x="1802" y="901"/>
                  </a:cubicBezTo>
                  <a:cubicBezTo>
                    <a:pt x="1802" y="401"/>
                    <a:pt x="1402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3514112" y="3097044"/>
              <a:ext cx="151119" cy="151119"/>
            </a:xfrm>
            <a:custGeom>
              <a:avLst/>
              <a:gdLst/>
              <a:ahLst/>
              <a:cxnLst/>
              <a:rect l="l" t="t" r="r" b="b"/>
              <a:pathLst>
                <a:path w="3403" h="3403" extrusionOk="0">
                  <a:moveTo>
                    <a:pt x="1701" y="0"/>
                  </a:moveTo>
                  <a:cubicBezTo>
                    <a:pt x="767" y="0"/>
                    <a:pt x="0" y="767"/>
                    <a:pt x="0" y="1701"/>
                  </a:cubicBezTo>
                  <a:cubicBezTo>
                    <a:pt x="0" y="2635"/>
                    <a:pt x="767" y="3403"/>
                    <a:pt x="1701" y="3403"/>
                  </a:cubicBezTo>
                  <a:cubicBezTo>
                    <a:pt x="2635" y="3403"/>
                    <a:pt x="3403" y="2635"/>
                    <a:pt x="3403" y="1701"/>
                  </a:cubicBezTo>
                  <a:cubicBezTo>
                    <a:pt x="3403" y="767"/>
                    <a:pt x="2635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3416325" y="2523740"/>
              <a:ext cx="124474" cy="125984"/>
            </a:xfrm>
            <a:custGeom>
              <a:avLst/>
              <a:gdLst/>
              <a:ahLst/>
              <a:cxnLst/>
              <a:rect l="l" t="t" r="r" b="b"/>
              <a:pathLst>
                <a:path w="2803" h="2837" extrusionOk="0">
                  <a:moveTo>
                    <a:pt x="1402" y="1"/>
                  </a:moveTo>
                  <a:cubicBezTo>
                    <a:pt x="634" y="1"/>
                    <a:pt x="1" y="635"/>
                    <a:pt x="1" y="1402"/>
                  </a:cubicBezTo>
                  <a:cubicBezTo>
                    <a:pt x="1" y="2203"/>
                    <a:pt x="634" y="2836"/>
                    <a:pt x="1402" y="2836"/>
                  </a:cubicBezTo>
                  <a:cubicBezTo>
                    <a:pt x="2169" y="2836"/>
                    <a:pt x="2803" y="2203"/>
                    <a:pt x="2803" y="1402"/>
                  </a:cubicBezTo>
                  <a:cubicBezTo>
                    <a:pt x="2803" y="635"/>
                    <a:pt x="2169" y="1"/>
                    <a:pt x="1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5"/>
            <p:cNvSpPr/>
            <p:nvPr/>
          </p:nvSpPr>
          <p:spPr>
            <a:xfrm rot="899912" flipH="1">
              <a:off x="3201727" y="1398727"/>
              <a:ext cx="78558" cy="78558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1" y="0"/>
                  </a:moveTo>
                  <a:cubicBezTo>
                    <a:pt x="401" y="0"/>
                    <a:pt x="0" y="400"/>
                    <a:pt x="0" y="901"/>
                  </a:cubicBezTo>
                  <a:cubicBezTo>
                    <a:pt x="0" y="1368"/>
                    <a:pt x="401" y="1768"/>
                    <a:pt x="901" y="1768"/>
                  </a:cubicBezTo>
                  <a:cubicBezTo>
                    <a:pt x="1368" y="1768"/>
                    <a:pt x="1768" y="1368"/>
                    <a:pt x="1768" y="901"/>
                  </a:cubicBezTo>
                  <a:cubicBezTo>
                    <a:pt x="1768" y="400"/>
                    <a:pt x="1368" y="0"/>
                    <a:pt x="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5"/>
            <p:cNvSpPr/>
            <p:nvPr/>
          </p:nvSpPr>
          <p:spPr>
            <a:xfrm rot="899912" flipH="1">
              <a:off x="3010896" y="1573007"/>
              <a:ext cx="78558" cy="78558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368"/>
                    <a:pt x="401" y="1769"/>
                    <a:pt x="902" y="1769"/>
                  </a:cubicBezTo>
                  <a:cubicBezTo>
                    <a:pt x="1402" y="1769"/>
                    <a:pt x="1769" y="1368"/>
                    <a:pt x="1769" y="901"/>
                  </a:cubicBezTo>
                  <a:cubicBezTo>
                    <a:pt x="1769" y="401"/>
                    <a:pt x="1369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5"/>
            <p:cNvSpPr/>
            <p:nvPr/>
          </p:nvSpPr>
          <p:spPr>
            <a:xfrm rot="1649297">
              <a:off x="2869013" y="1023364"/>
              <a:ext cx="157073" cy="157073"/>
            </a:xfrm>
            <a:custGeom>
              <a:avLst/>
              <a:gdLst/>
              <a:ahLst/>
              <a:cxnLst/>
              <a:rect l="l" t="t" r="r" b="b"/>
              <a:pathLst>
                <a:path w="3537" h="3537" fill="none" extrusionOk="0">
                  <a:moveTo>
                    <a:pt x="3536" y="1769"/>
                  </a:moveTo>
                  <a:cubicBezTo>
                    <a:pt x="3536" y="2736"/>
                    <a:pt x="2769" y="3537"/>
                    <a:pt x="1768" y="3537"/>
                  </a:cubicBezTo>
                  <a:cubicBezTo>
                    <a:pt x="801" y="3537"/>
                    <a:pt x="0" y="2736"/>
                    <a:pt x="0" y="1769"/>
                  </a:cubicBezTo>
                  <a:cubicBezTo>
                    <a:pt x="0" y="768"/>
                    <a:pt x="801" y="1"/>
                    <a:pt x="1768" y="1"/>
                  </a:cubicBezTo>
                  <a:cubicBezTo>
                    <a:pt x="2769" y="1"/>
                    <a:pt x="3536" y="768"/>
                    <a:pt x="3536" y="1769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5"/>
            <p:cNvSpPr/>
            <p:nvPr/>
          </p:nvSpPr>
          <p:spPr>
            <a:xfrm rot="1649297">
              <a:off x="2627044" y="776484"/>
              <a:ext cx="77093" cy="78559"/>
            </a:xfrm>
            <a:custGeom>
              <a:avLst/>
              <a:gdLst/>
              <a:ahLst/>
              <a:cxnLst/>
              <a:rect l="l" t="t" r="r" b="b"/>
              <a:pathLst>
                <a:path w="1736" h="1769" fill="none" extrusionOk="0">
                  <a:moveTo>
                    <a:pt x="1735" y="901"/>
                  </a:moveTo>
                  <a:cubicBezTo>
                    <a:pt x="1735" y="1368"/>
                    <a:pt x="1335" y="1768"/>
                    <a:pt x="868" y="1768"/>
                  </a:cubicBezTo>
                  <a:cubicBezTo>
                    <a:pt x="368" y="1768"/>
                    <a:pt x="1" y="1368"/>
                    <a:pt x="1" y="901"/>
                  </a:cubicBezTo>
                  <a:cubicBezTo>
                    <a:pt x="1" y="401"/>
                    <a:pt x="368" y="0"/>
                    <a:pt x="868" y="0"/>
                  </a:cubicBezTo>
                  <a:cubicBezTo>
                    <a:pt x="1335" y="34"/>
                    <a:pt x="1735" y="401"/>
                    <a:pt x="1735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5"/>
            <p:cNvSpPr/>
            <p:nvPr/>
          </p:nvSpPr>
          <p:spPr>
            <a:xfrm>
              <a:off x="3067368" y="543751"/>
              <a:ext cx="91934" cy="91025"/>
            </a:xfrm>
            <a:custGeom>
              <a:avLst/>
              <a:gdLst/>
              <a:ahLst/>
              <a:cxnLst/>
              <a:rect l="l" t="t" r="r" b="b"/>
              <a:pathLst>
                <a:path w="3337" h="3304" extrusionOk="0">
                  <a:moveTo>
                    <a:pt x="1669" y="1"/>
                  </a:moveTo>
                  <a:cubicBezTo>
                    <a:pt x="768" y="1"/>
                    <a:pt x="1" y="735"/>
                    <a:pt x="1" y="1635"/>
                  </a:cubicBezTo>
                  <a:cubicBezTo>
                    <a:pt x="1" y="2536"/>
                    <a:pt x="768" y="3303"/>
                    <a:pt x="1669" y="3303"/>
                  </a:cubicBezTo>
                  <a:cubicBezTo>
                    <a:pt x="2603" y="3303"/>
                    <a:pt x="3336" y="2569"/>
                    <a:pt x="3336" y="1635"/>
                  </a:cubicBezTo>
                  <a:cubicBezTo>
                    <a:pt x="3336" y="735"/>
                    <a:pt x="2603" y="1"/>
                    <a:pt x="1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5"/>
            <p:cNvSpPr/>
            <p:nvPr/>
          </p:nvSpPr>
          <p:spPr>
            <a:xfrm>
              <a:off x="1138659" y="1212709"/>
              <a:ext cx="157069" cy="157069"/>
            </a:xfrm>
            <a:custGeom>
              <a:avLst/>
              <a:gdLst/>
              <a:ahLst/>
              <a:cxnLst/>
              <a:rect l="l" t="t" r="r" b="b"/>
              <a:pathLst>
                <a:path w="3537" h="3537" fill="none" extrusionOk="0">
                  <a:moveTo>
                    <a:pt x="3536" y="1769"/>
                  </a:moveTo>
                  <a:cubicBezTo>
                    <a:pt x="3536" y="2736"/>
                    <a:pt x="2769" y="3537"/>
                    <a:pt x="1768" y="3537"/>
                  </a:cubicBezTo>
                  <a:cubicBezTo>
                    <a:pt x="801" y="3537"/>
                    <a:pt x="0" y="2736"/>
                    <a:pt x="0" y="1769"/>
                  </a:cubicBezTo>
                  <a:cubicBezTo>
                    <a:pt x="0" y="768"/>
                    <a:pt x="801" y="1"/>
                    <a:pt x="1768" y="1"/>
                  </a:cubicBezTo>
                  <a:cubicBezTo>
                    <a:pt x="2769" y="1"/>
                    <a:pt x="3536" y="768"/>
                    <a:pt x="3536" y="1769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Kod algoritama sa proširenim spektrom </a:t>
            </a:r>
            <a:r>
              <a:rPr lang="sr-Latn-RS" sz="1600" dirty="0" smtClean="0"/>
              <a:t>podrazumijeva </a:t>
            </a:r>
            <a:r>
              <a:rPr lang="sr-Latn-RS" sz="1600" dirty="0" smtClean="0"/>
              <a:t>se da svi cijeli brojevi između 57 i 200 odgovaraju masama aminokiselina.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Posmatramo 144 ili više aminokiselina u koje spadaju i standardne i nestandardne.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Kako smanjiti taj broj?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Spektar za NQEL: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2800" dirty="0" smtClean="0">
                <a:solidFill>
                  <a:schemeClr val="accent1"/>
                </a:solidFill>
              </a:rPr>
              <a:t>Spektralna</a:t>
            </a:r>
            <a:r>
              <a:rPr lang="sr-Latn-RS" sz="2800" dirty="0" smtClean="0"/>
              <a:t> </a:t>
            </a:r>
            <a:r>
              <a:rPr lang="sr-Latn-RS" sz="2800" dirty="0" smtClean="0">
                <a:solidFill>
                  <a:schemeClr val="tx1">
                    <a:lumMod val="50000"/>
                  </a:schemeClr>
                </a:solidFill>
              </a:rPr>
              <a:t>konvolucija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 descr="dog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714750"/>
            <a:ext cx="5189670" cy="365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sr-Latn-RS" sz="1400" dirty="0" smtClean="0"/>
              <a:t>Mass (E) = 129  ali u spektru ne postoji ta vrijednost, ali u spektru postoji Mass(QE) = 257 i Mass(Q) = 128.</a:t>
            </a:r>
          </a:p>
          <a:p>
            <a:pPr>
              <a:buFont typeface="Courier New" pitchFamily="49" charset="0"/>
              <a:buChar char="o"/>
            </a:pPr>
            <a:endParaRPr lang="sr-Latn-RS" sz="1400" dirty="0" smtClean="0"/>
          </a:p>
          <a:p>
            <a:pPr>
              <a:buFont typeface="Courier New" pitchFamily="49" charset="0"/>
              <a:buChar char="o"/>
            </a:pPr>
            <a:r>
              <a:rPr lang="sr-Latn-RS" sz="1400" dirty="0" smtClean="0"/>
              <a:t>Mass(E) = Mass(QE) – Mass(Q)</a:t>
            </a:r>
          </a:p>
          <a:p>
            <a:pPr>
              <a:buFont typeface="Courier New" pitchFamily="49" charset="0"/>
              <a:buChar char="o"/>
            </a:pPr>
            <a:endParaRPr lang="sr-Latn-RS" sz="1400" dirty="0" smtClean="0"/>
          </a:p>
          <a:p>
            <a:pPr>
              <a:buFont typeface="Courier New" pitchFamily="49" charset="0"/>
              <a:buChar char="o"/>
            </a:pPr>
            <a:r>
              <a:rPr lang="sr-Latn-RS" sz="1400" b="1" dirty="0" smtClean="0">
                <a:solidFill>
                  <a:schemeClr val="tx1">
                    <a:lumMod val="50000"/>
                  </a:schemeClr>
                </a:solidFill>
              </a:rPr>
              <a:t>Definicija:  </a:t>
            </a:r>
            <a:r>
              <a:rPr lang="sr-Latn-RS" sz="1400" b="1" i="1" dirty="0" smtClean="0"/>
              <a:t>Spektralna konvolucija </a:t>
            </a:r>
            <a:r>
              <a:rPr lang="sr-Latn-RS" sz="1400" dirty="0" smtClean="0"/>
              <a:t>je tabela koja pokazuje apsolutnu vrijedost razlike između svake dvije mase u spektru.</a:t>
            </a:r>
          </a:p>
          <a:p>
            <a:pPr>
              <a:buFont typeface="Courier New" pitchFamily="49" charset="0"/>
              <a:buChar char="o"/>
            </a:pPr>
            <a:endParaRPr lang="sr-Latn-RS" sz="1400" dirty="0" smtClean="0"/>
          </a:p>
          <a:p>
            <a:pPr>
              <a:buFont typeface="Courier New" pitchFamily="49" charset="0"/>
              <a:buChar char="o"/>
            </a:pPr>
            <a:r>
              <a:rPr lang="en-US" sz="1400" dirty="0" smtClean="0"/>
              <a:t>Na </a:t>
            </a:r>
            <a:r>
              <a:rPr lang="en-US" sz="1400" dirty="0" err="1" smtClean="0"/>
              <a:t>preseku</a:t>
            </a:r>
            <a:r>
              <a:rPr lang="en-US" sz="1400" dirty="0" smtClean="0"/>
              <a:t> </a:t>
            </a:r>
            <a:r>
              <a:rPr lang="en-US" sz="1400" dirty="0" err="1" smtClean="0"/>
              <a:t>svake</a:t>
            </a:r>
            <a:r>
              <a:rPr lang="en-US" sz="1400" dirty="0" smtClean="0"/>
              <a:t> </a:t>
            </a:r>
            <a:r>
              <a:rPr lang="en-US" sz="1400" dirty="0" err="1" smtClean="0"/>
              <a:t>vrste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 err="1" smtClean="0"/>
              <a:t>kolone</a:t>
            </a:r>
            <a:r>
              <a:rPr lang="en-US" sz="1400" dirty="0" smtClean="0"/>
              <a:t> u </a:t>
            </a:r>
            <a:r>
              <a:rPr lang="en-US" sz="1400" dirty="0" err="1" smtClean="0"/>
              <a:t>spektralnoj</a:t>
            </a:r>
            <a:r>
              <a:rPr lang="en-US" sz="1400" dirty="0" smtClean="0"/>
              <a:t> </a:t>
            </a:r>
            <a:r>
              <a:rPr lang="en-US" sz="1400" dirty="0" err="1" smtClean="0"/>
              <a:t>konvoluciji</a:t>
            </a:r>
            <a:r>
              <a:rPr lang="en-US" sz="1400" dirty="0" smtClean="0"/>
              <a:t> </a:t>
            </a:r>
            <a:r>
              <a:rPr lang="en-US" sz="1400" dirty="0" err="1" smtClean="0"/>
              <a:t>upisana</a:t>
            </a:r>
            <a:r>
              <a:rPr lang="en-US" sz="1400" dirty="0" smtClean="0"/>
              <a:t> je </a:t>
            </a:r>
            <a:r>
              <a:rPr lang="en-US" sz="1400" dirty="0" err="1" smtClean="0"/>
              <a:t>apsolutna</a:t>
            </a:r>
            <a:r>
              <a:rPr lang="en-US" sz="1400" dirty="0" smtClean="0"/>
              <a:t> </a:t>
            </a:r>
            <a:r>
              <a:rPr lang="en-US" sz="1400" dirty="0" err="1" smtClean="0"/>
              <a:t>vrednost</a:t>
            </a:r>
            <a:r>
              <a:rPr lang="en-US" sz="1400" dirty="0" smtClean="0"/>
              <a:t> </a:t>
            </a:r>
            <a:r>
              <a:rPr lang="en-US" sz="1400" dirty="0" err="1" smtClean="0"/>
              <a:t>razlike</a:t>
            </a:r>
            <a:r>
              <a:rPr lang="sr-Latn-RS" sz="1400" dirty="0" smtClean="0"/>
              <a:t> </a:t>
            </a:r>
            <a:r>
              <a:rPr lang="en-US" sz="1400" dirty="0" err="1" smtClean="0"/>
              <a:t>celobrojnih</a:t>
            </a:r>
            <a:r>
              <a:rPr lang="en-US" sz="1400" dirty="0" smtClean="0"/>
              <a:t> </a:t>
            </a:r>
            <a:r>
              <a:rPr lang="en-US" sz="1400" dirty="0" err="1" smtClean="0"/>
              <a:t>masa</a:t>
            </a:r>
            <a:r>
              <a:rPr lang="en-US" sz="1400" dirty="0" smtClean="0"/>
              <a:t>.</a:t>
            </a:r>
            <a:endParaRPr lang="sr-Latn-RS" sz="1400" dirty="0" smtClean="0"/>
          </a:p>
          <a:p>
            <a:pPr>
              <a:buFont typeface="Courier New" pitchFamily="49" charset="0"/>
              <a:buChar char="o"/>
            </a:pPr>
            <a:endParaRPr lang="sr-Latn-RS" sz="1400" dirty="0" smtClean="0"/>
          </a:p>
          <a:p>
            <a:pPr>
              <a:buFont typeface="Courier New" pitchFamily="49" charset="0"/>
              <a:buChar char="o"/>
            </a:pPr>
            <a:r>
              <a:rPr lang="sr-Latn-RS" sz="1400" dirty="0" smtClean="0"/>
              <a:t>Tražimo vrijednosti razlika koje se pojavljuju najveći broj puta, a da se nalaze između 57 i 200.</a:t>
            </a:r>
          </a:p>
          <a:p>
            <a:pPr>
              <a:buFont typeface="Courier New" pitchFamily="49" charset="0"/>
              <a:buChar char="o"/>
            </a:pPr>
            <a:endParaRPr lang="sr-Latn-RS" sz="1400" dirty="0" smtClean="0"/>
          </a:p>
          <a:p>
            <a:pPr>
              <a:buFont typeface="Courier New" pitchFamily="49" charset="0"/>
              <a:buChar char="o"/>
            </a:pPr>
            <a:endParaRPr lang="sr-Latn-RS" sz="1400" dirty="0" smtClean="0"/>
          </a:p>
          <a:p>
            <a:pPr>
              <a:buFont typeface="Courier New" pitchFamily="49" charset="0"/>
              <a:buChar char="o"/>
            </a:pPr>
            <a:endParaRPr lang="sr-Latn-RS" sz="1400" dirty="0" smtClean="0"/>
          </a:p>
          <a:p>
            <a:pPr>
              <a:buFont typeface="Courier New" pitchFamily="49" charset="0"/>
              <a:buChar char="o"/>
            </a:pPr>
            <a:endParaRPr lang="sr-Latn-RS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2800" dirty="0" smtClean="0">
                <a:solidFill>
                  <a:schemeClr val="accent1"/>
                </a:solidFill>
              </a:rPr>
              <a:t>Spektralna</a:t>
            </a:r>
            <a:r>
              <a:rPr lang="sr-Latn-RS" sz="2800" dirty="0" smtClean="0"/>
              <a:t> </a:t>
            </a:r>
            <a:r>
              <a:rPr lang="sr-Latn-RS" sz="2800" dirty="0" smtClean="0">
                <a:solidFill>
                  <a:schemeClr val="tx1">
                    <a:lumMod val="50000"/>
                  </a:schemeClr>
                </a:solidFill>
              </a:rPr>
              <a:t>konvolucija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85750"/>
            <a:ext cx="7704000" cy="572700"/>
          </a:xfrm>
        </p:spPr>
        <p:txBody>
          <a:bodyPr/>
          <a:lstStyle/>
          <a:p>
            <a:r>
              <a:rPr lang="sr-Latn-RS" sz="2400" dirty="0" smtClean="0">
                <a:solidFill>
                  <a:schemeClr val="accent1"/>
                </a:solidFill>
              </a:rPr>
              <a:t>Spektralna</a:t>
            </a:r>
            <a:r>
              <a:rPr lang="sr-Latn-RS" sz="2400" dirty="0" smtClean="0"/>
              <a:t> </a:t>
            </a:r>
            <a:r>
              <a:rPr lang="sr-Latn-RS" sz="2400" dirty="0" smtClean="0">
                <a:solidFill>
                  <a:schemeClr val="tx1">
                    <a:lumMod val="50000"/>
                  </a:schemeClr>
                </a:solidFill>
              </a:rPr>
              <a:t>konvolucija</a:t>
            </a:r>
            <a:endParaRPr lang="en-US" sz="2400" dirty="0"/>
          </a:p>
        </p:txBody>
      </p:sp>
      <p:pic>
        <p:nvPicPr>
          <p:cNvPr id="4" name="Picture 3" descr="dog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71550"/>
            <a:ext cx="6629764" cy="3604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Pseudokod za unaprijeđeni algoritam za sekvenciranje ciklopeptida:</a:t>
            </a:r>
          </a:p>
          <a:p>
            <a:pPr>
              <a:buFont typeface="Courier New" pitchFamily="49" charset="0"/>
              <a:buChar char="o"/>
            </a:pPr>
            <a:endParaRPr lang="sr-Latn-RS" sz="1400" dirty="0" smtClean="0"/>
          </a:p>
          <a:p>
            <a:pPr>
              <a:buFont typeface="Courier New" pitchFamily="49" charset="0"/>
              <a:buChar char="o"/>
            </a:pPr>
            <a:endParaRPr lang="sr-Latn-RS" sz="1400" dirty="0" smtClean="0"/>
          </a:p>
          <a:p>
            <a:pPr>
              <a:buFont typeface="Courier New" pitchFamily="49" charset="0"/>
              <a:buChar char="o"/>
            </a:pPr>
            <a:endParaRPr lang="sr-Latn-RS" sz="1400" dirty="0" smtClean="0"/>
          </a:p>
          <a:p>
            <a:pPr>
              <a:buFont typeface="Courier New" pitchFamily="49" charset="0"/>
              <a:buChar char="o"/>
            </a:pPr>
            <a:endParaRPr lang="sr-Latn-RS" sz="1400" dirty="0" smtClean="0"/>
          </a:p>
          <a:p>
            <a:pPr>
              <a:buFont typeface="Courier New" pitchFamily="49" charset="0"/>
              <a:buChar char="o"/>
            </a:pPr>
            <a:endParaRPr lang="sr-Latn-RS" sz="1400" dirty="0" smtClean="0"/>
          </a:p>
          <a:p>
            <a:pPr>
              <a:buFont typeface="Courier New" pitchFamily="49" charset="0"/>
              <a:buChar char="o"/>
            </a:pPr>
            <a:endParaRPr lang="sr-Latn-RS" sz="1400" dirty="0" smtClean="0"/>
          </a:p>
          <a:p>
            <a:pPr>
              <a:buFont typeface="Courier New" pitchFamily="49" charset="0"/>
              <a:buChar char="o"/>
            </a:pPr>
            <a:endParaRPr lang="sr-Latn-RS" sz="1400" dirty="0" smtClean="0"/>
          </a:p>
          <a:p>
            <a:pPr>
              <a:buFont typeface="Courier New" pitchFamily="49" charset="0"/>
              <a:buChar char="o"/>
            </a:pPr>
            <a:endParaRPr lang="sr-Latn-RS" sz="1400" dirty="0" smtClean="0"/>
          </a:p>
          <a:p>
            <a:pPr>
              <a:buFont typeface="Courier New" pitchFamily="49" charset="0"/>
              <a:buChar char="o"/>
            </a:pPr>
            <a:endParaRPr lang="sr-Latn-RS" sz="1400" dirty="0" smtClean="0"/>
          </a:p>
          <a:p>
            <a:pPr>
              <a:buFont typeface="Courier New" pitchFamily="49" charset="0"/>
              <a:buChar char="o"/>
            </a:pPr>
            <a:endParaRPr lang="sr-Latn-RS" sz="1400" dirty="0" smtClean="0"/>
          </a:p>
          <a:p>
            <a:pPr>
              <a:buFont typeface="Courier New" pitchFamily="49" charset="0"/>
              <a:buChar char="o"/>
            </a:pPr>
            <a:r>
              <a:rPr lang="en-US" sz="1600" dirty="0" err="1" smtClean="0"/>
              <a:t>Algoritam</a:t>
            </a:r>
            <a:r>
              <a:rPr lang="en-US" sz="1600" dirty="0" smtClean="0"/>
              <a:t> </a:t>
            </a:r>
            <a:r>
              <a:rPr lang="en-US" sz="1600" dirty="0" err="1" smtClean="0"/>
              <a:t>daje</a:t>
            </a:r>
            <a:r>
              <a:rPr lang="en-US" sz="1600" dirty="0" smtClean="0"/>
              <a:t> </a:t>
            </a:r>
            <a:r>
              <a:rPr lang="en-US" sz="1600" dirty="0" err="1" smtClean="0"/>
              <a:t>tacan</a:t>
            </a:r>
            <a:r>
              <a:rPr lang="en-US" sz="1600" dirty="0" smtClean="0"/>
              <a:t> </a:t>
            </a:r>
            <a:r>
              <a:rPr lang="en-US" sz="1600" dirty="0" err="1" smtClean="0"/>
              <a:t>rezultat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za</a:t>
            </a:r>
            <a:r>
              <a:rPr lang="en-US" sz="1600" dirty="0" smtClean="0"/>
              <a:t> </a:t>
            </a:r>
            <a:r>
              <a:rPr lang="en-US" sz="1600" dirty="0" err="1" smtClean="0"/>
              <a:t>spektre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sr-Latn-RS" sz="1600" dirty="0" smtClean="0"/>
              <a:t>š</a:t>
            </a:r>
            <a:r>
              <a:rPr lang="en-US" sz="1600" dirty="0" err="1" smtClean="0"/>
              <a:t>umom</a:t>
            </a:r>
            <a:r>
              <a:rPr lang="en-US" sz="1600" dirty="0" smtClean="0"/>
              <a:t> </a:t>
            </a:r>
            <a:r>
              <a:rPr lang="en-US" sz="1600" dirty="0" err="1" smtClean="0"/>
              <a:t>od</a:t>
            </a:r>
            <a:r>
              <a:rPr lang="sr-Latn-RS" sz="1600" dirty="0" smtClean="0"/>
              <a:t> </a:t>
            </a:r>
            <a:r>
              <a:rPr lang="pl-PL" sz="1600" dirty="0" smtClean="0"/>
              <a:t>10% i 25% . </a:t>
            </a: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2400" dirty="0" smtClean="0">
                <a:solidFill>
                  <a:schemeClr val="accent1"/>
                </a:solidFill>
              </a:rPr>
              <a:t>Spektralna</a:t>
            </a:r>
            <a:r>
              <a:rPr lang="sr-Latn-RS" sz="2400" dirty="0" smtClean="0"/>
              <a:t> </a:t>
            </a:r>
            <a:r>
              <a:rPr lang="sr-Latn-RS" sz="2400" dirty="0" smtClean="0">
                <a:solidFill>
                  <a:schemeClr val="tx1">
                    <a:lumMod val="50000"/>
                  </a:schemeClr>
                </a:solidFill>
              </a:rPr>
              <a:t>konvolucija</a:t>
            </a:r>
            <a:endParaRPr lang="en-US" sz="2400" dirty="0"/>
          </a:p>
        </p:txBody>
      </p:sp>
      <p:pic>
        <p:nvPicPr>
          <p:cNvPr id="4" name="Picture 3" descr="dog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85950"/>
            <a:ext cx="7035800" cy="15076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5"/>
          <p:cNvSpPr/>
          <p:nvPr/>
        </p:nvSpPr>
        <p:spPr>
          <a:xfrm>
            <a:off x="4638156" y="1069886"/>
            <a:ext cx="1381643" cy="1273264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35"/>
          <p:cNvSpPr txBox="1">
            <a:spLocks noGrp="1"/>
          </p:cNvSpPr>
          <p:nvPr>
            <p:ph type="title"/>
          </p:nvPr>
        </p:nvSpPr>
        <p:spPr>
          <a:xfrm>
            <a:off x="3810000" y="2647950"/>
            <a:ext cx="46482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/>
              <a:t>Spektri </a:t>
            </a:r>
            <a:r>
              <a:rPr lang="sr-Latn-RS" sz="3600" dirty="0" smtClean="0"/>
              <a:t>u realnosti</a:t>
            </a:r>
            <a:endParaRPr sz="3600"/>
          </a:p>
        </p:txBody>
      </p:sp>
      <p:sp>
        <p:nvSpPr>
          <p:cNvPr id="1501" name="Google Shape;1501;p35"/>
          <p:cNvSpPr txBox="1">
            <a:spLocks noGrp="1"/>
          </p:cNvSpPr>
          <p:nvPr>
            <p:ph type="title" idx="2"/>
          </p:nvPr>
        </p:nvSpPr>
        <p:spPr>
          <a:xfrm>
            <a:off x="4724400" y="1172938"/>
            <a:ext cx="1219199" cy="109401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 smtClean="0"/>
              <a:t>7</a:t>
            </a:r>
            <a:endParaRPr/>
          </a:p>
        </p:txBody>
      </p:sp>
      <p:grpSp>
        <p:nvGrpSpPr>
          <p:cNvPr id="2" name="Google Shape;1503;p35"/>
          <p:cNvGrpSpPr/>
          <p:nvPr/>
        </p:nvGrpSpPr>
        <p:grpSpPr>
          <a:xfrm>
            <a:off x="7882032" y="529922"/>
            <a:ext cx="551991" cy="672724"/>
            <a:chOff x="5562825" y="2204650"/>
            <a:chExt cx="331925" cy="404500"/>
          </a:xfrm>
        </p:grpSpPr>
        <p:sp>
          <p:nvSpPr>
            <p:cNvPr id="1504" name="Google Shape;1504;p35"/>
            <p:cNvSpPr/>
            <p:nvPr/>
          </p:nvSpPr>
          <p:spPr>
            <a:xfrm flipH="1">
              <a:off x="5809650" y="2204650"/>
              <a:ext cx="25" cy="74250"/>
            </a:xfrm>
            <a:custGeom>
              <a:avLst/>
              <a:gdLst/>
              <a:ahLst/>
              <a:cxnLst/>
              <a:rect l="l" t="t" r="r" b="b"/>
              <a:pathLst>
                <a:path w="1" h="2970" fill="none" extrusionOk="0">
                  <a:moveTo>
                    <a:pt x="0" y="1"/>
                  </a:moveTo>
                  <a:lnTo>
                    <a:pt x="0" y="297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 flipH="1">
              <a:off x="5809650" y="2305575"/>
              <a:ext cx="25" cy="74225"/>
            </a:xfrm>
            <a:custGeom>
              <a:avLst/>
              <a:gdLst/>
              <a:ahLst/>
              <a:cxnLst/>
              <a:rect l="l" t="t" r="r" b="b"/>
              <a:pathLst>
                <a:path w="1" h="2969" fill="none" extrusionOk="0">
                  <a:moveTo>
                    <a:pt x="0" y="0"/>
                  </a:moveTo>
                  <a:lnTo>
                    <a:pt x="0" y="29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 flipH="1">
              <a:off x="5820500" y="2289825"/>
              <a:ext cx="74250" cy="25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0"/>
                  </a:moveTo>
                  <a:lnTo>
                    <a:pt x="2969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 flipH="1">
              <a:off x="5719600" y="2292225"/>
              <a:ext cx="74250" cy="25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0"/>
                  </a:moveTo>
                  <a:lnTo>
                    <a:pt x="2970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 flipH="1">
              <a:off x="5653725" y="2434000"/>
              <a:ext cx="25" cy="74225"/>
            </a:xfrm>
            <a:custGeom>
              <a:avLst/>
              <a:gdLst/>
              <a:ahLst/>
              <a:cxnLst/>
              <a:rect l="l" t="t" r="r" b="b"/>
              <a:pathLst>
                <a:path w="1" h="2969" fill="none" extrusionOk="0">
                  <a:moveTo>
                    <a:pt x="1" y="0"/>
                  </a:moveTo>
                  <a:lnTo>
                    <a:pt x="1" y="29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 flipH="1">
              <a:off x="5653725" y="2534900"/>
              <a:ext cx="25" cy="74250"/>
            </a:xfrm>
            <a:custGeom>
              <a:avLst/>
              <a:gdLst/>
              <a:ahLst/>
              <a:cxnLst/>
              <a:rect l="l" t="t" r="r" b="b"/>
              <a:pathLst>
                <a:path w="1" h="2970" fill="none" extrusionOk="0">
                  <a:moveTo>
                    <a:pt x="1" y="0"/>
                  </a:moveTo>
                  <a:lnTo>
                    <a:pt x="1" y="29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 flipH="1">
              <a:off x="5663725" y="2521550"/>
              <a:ext cx="74250" cy="25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1"/>
                  </a:moveTo>
                  <a:lnTo>
                    <a:pt x="297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 flipH="1">
              <a:off x="5562825" y="2521550"/>
              <a:ext cx="74250" cy="25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1"/>
                  </a:moveTo>
                  <a:lnTo>
                    <a:pt x="297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512;p35"/>
          <p:cNvGrpSpPr/>
          <p:nvPr/>
        </p:nvGrpSpPr>
        <p:grpSpPr>
          <a:xfrm>
            <a:off x="647740" y="543751"/>
            <a:ext cx="3017492" cy="4055990"/>
            <a:chOff x="647740" y="543751"/>
            <a:chExt cx="3017492" cy="4055990"/>
          </a:xfrm>
        </p:grpSpPr>
        <p:sp>
          <p:nvSpPr>
            <p:cNvPr id="1513" name="Google Shape;1513;p35"/>
            <p:cNvSpPr/>
            <p:nvPr/>
          </p:nvSpPr>
          <p:spPr>
            <a:xfrm>
              <a:off x="2820015" y="1219365"/>
              <a:ext cx="373334" cy="372845"/>
            </a:xfrm>
            <a:custGeom>
              <a:avLst/>
              <a:gdLst/>
              <a:ahLst/>
              <a:cxnLst/>
              <a:rect l="l" t="t" r="r" b="b"/>
              <a:pathLst>
                <a:path w="8407" h="8396" extrusionOk="0">
                  <a:moveTo>
                    <a:pt x="7873" y="1"/>
                  </a:moveTo>
                  <a:cubicBezTo>
                    <a:pt x="7639" y="1"/>
                    <a:pt x="7339" y="1"/>
                    <a:pt x="7039" y="34"/>
                  </a:cubicBezTo>
                  <a:cubicBezTo>
                    <a:pt x="6271" y="134"/>
                    <a:pt x="5304" y="334"/>
                    <a:pt x="4270" y="868"/>
                  </a:cubicBezTo>
                  <a:cubicBezTo>
                    <a:pt x="4070" y="935"/>
                    <a:pt x="3903" y="1068"/>
                    <a:pt x="3703" y="1168"/>
                  </a:cubicBezTo>
                  <a:lnTo>
                    <a:pt x="3670" y="1202"/>
                  </a:lnTo>
                  <a:cubicBezTo>
                    <a:pt x="3369" y="1368"/>
                    <a:pt x="3069" y="1602"/>
                    <a:pt x="2736" y="1869"/>
                  </a:cubicBezTo>
                  <a:cubicBezTo>
                    <a:pt x="2736" y="1902"/>
                    <a:pt x="2702" y="1902"/>
                    <a:pt x="2669" y="1936"/>
                  </a:cubicBezTo>
                  <a:cubicBezTo>
                    <a:pt x="2569" y="2002"/>
                    <a:pt x="2502" y="2102"/>
                    <a:pt x="2402" y="2169"/>
                  </a:cubicBezTo>
                  <a:cubicBezTo>
                    <a:pt x="968" y="3570"/>
                    <a:pt x="367" y="5271"/>
                    <a:pt x="134" y="6539"/>
                  </a:cubicBezTo>
                  <a:cubicBezTo>
                    <a:pt x="100" y="6672"/>
                    <a:pt x="100" y="6806"/>
                    <a:pt x="67" y="6906"/>
                  </a:cubicBezTo>
                  <a:cubicBezTo>
                    <a:pt x="0" y="7506"/>
                    <a:pt x="0" y="8007"/>
                    <a:pt x="0" y="8240"/>
                  </a:cubicBezTo>
                  <a:cubicBezTo>
                    <a:pt x="0" y="8307"/>
                    <a:pt x="0" y="8340"/>
                    <a:pt x="0" y="8373"/>
                  </a:cubicBezTo>
                  <a:lnTo>
                    <a:pt x="100" y="8373"/>
                  </a:lnTo>
                  <a:cubicBezTo>
                    <a:pt x="183" y="8387"/>
                    <a:pt x="295" y="8395"/>
                    <a:pt x="430" y="8395"/>
                  </a:cubicBezTo>
                  <a:cubicBezTo>
                    <a:pt x="622" y="8395"/>
                    <a:pt x="861" y="8379"/>
                    <a:pt x="1134" y="8340"/>
                  </a:cubicBezTo>
                  <a:cubicBezTo>
                    <a:pt x="1268" y="8340"/>
                    <a:pt x="1401" y="8307"/>
                    <a:pt x="1568" y="8273"/>
                  </a:cubicBezTo>
                  <a:cubicBezTo>
                    <a:pt x="2602" y="8140"/>
                    <a:pt x="4003" y="7740"/>
                    <a:pt x="5304" y="6772"/>
                  </a:cubicBezTo>
                  <a:cubicBezTo>
                    <a:pt x="5404" y="6672"/>
                    <a:pt x="5538" y="6572"/>
                    <a:pt x="5638" y="6505"/>
                  </a:cubicBezTo>
                  <a:cubicBezTo>
                    <a:pt x="5771" y="6372"/>
                    <a:pt x="5871" y="6272"/>
                    <a:pt x="6005" y="6172"/>
                  </a:cubicBezTo>
                  <a:cubicBezTo>
                    <a:pt x="6071" y="6072"/>
                    <a:pt x="6171" y="6005"/>
                    <a:pt x="6271" y="5905"/>
                  </a:cubicBezTo>
                  <a:cubicBezTo>
                    <a:pt x="6338" y="5805"/>
                    <a:pt x="6405" y="5738"/>
                    <a:pt x="6505" y="5638"/>
                  </a:cubicBezTo>
                  <a:cubicBezTo>
                    <a:pt x="6572" y="5538"/>
                    <a:pt x="6638" y="5438"/>
                    <a:pt x="6705" y="5371"/>
                  </a:cubicBezTo>
                  <a:cubicBezTo>
                    <a:pt x="8406" y="3236"/>
                    <a:pt x="8406" y="835"/>
                    <a:pt x="8373" y="101"/>
                  </a:cubicBezTo>
                  <a:lnTo>
                    <a:pt x="83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2870374" y="1502331"/>
              <a:ext cx="200011" cy="87438"/>
            </a:xfrm>
            <a:custGeom>
              <a:avLst/>
              <a:gdLst/>
              <a:ahLst/>
              <a:cxnLst/>
              <a:rect l="l" t="t" r="r" b="b"/>
              <a:pathLst>
                <a:path w="4504" h="1969" extrusionOk="0">
                  <a:moveTo>
                    <a:pt x="3536" y="0"/>
                  </a:moveTo>
                  <a:cubicBezTo>
                    <a:pt x="2002" y="0"/>
                    <a:pt x="668" y="801"/>
                    <a:pt x="0" y="1968"/>
                  </a:cubicBezTo>
                  <a:cubicBezTo>
                    <a:pt x="134" y="1968"/>
                    <a:pt x="267" y="1935"/>
                    <a:pt x="434" y="1901"/>
                  </a:cubicBezTo>
                  <a:cubicBezTo>
                    <a:pt x="1068" y="967"/>
                    <a:pt x="2235" y="334"/>
                    <a:pt x="3536" y="334"/>
                  </a:cubicBezTo>
                  <a:cubicBezTo>
                    <a:pt x="3736" y="334"/>
                    <a:pt x="3970" y="367"/>
                    <a:pt x="4170" y="400"/>
                  </a:cubicBezTo>
                  <a:cubicBezTo>
                    <a:pt x="4270" y="300"/>
                    <a:pt x="4404" y="200"/>
                    <a:pt x="4504" y="133"/>
                  </a:cubicBezTo>
                  <a:cubicBezTo>
                    <a:pt x="4203" y="33"/>
                    <a:pt x="3870" y="0"/>
                    <a:pt x="3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2968117" y="1257911"/>
              <a:ext cx="130425" cy="235537"/>
            </a:xfrm>
            <a:custGeom>
              <a:avLst/>
              <a:gdLst/>
              <a:ahLst/>
              <a:cxnLst/>
              <a:rect l="l" t="t" r="r" b="b"/>
              <a:pathLst>
                <a:path w="2937" h="5304" extrusionOk="0">
                  <a:moveTo>
                    <a:pt x="968" y="0"/>
                  </a:moveTo>
                  <a:lnTo>
                    <a:pt x="968" y="0"/>
                  </a:lnTo>
                  <a:cubicBezTo>
                    <a:pt x="768" y="67"/>
                    <a:pt x="568" y="200"/>
                    <a:pt x="368" y="300"/>
                  </a:cubicBezTo>
                  <a:lnTo>
                    <a:pt x="368" y="334"/>
                  </a:lnTo>
                  <a:cubicBezTo>
                    <a:pt x="134" y="767"/>
                    <a:pt x="1" y="1301"/>
                    <a:pt x="1" y="1835"/>
                  </a:cubicBezTo>
                  <a:cubicBezTo>
                    <a:pt x="1" y="3436"/>
                    <a:pt x="1102" y="4804"/>
                    <a:pt x="2670" y="5304"/>
                  </a:cubicBezTo>
                  <a:cubicBezTo>
                    <a:pt x="2770" y="5204"/>
                    <a:pt x="2836" y="5137"/>
                    <a:pt x="2936" y="5037"/>
                  </a:cubicBezTo>
                  <a:cubicBezTo>
                    <a:pt x="1435" y="4603"/>
                    <a:pt x="335" y="3336"/>
                    <a:pt x="335" y="1835"/>
                  </a:cubicBezTo>
                  <a:cubicBezTo>
                    <a:pt x="335" y="1168"/>
                    <a:pt x="568" y="534"/>
                    <a:pt x="9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3057023" y="1219365"/>
              <a:ext cx="112617" cy="250414"/>
            </a:xfrm>
            <a:custGeom>
              <a:avLst/>
              <a:gdLst/>
              <a:ahLst/>
              <a:cxnLst/>
              <a:rect l="l" t="t" r="r" b="b"/>
              <a:pathLst>
                <a:path w="2536" h="5639" extrusionOk="0">
                  <a:moveTo>
                    <a:pt x="2536" y="1"/>
                  </a:moveTo>
                  <a:cubicBezTo>
                    <a:pt x="2302" y="1"/>
                    <a:pt x="2035" y="1"/>
                    <a:pt x="1702" y="34"/>
                  </a:cubicBezTo>
                  <a:cubicBezTo>
                    <a:pt x="668" y="701"/>
                    <a:pt x="0" y="1802"/>
                    <a:pt x="0" y="3036"/>
                  </a:cubicBezTo>
                  <a:cubicBezTo>
                    <a:pt x="0" y="4037"/>
                    <a:pt x="434" y="4971"/>
                    <a:pt x="1168" y="5638"/>
                  </a:cubicBezTo>
                  <a:cubicBezTo>
                    <a:pt x="1235" y="5538"/>
                    <a:pt x="1301" y="5438"/>
                    <a:pt x="1368" y="5371"/>
                  </a:cubicBezTo>
                  <a:cubicBezTo>
                    <a:pt x="734" y="4771"/>
                    <a:pt x="334" y="3937"/>
                    <a:pt x="334" y="3036"/>
                  </a:cubicBezTo>
                  <a:cubicBezTo>
                    <a:pt x="334" y="1669"/>
                    <a:pt x="1235" y="501"/>
                    <a:pt x="2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2820015" y="1219365"/>
              <a:ext cx="373334" cy="371868"/>
            </a:xfrm>
            <a:custGeom>
              <a:avLst/>
              <a:gdLst/>
              <a:ahLst/>
              <a:cxnLst/>
              <a:rect l="l" t="t" r="r" b="b"/>
              <a:pathLst>
                <a:path w="8407" h="8374" extrusionOk="0">
                  <a:moveTo>
                    <a:pt x="8273" y="1"/>
                  </a:moveTo>
                  <a:lnTo>
                    <a:pt x="0" y="8240"/>
                  </a:lnTo>
                  <a:cubicBezTo>
                    <a:pt x="0" y="8307"/>
                    <a:pt x="0" y="8340"/>
                    <a:pt x="0" y="8373"/>
                  </a:cubicBezTo>
                  <a:lnTo>
                    <a:pt x="100" y="8373"/>
                  </a:lnTo>
                  <a:lnTo>
                    <a:pt x="8406" y="101"/>
                  </a:lnTo>
                  <a:lnTo>
                    <a:pt x="8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 flipH="1">
              <a:off x="1043843" y="3544471"/>
              <a:ext cx="78557" cy="80022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768" y="901"/>
                  </a:moveTo>
                  <a:cubicBezTo>
                    <a:pt x="1768" y="1401"/>
                    <a:pt x="1368" y="1801"/>
                    <a:pt x="868" y="1801"/>
                  </a:cubicBezTo>
                  <a:cubicBezTo>
                    <a:pt x="401" y="1801"/>
                    <a:pt x="0" y="1401"/>
                    <a:pt x="0" y="901"/>
                  </a:cubicBezTo>
                  <a:cubicBezTo>
                    <a:pt x="0" y="400"/>
                    <a:pt x="401" y="0"/>
                    <a:pt x="868" y="0"/>
                  </a:cubicBezTo>
                  <a:cubicBezTo>
                    <a:pt x="1368" y="0"/>
                    <a:pt x="1768" y="400"/>
                    <a:pt x="1768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 flipH="1">
              <a:off x="1243814" y="3634797"/>
              <a:ext cx="80067" cy="80067"/>
            </a:xfrm>
            <a:custGeom>
              <a:avLst/>
              <a:gdLst/>
              <a:ahLst/>
              <a:cxnLst/>
              <a:rect l="l" t="t" r="r" b="b"/>
              <a:pathLst>
                <a:path w="1803" h="1803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402"/>
                    <a:pt x="401" y="1802"/>
                    <a:pt x="902" y="1802"/>
                  </a:cubicBezTo>
                  <a:cubicBezTo>
                    <a:pt x="1402" y="1802"/>
                    <a:pt x="1802" y="1402"/>
                    <a:pt x="1802" y="901"/>
                  </a:cubicBezTo>
                  <a:cubicBezTo>
                    <a:pt x="1802" y="401"/>
                    <a:pt x="1402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 flipH="1">
              <a:off x="1152070" y="3133981"/>
              <a:ext cx="151119" cy="151119"/>
            </a:xfrm>
            <a:custGeom>
              <a:avLst/>
              <a:gdLst/>
              <a:ahLst/>
              <a:cxnLst/>
              <a:rect l="l" t="t" r="r" b="b"/>
              <a:pathLst>
                <a:path w="3403" h="3403" extrusionOk="0">
                  <a:moveTo>
                    <a:pt x="1701" y="0"/>
                  </a:moveTo>
                  <a:cubicBezTo>
                    <a:pt x="767" y="0"/>
                    <a:pt x="0" y="767"/>
                    <a:pt x="0" y="1701"/>
                  </a:cubicBezTo>
                  <a:cubicBezTo>
                    <a:pt x="0" y="2635"/>
                    <a:pt x="767" y="3403"/>
                    <a:pt x="1701" y="3403"/>
                  </a:cubicBezTo>
                  <a:cubicBezTo>
                    <a:pt x="2635" y="3403"/>
                    <a:pt x="3403" y="2635"/>
                    <a:pt x="3403" y="1701"/>
                  </a:cubicBezTo>
                  <a:cubicBezTo>
                    <a:pt x="3403" y="767"/>
                    <a:pt x="2635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 flipH="1">
              <a:off x="647740" y="2973302"/>
              <a:ext cx="124474" cy="125984"/>
            </a:xfrm>
            <a:custGeom>
              <a:avLst/>
              <a:gdLst/>
              <a:ahLst/>
              <a:cxnLst/>
              <a:rect l="l" t="t" r="r" b="b"/>
              <a:pathLst>
                <a:path w="2803" h="2837" extrusionOk="0">
                  <a:moveTo>
                    <a:pt x="1402" y="1"/>
                  </a:moveTo>
                  <a:cubicBezTo>
                    <a:pt x="634" y="1"/>
                    <a:pt x="1" y="635"/>
                    <a:pt x="1" y="1402"/>
                  </a:cubicBezTo>
                  <a:cubicBezTo>
                    <a:pt x="1" y="2203"/>
                    <a:pt x="634" y="2836"/>
                    <a:pt x="1402" y="2836"/>
                  </a:cubicBezTo>
                  <a:cubicBezTo>
                    <a:pt x="2169" y="2836"/>
                    <a:pt x="2803" y="2203"/>
                    <a:pt x="2803" y="1402"/>
                  </a:cubicBezTo>
                  <a:cubicBezTo>
                    <a:pt x="2803" y="635"/>
                    <a:pt x="2169" y="1"/>
                    <a:pt x="1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1728250" y="2437025"/>
              <a:ext cx="392607" cy="2162716"/>
            </a:xfrm>
            <a:custGeom>
              <a:avLst/>
              <a:gdLst/>
              <a:ahLst/>
              <a:cxnLst/>
              <a:rect l="l" t="t" r="r" b="b"/>
              <a:pathLst>
                <a:path w="8841" h="33392" fill="none" extrusionOk="0">
                  <a:moveTo>
                    <a:pt x="4404" y="33391"/>
                  </a:moveTo>
                  <a:lnTo>
                    <a:pt x="4404" y="33391"/>
                  </a:lnTo>
                  <a:cubicBezTo>
                    <a:pt x="1969" y="33391"/>
                    <a:pt x="1" y="31423"/>
                    <a:pt x="1" y="28955"/>
                  </a:cubicBezTo>
                  <a:lnTo>
                    <a:pt x="1" y="0"/>
                  </a:lnTo>
                  <a:lnTo>
                    <a:pt x="8840" y="0"/>
                  </a:lnTo>
                  <a:lnTo>
                    <a:pt x="8840" y="28955"/>
                  </a:lnTo>
                  <a:cubicBezTo>
                    <a:pt x="8840" y="31423"/>
                    <a:pt x="6872" y="33391"/>
                    <a:pt x="4404" y="3339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1793444" y="3245008"/>
              <a:ext cx="260761" cy="1276824"/>
            </a:xfrm>
            <a:custGeom>
              <a:avLst/>
              <a:gdLst/>
              <a:ahLst/>
              <a:cxnLst/>
              <a:rect l="l" t="t" r="r" b="b"/>
              <a:pathLst>
                <a:path w="5872" h="19082" extrusionOk="0">
                  <a:moveTo>
                    <a:pt x="0" y="1"/>
                  </a:moveTo>
                  <a:lnTo>
                    <a:pt x="0" y="16146"/>
                  </a:lnTo>
                  <a:cubicBezTo>
                    <a:pt x="0" y="17780"/>
                    <a:pt x="1335" y="19081"/>
                    <a:pt x="2936" y="19081"/>
                  </a:cubicBezTo>
                  <a:cubicBezTo>
                    <a:pt x="4570" y="19081"/>
                    <a:pt x="5871" y="17780"/>
                    <a:pt x="5871" y="16146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1827507" y="3108069"/>
              <a:ext cx="82998" cy="81488"/>
            </a:xfrm>
            <a:custGeom>
              <a:avLst/>
              <a:gdLst/>
              <a:ahLst/>
              <a:cxnLst/>
              <a:rect l="l" t="t" r="r" b="b"/>
              <a:pathLst>
                <a:path w="1869" h="1835" fill="none" extrusionOk="0">
                  <a:moveTo>
                    <a:pt x="34" y="834"/>
                  </a:moveTo>
                  <a:cubicBezTo>
                    <a:pt x="101" y="367"/>
                    <a:pt x="501" y="0"/>
                    <a:pt x="1001" y="34"/>
                  </a:cubicBezTo>
                  <a:cubicBezTo>
                    <a:pt x="1502" y="67"/>
                    <a:pt x="1869" y="501"/>
                    <a:pt x="1802" y="1001"/>
                  </a:cubicBezTo>
                  <a:cubicBezTo>
                    <a:pt x="1769" y="1468"/>
                    <a:pt x="1335" y="1835"/>
                    <a:pt x="868" y="1802"/>
                  </a:cubicBezTo>
                  <a:cubicBezTo>
                    <a:pt x="368" y="1768"/>
                    <a:pt x="1" y="1335"/>
                    <a:pt x="34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1965262" y="3478030"/>
              <a:ext cx="81532" cy="79001"/>
            </a:xfrm>
            <a:custGeom>
              <a:avLst/>
              <a:gdLst/>
              <a:ahLst/>
              <a:cxnLst/>
              <a:rect l="l" t="t" r="r" b="b"/>
              <a:pathLst>
                <a:path w="1836" h="1779" extrusionOk="0">
                  <a:moveTo>
                    <a:pt x="884" y="1"/>
                  </a:moveTo>
                  <a:cubicBezTo>
                    <a:pt x="435" y="1"/>
                    <a:pt x="65" y="348"/>
                    <a:pt x="34" y="809"/>
                  </a:cubicBezTo>
                  <a:cubicBezTo>
                    <a:pt x="1" y="1310"/>
                    <a:pt x="368" y="1710"/>
                    <a:pt x="835" y="1777"/>
                  </a:cubicBezTo>
                  <a:cubicBezTo>
                    <a:pt x="856" y="1778"/>
                    <a:pt x="877" y="1779"/>
                    <a:pt x="898" y="1779"/>
                  </a:cubicBezTo>
                  <a:cubicBezTo>
                    <a:pt x="1371" y="1779"/>
                    <a:pt x="1770" y="1422"/>
                    <a:pt x="1802" y="943"/>
                  </a:cubicBezTo>
                  <a:cubicBezTo>
                    <a:pt x="1836" y="476"/>
                    <a:pt x="1469" y="42"/>
                    <a:pt x="1002" y="9"/>
                  </a:cubicBezTo>
                  <a:cubicBezTo>
                    <a:pt x="962" y="3"/>
                    <a:pt x="923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1863078" y="3564314"/>
              <a:ext cx="88904" cy="88904"/>
            </a:xfrm>
            <a:custGeom>
              <a:avLst/>
              <a:gdLst/>
              <a:ahLst/>
              <a:cxnLst/>
              <a:rect l="l" t="t" r="r" b="b"/>
              <a:pathLst>
                <a:path w="2002" h="2002" fill="none" extrusionOk="0">
                  <a:moveTo>
                    <a:pt x="1568" y="334"/>
                  </a:moveTo>
                  <a:cubicBezTo>
                    <a:pt x="1935" y="634"/>
                    <a:pt x="2002" y="1201"/>
                    <a:pt x="1701" y="1568"/>
                  </a:cubicBezTo>
                  <a:cubicBezTo>
                    <a:pt x="1368" y="1968"/>
                    <a:pt x="801" y="2002"/>
                    <a:pt x="434" y="1702"/>
                  </a:cubicBezTo>
                  <a:cubicBezTo>
                    <a:pt x="67" y="1401"/>
                    <a:pt x="0" y="834"/>
                    <a:pt x="300" y="434"/>
                  </a:cubicBezTo>
                  <a:cubicBezTo>
                    <a:pt x="634" y="67"/>
                    <a:pt x="1168" y="0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1951940" y="3342098"/>
              <a:ext cx="88948" cy="88948"/>
            </a:xfrm>
            <a:custGeom>
              <a:avLst/>
              <a:gdLst/>
              <a:ahLst/>
              <a:cxnLst/>
              <a:rect l="l" t="t" r="r" b="b"/>
              <a:pathLst>
                <a:path w="2003" h="2003" fill="none" extrusionOk="0">
                  <a:moveTo>
                    <a:pt x="1568" y="334"/>
                  </a:moveTo>
                  <a:cubicBezTo>
                    <a:pt x="1935" y="635"/>
                    <a:pt x="2002" y="1202"/>
                    <a:pt x="1702" y="1569"/>
                  </a:cubicBezTo>
                  <a:cubicBezTo>
                    <a:pt x="1368" y="1935"/>
                    <a:pt x="835" y="2002"/>
                    <a:pt x="434" y="1702"/>
                  </a:cubicBezTo>
                  <a:cubicBezTo>
                    <a:pt x="67" y="1402"/>
                    <a:pt x="1" y="835"/>
                    <a:pt x="301" y="434"/>
                  </a:cubicBezTo>
                  <a:cubicBezTo>
                    <a:pt x="634" y="67"/>
                    <a:pt x="1202" y="1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1923785" y="3669516"/>
              <a:ext cx="88948" cy="79223"/>
            </a:xfrm>
            <a:custGeom>
              <a:avLst/>
              <a:gdLst/>
              <a:ahLst/>
              <a:cxnLst/>
              <a:rect l="l" t="t" r="r" b="b"/>
              <a:pathLst>
                <a:path w="2003" h="1784" extrusionOk="0">
                  <a:moveTo>
                    <a:pt x="980" y="0"/>
                  </a:moveTo>
                  <a:cubicBezTo>
                    <a:pt x="721" y="0"/>
                    <a:pt x="469" y="109"/>
                    <a:pt x="301" y="333"/>
                  </a:cubicBezTo>
                  <a:cubicBezTo>
                    <a:pt x="1" y="700"/>
                    <a:pt x="34" y="1267"/>
                    <a:pt x="435" y="1567"/>
                  </a:cubicBezTo>
                  <a:cubicBezTo>
                    <a:pt x="596" y="1715"/>
                    <a:pt x="797" y="1784"/>
                    <a:pt x="997" y="1784"/>
                  </a:cubicBezTo>
                  <a:cubicBezTo>
                    <a:pt x="1250" y="1784"/>
                    <a:pt x="1501" y="1673"/>
                    <a:pt x="1669" y="1467"/>
                  </a:cubicBezTo>
                  <a:cubicBezTo>
                    <a:pt x="2002" y="1067"/>
                    <a:pt x="1936" y="500"/>
                    <a:pt x="1569" y="200"/>
                  </a:cubicBezTo>
                  <a:cubicBezTo>
                    <a:pt x="1392" y="68"/>
                    <a:pt x="1184" y="0"/>
                    <a:pt x="9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1805303" y="3313366"/>
              <a:ext cx="88904" cy="79134"/>
            </a:xfrm>
            <a:custGeom>
              <a:avLst/>
              <a:gdLst/>
              <a:ahLst/>
              <a:cxnLst/>
              <a:rect l="l" t="t" r="r" b="b"/>
              <a:pathLst>
                <a:path w="2002" h="1782" extrusionOk="0">
                  <a:moveTo>
                    <a:pt x="985" y="0"/>
                  </a:moveTo>
                  <a:cubicBezTo>
                    <a:pt x="727" y="0"/>
                    <a:pt x="471" y="120"/>
                    <a:pt x="301" y="348"/>
                  </a:cubicBezTo>
                  <a:cubicBezTo>
                    <a:pt x="0" y="714"/>
                    <a:pt x="34" y="1282"/>
                    <a:pt x="434" y="1582"/>
                  </a:cubicBezTo>
                  <a:cubicBezTo>
                    <a:pt x="596" y="1714"/>
                    <a:pt x="796" y="1781"/>
                    <a:pt x="995" y="1781"/>
                  </a:cubicBezTo>
                  <a:cubicBezTo>
                    <a:pt x="1249" y="1781"/>
                    <a:pt x="1500" y="1672"/>
                    <a:pt x="1668" y="1448"/>
                  </a:cubicBezTo>
                  <a:cubicBezTo>
                    <a:pt x="2002" y="1081"/>
                    <a:pt x="1935" y="514"/>
                    <a:pt x="1535" y="214"/>
                  </a:cubicBezTo>
                  <a:cubicBezTo>
                    <a:pt x="1376" y="70"/>
                    <a:pt x="1180" y="0"/>
                    <a:pt x="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>
              <a:off x="1968238" y="3165133"/>
              <a:ext cx="88948" cy="78779"/>
            </a:xfrm>
            <a:custGeom>
              <a:avLst/>
              <a:gdLst/>
              <a:ahLst/>
              <a:cxnLst/>
              <a:rect l="l" t="t" r="r" b="b"/>
              <a:pathLst>
                <a:path w="2003" h="1774" extrusionOk="0">
                  <a:moveTo>
                    <a:pt x="979" y="0"/>
                  </a:moveTo>
                  <a:cubicBezTo>
                    <a:pt x="720" y="0"/>
                    <a:pt x="469" y="111"/>
                    <a:pt x="301" y="316"/>
                  </a:cubicBezTo>
                  <a:cubicBezTo>
                    <a:pt x="1" y="717"/>
                    <a:pt x="34" y="1284"/>
                    <a:pt x="434" y="1584"/>
                  </a:cubicBezTo>
                  <a:cubicBezTo>
                    <a:pt x="590" y="1712"/>
                    <a:pt x="783" y="1773"/>
                    <a:pt x="975" y="1773"/>
                  </a:cubicBezTo>
                  <a:cubicBezTo>
                    <a:pt x="1236" y="1773"/>
                    <a:pt x="1496" y="1661"/>
                    <a:pt x="1668" y="1451"/>
                  </a:cubicBezTo>
                  <a:cubicBezTo>
                    <a:pt x="2002" y="1084"/>
                    <a:pt x="1935" y="517"/>
                    <a:pt x="1568" y="216"/>
                  </a:cubicBezTo>
                  <a:cubicBezTo>
                    <a:pt x="1392" y="69"/>
                    <a:pt x="1183" y="0"/>
                    <a:pt x="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>
              <a:off x="1923785" y="2973248"/>
              <a:ext cx="44" cy="472585"/>
            </a:xfrm>
            <a:custGeom>
              <a:avLst/>
              <a:gdLst/>
              <a:ahLst/>
              <a:cxnLst/>
              <a:rect l="l" t="t" r="r" b="b"/>
              <a:pathLst>
                <a:path w="1" h="10642" fill="none" extrusionOk="0">
                  <a:moveTo>
                    <a:pt x="1" y="1"/>
                  </a:moveTo>
                  <a:lnTo>
                    <a:pt x="1" y="10642"/>
                  </a:lnTo>
                </a:path>
              </a:pathLst>
            </a:custGeom>
            <a:noFill/>
            <a:ln w="1085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>
              <a:off x="1923785" y="2426633"/>
              <a:ext cx="44" cy="546656"/>
            </a:xfrm>
            <a:custGeom>
              <a:avLst/>
              <a:gdLst/>
              <a:ahLst/>
              <a:cxnLst/>
              <a:rect l="l" t="t" r="r" b="b"/>
              <a:pathLst>
                <a:path w="1" h="12310" fill="none" extrusionOk="0">
                  <a:moveTo>
                    <a:pt x="1" y="1"/>
                  </a:moveTo>
                  <a:lnTo>
                    <a:pt x="1" y="1231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>
              <a:off x="1923785" y="1248985"/>
              <a:ext cx="44" cy="1177687"/>
            </a:xfrm>
            <a:custGeom>
              <a:avLst/>
              <a:gdLst/>
              <a:ahLst/>
              <a:cxnLst/>
              <a:rect l="l" t="t" r="r" b="b"/>
              <a:pathLst>
                <a:path w="1" h="26520" fill="none" extrusionOk="0">
                  <a:moveTo>
                    <a:pt x="1" y="1"/>
                  </a:moveTo>
                  <a:lnTo>
                    <a:pt x="1" y="26520"/>
                  </a:lnTo>
                </a:path>
              </a:pathLst>
            </a:custGeom>
            <a:noFill/>
            <a:ln w="108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>
              <a:off x="1657156" y="998659"/>
              <a:ext cx="268177" cy="266667"/>
            </a:xfrm>
            <a:custGeom>
              <a:avLst/>
              <a:gdLst/>
              <a:ahLst/>
              <a:cxnLst/>
              <a:rect l="l" t="t" r="r" b="b"/>
              <a:pathLst>
                <a:path w="6039" h="6005" extrusionOk="0">
                  <a:moveTo>
                    <a:pt x="34" y="1"/>
                  </a:moveTo>
                  <a:lnTo>
                    <a:pt x="34" y="67"/>
                  </a:lnTo>
                  <a:cubicBezTo>
                    <a:pt x="1" y="601"/>
                    <a:pt x="34" y="2302"/>
                    <a:pt x="1235" y="3837"/>
                  </a:cubicBezTo>
                  <a:cubicBezTo>
                    <a:pt x="1268" y="3903"/>
                    <a:pt x="1335" y="3970"/>
                    <a:pt x="1368" y="4037"/>
                  </a:cubicBezTo>
                  <a:cubicBezTo>
                    <a:pt x="1435" y="4104"/>
                    <a:pt x="1502" y="4170"/>
                    <a:pt x="1568" y="4237"/>
                  </a:cubicBezTo>
                  <a:cubicBezTo>
                    <a:pt x="1602" y="4304"/>
                    <a:pt x="1668" y="4370"/>
                    <a:pt x="1735" y="4437"/>
                  </a:cubicBezTo>
                  <a:cubicBezTo>
                    <a:pt x="1835" y="4504"/>
                    <a:pt x="1902" y="4571"/>
                    <a:pt x="2002" y="4671"/>
                  </a:cubicBezTo>
                  <a:cubicBezTo>
                    <a:pt x="2069" y="4704"/>
                    <a:pt x="2169" y="4804"/>
                    <a:pt x="2236" y="4837"/>
                  </a:cubicBezTo>
                  <a:cubicBezTo>
                    <a:pt x="3170" y="5538"/>
                    <a:pt x="4170" y="5838"/>
                    <a:pt x="4937" y="5938"/>
                  </a:cubicBezTo>
                  <a:cubicBezTo>
                    <a:pt x="5038" y="5938"/>
                    <a:pt x="5138" y="5972"/>
                    <a:pt x="5238" y="5972"/>
                  </a:cubicBezTo>
                  <a:cubicBezTo>
                    <a:pt x="5571" y="6005"/>
                    <a:pt x="5838" y="6005"/>
                    <a:pt x="5972" y="6005"/>
                  </a:cubicBezTo>
                  <a:lnTo>
                    <a:pt x="6038" y="6005"/>
                  </a:lnTo>
                  <a:cubicBezTo>
                    <a:pt x="6038" y="5972"/>
                    <a:pt x="6038" y="5938"/>
                    <a:pt x="6038" y="5905"/>
                  </a:cubicBezTo>
                  <a:cubicBezTo>
                    <a:pt x="6038" y="5738"/>
                    <a:pt x="6038" y="5404"/>
                    <a:pt x="5972" y="4937"/>
                  </a:cubicBezTo>
                  <a:cubicBezTo>
                    <a:pt x="5972" y="4871"/>
                    <a:pt x="5972" y="4771"/>
                    <a:pt x="5938" y="4704"/>
                  </a:cubicBezTo>
                  <a:cubicBezTo>
                    <a:pt x="5771" y="3770"/>
                    <a:pt x="5338" y="2569"/>
                    <a:pt x="4304" y="1568"/>
                  </a:cubicBezTo>
                  <a:cubicBezTo>
                    <a:pt x="4237" y="1502"/>
                    <a:pt x="4170" y="1435"/>
                    <a:pt x="4104" y="1402"/>
                  </a:cubicBezTo>
                  <a:cubicBezTo>
                    <a:pt x="4104" y="1368"/>
                    <a:pt x="4104" y="1368"/>
                    <a:pt x="4070" y="1368"/>
                  </a:cubicBezTo>
                  <a:cubicBezTo>
                    <a:pt x="3837" y="1168"/>
                    <a:pt x="3637" y="1001"/>
                    <a:pt x="3403" y="868"/>
                  </a:cubicBezTo>
                  <a:cubicBezTo>
                    <a:pt x="3270" y="768"/>
                    <a:pt x="3103" y="701"/>
                    <a:pt x="2969" y="634"/>
                  </a:cubicBezTo>
                  <a:cubicBezTo>
                    <a:pt x="2236" y="267"/>
                    <a:pt x="1535" y="101"/>
                    <a:pt x="1001" y="34"/>
                  </a:cubicBezTo>
                  <a:cubicBezTo>
                    <a:pt x="768" y="1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1746062" y="1201602"/>
              <a:ext cx="143703" cy="62259"/>
            </a:xfrm>
            <a:custGeom>
              <a:avLst/>
              <a:gdLst/>
              <a:ahLst/>
              <a:cxnLst/>
              <a:rect l="l" t="t" r="r" b="b"/>
              <a:pathLst>
                <a:path w="3236" h="1402" extrusionOk="0">
                  <a:moveTo>
                    <a:pt x="701" y="1"/>
                  </a:moveTo>
                  <a:cubicBezTo>
                    <a:pt x="467" y="1"/>
                    <a:pt x="234" y="34"/>
                    <a:pt x="0" y="67"/>
                  </a:cubicBezTo>
                  <a:cubicBezTo>
                    <a:pt x="67" y="134"/>
                    <a:pt x="167" y="201"/>
                    <a:pt x="234" y="267"/>
                  </a:cubicBezTo>
                  <a:cubicBezTo>
                    <a:pt x="400" y="267"/>
                    <a:pt x="534" y="234"/>
                    <a:pt x="701" y="234"/>
                  </a:cubicBezTo>
                  <a:cubicBezTo>
                    <a:pt x="1635" y="234"/>
                    <a:pt x="2468" y="701"/>
                    <a:pt x="2935" y="1368"/>
                  </a:cubicBezTo>
                  <a:cubicBezTo>
                    <a:pt x="3036" y="1368"/>
                    <a:pt x="3136" y="1402"/>
                    <a:pt x="3236" y="1402"/>
                  </a:cubicBezTo>
                  <a:cubicBezTo>
                    <a:pt x="2735" y="568"/>
                    <a:pt x="1801" y="1"/>
                    <a:pt x="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1830482" y="1060874"/>
              <a:ext cx="91879" cy="158535"/>
            </a:xfrm>
            <a:custGeom>
              <a:avLst/>
              <a:gdLst/>
              <a:ahLst/>
              <a:cxnLst/>
              <a:rect l="l" t="t" r="r" b="b"/>
              <a:pathLst>
                <a:path w="2069" h="3570" extrusionOk="0">
                  <a:moveTo>
                    <a:pt x="201" y="1"/>
                  </a:moveTo>
                  <a:cubicBezTo>
                    <a:pt x="67" y="301"/>
                    <a:pt x="0" y="668"/>
                    <a:pt x="0" y="1035"/>
                  </a:cubicBezTo>
                  <a:cubicBezTo>
                    <a:pt x="0" y="2236"/>
                    <a:pt x="868" y="3236"/>
                    <a:pt x="2069" y="3570"/>
                  </a:cubicBezTo>
                  <a:cubicBezTo>
                    <a:pt x="2069" y="3470"/>
                    <a:pt x="2035" y="3370"/>
                    <a:pt x="2035" y="3303"/>
                  </a:cubicBezTo>
                  <a:cubicBezTo>
                    <a:pt x="968" y="2969"/>
                    <a:pt x="234" y="2069"/>
                    <a:pt x="234" y="1035"/>
                  </a:cubicBezTo>
                  <a:cubicBezTo>
                    <a:pt x="234" y="734"/>
                    <a:pt x="301" y="434"/>
                    <a:pt x="401" y="167"/>
                  </a:cubicBezTo>
                  <a:cubicBezTo>
                    <a:pt x="334" y="101"/>
                    <a:pt x="267" y="34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1726788" y="1026813"/>
              <a:ext cx="91879" cy="168926"/>
            </a:xfrm>
            <a:custGeom>
              <a:avLst/>
              <a:gdLst/>
              <a:ahLst/>
              <a:cxnLst/>
              <a:rect l="l" t="t" r="r" b="b"/>
              <a:pathLst>
                <a:path w="2069" h="3804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668" y="367"/>
                    <a:pt x="1835" y="834"/>
                    <a:pt x="1835" y="1301"/>
                  </a:cubicBezTo>
                  <a:cubicBezTo>
                    <a:pt x="1835" y="2402"/>
                    <a:pt x="1068" y="3303"/>
                    <a:pt x="0" y="3603"/>
                  </a:cubicBezTo>
                  <a:cubicBezTo>
                    <a:pt x="34" y="3670"/>
                    <a:pt x="100" y="3736"/>
                    <a:pt x="167" y="3803"/>
                  </a:cubicBezTo>
                  <a:cubicBezTo>
                    <a:pt x="1268" y="3436"/>
                    <a:pt x="2069" y="2469"/>
                    <a:pt x="2069" y="1301"/>
                  </a:cubicBezTo>
                  <a:cubicBezTo>
                    <a:pt x="2069" y="934"/>
                    <a:pt x="2002" y="567"/>
                    <a:pt x="1835" y="234"/>
                  </a:cubicBezTo>
                  <a:cubicBezTo>
                    <a:pt x="1668" y="134"/>
                    <a:pt x="1535" y="67"/>
                    <a:pt x="1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1674919" y="998659"/>
              <a:ext cx="80067" cy="179273"/>
            </a:xfrm>
            <a:custGeom>
              <a:avLst/>
              <a:gdLst/>
              <a:ahLst/>
              <a:cxnLst/>
              <a:rect l="l" t="t" r="r" b="b"/>
              <a:pathLst>
                <a:path w="1803" h="4037" extrusionOk="0">
                  <a:moveTo>
                    <a:pt x="1" y="1"/>
                  </a:moveTo>
                  <a:cubicBezTo>
                    <a:pt x="935" y="368"/>
                    <a:pt x="1569" y="1201"/>
                    <a:pt x="1569" y="2169"/>
                  </a:cubicBezTo>
                  <a:cubicBezTo>
                    <a:pt x="1569" y="2836"/>
                    <a:pt x="1268" y="3403"/>
                    <a:pt x="835" y="3837"/>
                  </a:cubicBezTo>
                  <a:cubicBezTo>
                    <a:pt x="868" y="3903"/>
                    <a:pt x="935" y="3970"/>
                    <a:pt x="968" y="4037"/>
                  </a:cubicBezTo>
                  <a:cubicBezTo>
                    <a:pt x="1502" y="3570"/>
                    <a:pt x="1802" y="2903"/>
                    <a:pt x="1802" y="2202"/>
                  </a:cubicBezTo>
                  <a:cubicBezTo>
                    <a:pt x="1802" y="1302"/>
                    <a:pt x="1335" y="501"/>
                    <a:pt x="601" y="34"/>
                  </a:cubicBezTo>
                  <a:cubicBezTo>
                    <a:pt x="368" y="1"/>
                    <a:pt x="168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1658621" y="998659"/>
              <a:ext cx="266711" cy="266667"/>
            </a:xfrm>
            <a:custGeom>
              <a:avLst/>
              <a:gdLst/>
              <a:ahLst/>
              <a:cxnLst/>
              <a:rect l="l" t="t" r="r" b="b"/>
              <a:pathLst>
                <a:path w="6006" h="6005" extrusionOk="0">
                  <a:moveTo>
                    <a:pt x="1" y="1"/>
                  </a:moveTo>
                  <a:lnTo>
                    <a:pt x="1" y="67"/>
                  </a:lnTo>
                  <a:lnTo>
                    <a:pt x="5939" y="6005"/>
                  </a:lnTo>
                  <a:lnTo>
                    <a:pt x="6005" y="6005"/>
                  </a:lnTo>
                  <a:cubicBezTo>
                    <a:pt x="6005" y="5972"/>
                    <a:pt x="6005" y="5938"/>
                    <a:pt x="6005" y="5905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1551996" y="1500821"/>
              <a:ext cx="373334" cy="373334"/>
            </a:xfrm>
            <a:custGeom>
              <a:avLst/>
              <a:gdLst/>
              <a:ahLst/>
              <a:cxnLst/>
              <a:rect l="l" t="t" r="r" b="b"/>
              <a:pathLst>
                <a:path w="8407" h="8407" extrusionOk="0">
                  <a:moveTo>
                    <a:pt x="34" y="1"/>
                  </a:moveTo>
                  <a:lnTo>
                    <a:pt x="34" y="101"/>
                  </a:lnTo>
                  <a:cubicBezTo>
                    <a:pt x="0" y="835"/>
                    <a:pt x="0" y="3236"/>
                    <a:pt x="1701" y="5371"/>
                  </a:cubicBezTo>
                  <a:cubicBezTo>
                    <a:pt x="1768" y="5471"/>
                    <a:pt x="1835" y="5538"/>
                    <a:pt x="1902" y="5638"/>
                  </a:cubicBezTo>
                  <a:cubicBezTo>
                    <a:pt x="1968" y="5738"/>
                    <a:pt x="2068" y="5805"/>
                    <a:pt x="2135" y="5905"/>
                  </a:cubicBezTo>
                  <a:cubicBezTo>
                    <a:pt x="2235" y="6005"/>
                    <a:pt x="2302" y="6072"/>
                    <a:pt x="2402" y="6172"/>
                  </a:cubicBezTo>
                  <a:cubicBezTo>
                    <a:pt x="2535" y="6305"/>
                    <a:pt x="2635" y="6405"/>
                    <a:pt x="2769" y="6505"/>
                  </a:cubicBezTo>
                  <a:cubicBezTo>
                    <a:pt x="2869" y="6605"/>
                    <a:pt x="3002" y="6672"/>
                    <a:pt x="3102" y="6772"/>
                  </a:cubicBezTo>
                  <a:cubicBezTo>
                    <a:pt x="4403" y="7740"/>
                    <a:pt x="5804" y="8140"/>
                    <a:pt x="6838" y="8307"/>
                  </a:cubicBezTo>
                  <a:cubicBezTo>
                    <a:pt x="7005" y="8307"/>
                    <a:pt x="7139" y="8340"/>
                    <a:pt x="7272" y="8340"/>
                  </a:cubicBezTo>
                  <a:cubicBezTo>
                    <a:pt x="7739" y="8407"/>
                    <a:pt x="8106" y="8407"/>
                    <a:pt x="8306" y="8407"/>
                  </a:cubicBezTo>
                  <a:lnTo>
                    <a:pt x="8406" y="8407"/>
                  </a:lnTo>
                  <a:lnTo>
                    <a:pt x="8406" y="8373"/>
                  </a:lnTo>
                  <a:cubicBezTo>
                    <a:pt x="8406" y="8340"/>
                    <a:pt x="8406" y="8307"/>
                    <a:pt x="8406" y="8273"/>
                  </a:cubicBezTo>
                  <a:cubicBezTo>
                    <a:pt x="8406" y="8006"/>
                    <a:pt x="8406" y="7539"/>
                    <a:pt x="8340" y="6906"/>
                  </a:cubicBezTo>
                  <a:cubicBezTo>
                    <a:pt x="8306" y="6806"/>
                    <a:pt x="8306" y="6672"/>
                    <a:pt x="8273" y="6572"/>
                  </a:cubicBezTo>
                  <a:cubicBezTo>
                    <a:pt x="8039" y="5271"/>
                    <a:pt x="7439" y="3603"/>
                    <a:pt x="5971" y="2202"/>
                  </a:cubicBezTo>
                  <a:cubicBezTo>
                    <a:pt x="5904" y="2102"/>
                    <a:pt x="5804" y="2035"/>
                    <a:pt x="5738" y="1935"/>
                  </a:cubicBezTo>
                  <a:cubicBezTo>
                    <a:pt x="5704" y="1935"/>
                    <a:pt x="5671" y="1902"/>
                    <a:pt x="5671" y="1902"/>
                  </a:cubicBezTo>
                  <a:cubicBezTo>
                    <a:pt x="5337" y="1635"/>
                    <a:pt x="5037" y="1402"/>
                    <a:pt x="4737" y="1202"/>
                  </a:cubicBezTo>
                  <a:lnTo>
                    <a:pt x="4704" y="1202"/>
                  </a:lnTo>
                  <a:cubicBezTo>
                    <a:pt x="4503" y="1068"/>
                    <a:pt x="4303" y="968"/>
                    <a:pt x="4137" y="868"/>
                  </a:cubicBezTo>
                  <a:cubicBezTo>
                    <a:pt x="3102" y="368"/>
                    <a:pt x="2135" y="134"/>
                    <a:pt x="1368" y="34"/>
                  </a:cubicBezTo>
                  <a:cubicBezTo>
                    <a:pt x="1068" y="1"/>
                    <a:pt x="767" y="1"/>
                    <a:pt x="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1674919" y="1783743"/>
              <a:ext cx="200056" cy="87483"/>
            </a:xfrm>
            <a:custGeom>
              <a:avLst/>
              <a:gdLst/>
              <a:ahLst/>
              <a:cxnLst/>
              <a:rect l="l" t="t" r="r" b="b"/>
              <a:pathLst>
                <a:path w="4505" h="1970" extrusionOk="0">
                  <a:moveTo>
                    <a:pt x="968" y="1"/>
                  </a:moveTo>
                  <a:cubicBezTo>
                    <a:pt x="635" y="1"/>
                    <a:pt x="301" y="68"/>
                    <a:pt x="1" y="134"/>
                  </a:cubicBezTo>
                  <a:cubicBezTo>
                    <a:pt x="101" y="201"/>
                    <a:pt x="234" y="301"/>
                    <a:pt x="334" y="401"/>
                  </a:cubicBezTo>
                  <a:cubicBezTo>
                    <a:pt x="535" y="368"/>
                    <a:pt x="735" y="335"/>
                    <a:pt x="968" y="335"/>
                  </a:cubicBezTo>
                  <a:cubicBezTo>
                    <a:pt x="2269" y="335"/>
                    <a:pt x="3437" y="968"/>
                    <a:pt x="4070" y="1936"/>
                  </a:cubicBezTo>
                  <a:cubicBezTo>
                    <a:pt x="4237" y="1936"/>
                    <a:pt x="4371" y="1969"/>
                    <a:pt x="4504" y="1969"/>
                  </a:cubicBezTo>
                  <a:cubicBezTo>
                    <a:pt x="3837" y="802"/>
                    <a:pt x="2503" y="1"/>
                    <a:pt x="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1791980" y="1586750"/>
              <a:ext cx="128915" cy="220750"/>
            </a:xfrm>
            <a:custGeom>
              <a:avLst/>
              <a:gdLst/>
              <a:ahLst/>
              <a:cxnLst/>
              <a:rect l="l" t="t" r="r" b="b"/>
              <a:pathLst>
                <a:path w="2903" h="4971" extrusionOk="0">
                  <a:moveTo>
                    <a:pt x="300" y="0"/>
                  </a:moveTo>
                  <a:cubicBezTo>
                    <a:pt x="100" y="434"/>
                    <a:pt x="0" y="934"/>
                    <a:pt x="0" y="1435"/>
                  </a:cubicBezTo>
                  <a:cubicBezTo>
                    <a:pt x="0" y="3136"/>
                    <a:pt x="1234" y="4537"/>
                    <a:pt x="2902" y="4971"/>
                  </a:cubicBezTo>
                  <a:cubicBezTo>
                    <a:pt x="2902" y="4871"/>
                    <a:pt x="2869" y="4737"/>
                    <a:pt x="2869" y="4604"/>
                  </a:cubicBezTo>
                  <a:cubicBezTo>
                    <a:pt x="1401" y="4170"/>
                    <a:pt x="334" y="2936"/>
                    <a:pt x="334" y="1435"/>
                  </a:cubicBezTo>
                  <a:cubicBezTo>
                    <a:pt x="334" y="1034"/>
                    <a:pt x="400" y="601"/>
                    <a:pt x="567" y="234"/>
                  </a:cubicBezTo>
                  <a:cubicBezTo>
                    <a:pt x="500" y="167"/>
                    <a:pt x="400" y="67"/>
                    <a:pt x="3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1646808" y="1539323"/>
              <a:ext cx="130380" cy="235582"/>
            </a:xfrm>
            <a:custGeom>
              <a:avLst/>
              <a:gdLst/>
              <a:ahLst/>
              <a:cxnLst/>
              <a:rect l="l" t="t" r="r" b="b"/>
              <a:pathLst>
                <a:path w="2936" h="5305" extrusionOk="0">
                  <a:moveTo>
                    <a:pt x="1968" y="1"/>
                  </a:moveTo>
                  <a:lnTo>
                    <a:pt x="1968" y="1"/>
                  </a:lnTo>
                  <a:cubicBezTo>
                    <a:pt x="2368" y="535"/>
                    <a:pt x="2602" y="1168"/>
                    <a:pt x="2602" y="1836"/>
                  </a:cubicBezTo>
                  <a:cubicBezTo>
                    <a:pt x="2602" y="3337"/>
                    <a:pt x="1501" y="4604"/>
                    <a:pt x="0" y="5038"/>
                  </a:cubicBezTo>
                  <a:cubicBezTo>
                    <a:pt x="100" y="5138"/>
                    <a:pt x="167" y="5238"/>
                    <a:pt x="267" y="5305"/>
                  </a:cubicBezTo>
                  <a:cubicBezTo>
                    <a:pt x="1835" y="4804"/>
                    <a:pt x="2936" y="3437"/>
                    <a:pt x="2936" y="1836"/>
                  </a:cubicBezTo>
                  <a:cubicBezTo>
                    <a:pt x="2936" y="1302"/>
                    <a:pt x="2802" y="802"/>
                    <a:pt x="2569" y="335"/>
                  </a:cubicBezTo>
                  <a:cubicBezTo>
                    <a:pt x="2368" y="201"/>
                    <a:pt x="2168" y="101"/>
                    <a:pt x="1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1575666" y="1500821"/>
              <a:ext cx="112662" cy="250414"/>
            </a:xfrm>
            <a:custGeom>
              <a:avLst/>
              <a:gdLst/>
              <a:ahLst/>
              <a:cxnLst/>
              <a:rect l="l" t="t" r="r" b="b"/>
              <a:pathLst>
                <a:path w="2537" h="5639" extrusionOk="0">
                  <a:moveTo>
                    <a:pt x="1" y="1"/>
                  </a:moveTo>
                  <a:cubicBezTo>
                    <a:pt x="1302" y="501"/>
                    <a:pt x="2203" y="1669"/>
                    <a:pt x="2203" y="3036"/>
                  </a:cubicBezTo>
                  <a:cubicBezTo>
                    <a:pt x="2203" y="3937"/>
                    <a:pt x="1802" y="4771"/>
                    <a:pt x="1168" y="5371"/>
                  </a:cubicBezTo>
                  <a:cubicBezTo>
                    <a:pt x="1235" y="5471"/>
                    <a:pt x="1302" y="5538"/>
                    <a:pt x="1369" y="5638"/>
                  </a:cubicBezTo>
                  <a:cubicBezTo>
                    <a:pt x="2069" y="4971"/>
                    <a:pt x="2536" y="4037"/>
                    <a:pt x="2536" y="3036"/>
                  </a:cubicBezTo>
                  <a:cubicBezTo>
                    <a:pt x="2536" y="1802"/>
                    <a:pt x="1869" y="701"/>
                    <a:pt x="835" y="34"/>
                  </a:cubicBezTo>
                  <a:cubicBezTo>
                    <a:pt x="501" y="1"/>
                    <a:pt x="234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1551996" y="1500821"/>
              <a:ext cx="373334" cy="373334"/>
            </a:xfrm>
            <a:custGeom>
              <a:avLst/>
              <a:gdLst/>
              <a:ahLst/>
              <a:cxnLst/>
              <a:rect l="l" t="t" r="r" b="b"/>
              <a:pathLst>
                <a:path w="8407" h="8407" extrusionOk="0">
                  <a:moveTo>
                    <a:pt x="34" y="1"/>
                  </a:moveTo>
                  <a:lnTo>
                    <a:pt x="0" y="101"/>
                  </a:lnTo>
                  <a:lnTo>
                    <a:pt x="8306" y="8407"/>
                  </a:lnTo>
                  <a:lnTo>
                    <a:pt x="8373" y="8407"/>
                  </a:lnTo>
                  <a:lnTo>
                    <a:pt x="8406" y="8373"/>
                  </a:lnTo>
                  <a:cubicBezTo>
                    <a:pt x="8406" y="8340"/>
                    <a:pt x="8406" y="8307"/>
                    <a:pt x="8406" y="8273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1925295" y="1219365"/>
              <a:ext cx="373334" cy="372845"/>
            </a:xfrm>
            <a:custGeom>
              <a:avLst/>
              <a:gdLst/>
              <a:ahLst/>
              <a:cxnLst/>
              <a:rect l="l" t="t" r="r" b="b"/>
              <a:pathLst>
                <a:path w="8407" h="8396" extrusionOk="0">
                  <a:moveTo>
                    <a:pt x="7873" y="1"/>
                  </a:moveTo>
                  <a:cubicBezTo>
                    <a:pt x="7639" y="1"/>
                    <a:pt x="7339" y="1"/>
                    <a:pt x="7039" y="34"/>
                  </a:cubicBezTo>
                  <a:cubicBezTo>
                    <a:pt x="6271" y="134"/>
                    <a:pt x="5304" y="334"/>
                    <a:pt x="4270" y="868"/>
                  </a:cubicBezTo>
                  <a:cubicBezTo>
                    <a:pt x="4070" y="935"/>
                    <a:pt x="3903" y="1068"/>
                    <a:pt x="3703" y="1168"/>
                  </a:cubicBezTo>
                  <a:lnTo>
                    <a:pt x="3670" y="1202"/>
                  </a:lnTo>
                  <a:cubicBezTo>
                    <a:pt x="3369" y="1368"/>
                    <a:pt x="3069" y="1602"/>
                    <a:pt x="2736" y="1869"/>
                  </a:cubicBezTo>
                  <a:cubicBezTo>
                    <a:pt x="2736" y="1902"/>
                    <a:pt x="2702" y="1902"/>
                    <a:pt x="2669" y="1936"/>
                  </a:cubicBezTo>
                  <a:cubicBezTo>
                    <a:pt x="2569" y="2002"/>
                    <a:pt x="2502" y="2102"/>
                    <a:pt x="2402" y="2169"/>
                  </a:cubicBezTo>
                  <a:cubicBezTo>
                    <a:pt x="968" y="3570"/>
                    <a:pt x="367" y="5271"/>
                    <a:pt x="134" y="6539"/>
                  </a:cubicBezTo>
                  <a:cubicBezTo>
                    <a:pt x="100" y="6672"/>
                    <a:pt x="100" y="6806"/>
                    <a:pt x="67" y="6906"/>
                  </a:cubicBezTo>
                  <a:cubicBezTo>
                    <a:pt x="0" y="7506"/>
                    <a:pt x="0" y="8007"/>
                    <a:pt x="0" y="8240"/>
                  </a:cubicBezTo>
                  <a:cubicBezTo>
                    <a:pt x="0" y="8307"/>
                    <a:pt x="0" y="8340"/>
                    <a:pt x="0" y="8373"/>
                  </a:cubicBezTo>
                  <a:lnTo>
                    <a:pt x="100" y="8373"/>
                  </a:lnTo>
                  <a:cubicBezTo>
                    <a:pt x="183" y="8387"/>
                    <a:pt x="295" y="8395"/>
                    <a:pt x="430" y="8395"/>
                  </a:cubicBezTo>
                  <a:cubicBezTo>
                    <a:pt x="622" y="8395"/>
                    <a:pt x="861" y="8379"/>
                    <a:pt x="1134" y="8340"/>
                  </a:cubicBezTo>
                  <a:cubicBezTo>
                    <a:pt x="1268" y="8340"/>
                    <a:pt x="1401" y="8307"/>
                    <a:pt x="1568" y="8273"/>
                  </a:cubicBezTo>
                  <a:cubicBezTo>
                    <a:pt x="2602" y="8140"/>
                    <a:pt x="4003" y="7740"/>
                    <a:pt x="5304" y="6772"/>
                  </a:cubicBezTo>
                  <a:cubicBezTo>
                    <a:pt x="5404" y="6672"/>
                    <a:pt x="5538" y="6572"/>
                    <a:pt x="5638" y="6505"/>
                  </a:cubicBezTo>
                  <a:cubicBezTo>
                    <a:pt x="5771" y="6372"/>
                    <a:pt x="5871" y="6272"/>
                    <a:pt x="6005" y="6172"/>
                  </a:cubicBezTo>
                  <a:cubicBezTo>
                    <a:pt x="6071" y="6072"/>
                    <a:pt x="6171" y="6005"/>
                    <a:pt x="6271" y="5905"/>
                  </a:cubicBezTo>
                  <a:cubicBezTo>
                    <a:pt x="6338" y="5805"/>
                    <a:pt x="6405" y="5738"/>
                    <a:pt x="6505" y="5638"/>
                  </a:cubicBezTo>
                  <a:cubicBezTo>
                    <a:pt x="6572" y="5538"/>
                    <a:pt x="6638" y="5438"/>
                    <a:pt x="6705" y="5371"/>
                  </a:cubicBezTo>
                  <a:cubicBezTo>
                    <a:pt x="8406" y="3236"/>
                    <a:pt x="8406" y="835"/>
                    <a:pt x="8373" y="101"/>
                  </a:cubicBezTo>
                  <a:lnTo>
                    <a:pt x="83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1975654" y="1502331"/>
              <a:ext cx="200011" cy="87438"/>
            </a:xfrm>
            <a:custGeom>
              <a:avLst/>
              <a:gdLst/>
              <a:ahLst/>
              <a:cxnLst/>
              <a:rect l="l" t="t" r="r" b="b"/>
              <a:pathLst>
                <a:path w="4504" h="1969" extrusionOk="0">
                  <a:moveTo>
                    <a:pt x="3536" y="0"/>
                  </a:moveTo>
                  <a:cubicBezTo>
                    <a:pt x="2002" y="0"/>
                    <a:pt x="668" y="801"/>
                    <a:pt x="0" y="1968"/>
                  </a:cubicBezTo>
                  <a:cubicBezTo>
                    <a:pt x="134" y="1968"/>
                    <a:pt x="267" y="1935"/>
                    <a:pt x="434" y="1901"/>
                  </a:cubicBezTo>
                  <a:cubicBezTo>
                    <a:pt x="1068" y="967"/>
                    <a:pt x="2235" y="334"/>
                    <a:pt x="3536" y="334"/>
                  </a:cubicBezTo>
                  <a:cubicBezTo>
                    <a:pt x="3736" y="334"/>
                    <a:pt x="3970" y="367"/>
                    <a:pt x="4170" y="400"/>
                  </a:cubicBezTo>
                  <a:cubicBezTo>
                    <a:pt x="4270" y="300"/>
                    <a:pt x="4404" y="200"/>
                    <a:pt x="4504" y="133"/>
                  </a:cubicBezTo>
                  <a:cubicBezTo>
                    <a:pt x="4203" y="33"/>
                    <a:pt x="3870" y="0"/>
                    <a:pt x="3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1929735" y="1305294"/>
              <a:ext cx="128915" cy="220750"/>
            </a:xfrm>
            <a:custGeom>
              <a:avLst/>
              <a:gdLst/>
              <a:ahLst/>
              <a:cxnLst/>
              <a:rect l="l" t="t" r="r" b="b"/>
              <a:pathLst>
                <a:path w="2903" h="4971" extrusionOk="0">
                  <a:moveTo>
                    <a:pt x="2602" y="1"/>
                  </a:moveTo>
                  <a:cubicBezTo>
                    <a:pt x="2502" y="67"/>
                    <a:pt x="2402" y="167"/>
                    <a:pt x="2335" y="234"/>
                  </a:cubicBezTo>
                  <a:cubicBezTo>
                    <a:pt x="2502" y="634"/>
                    <a:pt x="2569" y="1035"/>
                    <a:pt x="2569" y="1435"/>
                  </a:cubicBezTo>
                  <a:cubicBezTo>
                    <a:pt x="2569" y="2936"/>
                    <a:pt x="1501" y="4170"/>
                    <a:pt x="34" y="4604"/>
                  </a:cubicBezTo>
                  <a:cubicBezTo>
                    <a:pt x="34" y="4737"/>
                    <a:pt x="0" y="4871"/>
                    <a:pt x="0" y="4971"/>
                  </a:cubicBezTo>
                  <a:cubicBezTo>
                    <a:pt x="1668" y="4537"/>
                    <a:pt x="2902" y="3136"/>
                    <a:pt x="2902" y="1435"/>
                  </a:cubicBezTo>
                  <a:cubicBezTo>
                    <a:pt x="2902" y="935"/>
                    <a:pt x="2802" y="434"/>
                    <a:pt x="26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2073397" y="1257911"/>
              <a:ext cx="130425" cy="235537"/>
            </a:xfrm>
            <a:custGeom>
              <a:avLst/>
              <a:gdLst/>
              <a:ahLst/>
              <a:cxnLst/>
              <a:rect l="l" t="t" r="r" b="b"/>
              <a:pathLst>
                <a:path w="2937" h="5304" extrusionOk="0">
                  <a:moveTo>
                    <a:pt x="968" y="0"/>
                  </a:moveTo>
                  <a:lnTo>
                    <a:pt x="968" y="0"/>
                  </a:lnTo>
                  <a:cubicBezTo>
                    <a:pt x="768" y="67"/>
                    <a:pt x="568" y="200"/>
                    <a:pt x="368" y="300"/>
                  </a:cubicBezTo>
                  <a:lnTo>
                    <a:pt x="368" y="334"/>
                  </a:lnTo>
                  <a:cubicBezTo>
                    <a:pt x="134" y="767"/>
                    <a:pt x="1" y="1301"/>
                    <a:pt x="1" y="1835"/>
                  </a:cubicBezTo>
                  <a:cubicBezTo>
                    <a:pt x="1" y="3436"/>
                    <a:pt x="1102" y="4804"/>
                    <a:pt x="2670" y="5304"/>
                  </a:cubicBezTo>
                  <a:cubicBezTo>
                    <a:pt x="2770" y="5204"/>
                    <a:pt x="2836" y="5137"/>
                    <a:pt x="2936" y="5037"/>
                  </a:cubicBezTo>
                  <a:cubicBezTo>
                    <a:pt x="1435" y="4603"/>
                    <a:pt x="335" y="3336"/>
                    <a:pt x="335" y="1835"/>
                  </a:cubicBezTo>
                  <a:cubicBezTo>
                    <a:pt x="335" y="1168"/>
                    <a:pt x="568" y="534"/>
                    <a:pt x="9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2162303" y="1219365"/>
              <a:ext cx="112617" cy="250414"/>
            </a:xfrm>
            <a:custGeom>
              <a:avLst/>
              <a:gdLst/>
              <a:ahLst/>
              <a:cxnLst/>
              <a:rect l="l" t="t" r="r" b="b"/>
              <a:pathLst>
                <a:path w="2536" h="5639" extrusionOk="0">
                  <a:moveTo>
                    <a:pt x="2536" y="1"/>
                  </a:moveTo>
                  <a:cubicBezTo>
                    <a:pt x="2302" y="1"/>
                    <a:pt x="2035" y="1"/>
                    <a:pt x="1702" y="34"/>
                  </a:cubicBezTo>
                  <a:cubicBezTo>
                    <a:pt x="668" y="701"/>
                    <a:pt x="0" y="1802"/>
                    <a:pt x="0" y="3036"/>
                  </a:cubicBezTo>
                  <a:cubicBezTo>
                    <a:pt x="0" y="4037"/>
                    <a:pt x="434" y="4971"/>
                    <a:pt x="1168" y="5638"/>
                  </a:cubicBezTo>
                  <a:cubicBezTo>
                    <a:pt x="1235" y="5538"/>
                    <a:pt x="1301" y="5438"/>
                    <a:pt x="1368" y="5371"/>
                  </a:cubicBezTo>
                  <a:cubicBezTo>
                    <a:pt x="734" y="4771"/>
                    <a:pt x="334" y="3937"/>
                    <a:pt x="334" y="3036"/>
                  </a:cubicBezTo>
                  <a:cubicBezTo>
                    <a:pt x="334" y="1669"/>
                    <a:pt x="1235" y="501"/>
                    <a:pt x="2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1925295" y="1219365"/>
              <a:ext cx="373334" cy="371868"/>
            </a:xfrm>
            <a:custGeom>
              <a:avLst/>
              <a:gdLst/>
              <a:ahLst/>
              <a:cxnLst/>
              <a:rect l="l" t="t" r="r" b="b"/>
              <a:pathLst>
                <a:path w="8407" h="8374" extrusionOk="0">
                  <a:moveTo>
                    <a:pt x="8273" y="1"/>
                  </a:moveTo>
                  <a:lnTo>
                    <a:pt x="0" y="8240"/>
                  </a:lnTo>
                  <a:cubicBezTo>
                    <a:pt x="0" y="8307"/>
                    <a:pt x="0" y="8340"/>
                    <a:pt x="0" y="8373"/>
                  </a:cubicBezTo>
                  <a:lnTo>
                    <a:pt x="100" y="8373"/>
                  </a:lnTo>
                  <a:lnTo>
                    <a:pt x="8406" y="101"/>
                  </a:lnTo>
                  <a:lnTo>
                    <a:pt x="8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1925295" y="1963017"/>
              <a:ext cx="268132" cy="266667"/>
            </a:xfrm>
            <a:custGeom>
              <a:avLst/>
              <a:gdLst/>
              <a:ahLst/>
              <a:cxnLst/>
              <a:rect l="l" t="t" r="r" b="b"/>
              <a:pathLst>
                <a:path w="6038" h="6005" extrusionOk="0">
                  <a:moveTo>
                    <a:pt x="5638" y="0"/>
                  </a:moveTo>
                  <a:cubicBezTo>
                    <a:pt x="5471" y="0"/>
                    <a:pt x="5271" y="0"/>
                    <a:pt x="5037" y="34"/>
                  </a:cubicBezTo>
                  <a:cubicBezTo>
                    <a:pt x="4503" y="100"/>
                    <a:pt x="3803" y="267"/>
                    <a:pt x="3069" y="601"/>
                  </a:cubicBezTo>
                  <a:cubicBezTo>
                    <a:pt x="2936" y="701"/>
                    <a:pt x="2769" y="767"/>
                    <a:pt x="2635" y="867"/>
                  </a:cubicBezTo>
                  <a:cubicBezTo>
                    <a:pt x="2402" y="1001"/>
                    <a:pt x="2202" y="1168"/>
                    <a:pt x="1968" y="1334"/>
                  </a:cubicBezTo>
                  <a:cubicBezTo>
                    <a:pt x="1935" y="1368"/>
                    <a:pt x="1935" y="1368"/>
                    <a:pt x="1935" y="1401"/>
                  </a:cubicBezTo>
                  <a:cubicBezTo>
                    <a:pt x="1868" y="1435"/>
                    <a:pt x="1802" y="1501"/>
                    <a:pt x="1735" y="1568"/>
                  </a:cubicBezTo>
                  <a:cubicBezTo>
                    <a:pt x="701" y="2569"/>
                    <a:pt x="267" y="3770"/>
                    <a:pt x="100" y="4704"/>
                  </a:cubicBezTo>
                  <a:cubicBezTo>
                    <a:pt x="67" y="4770"/>
                    <a:pt x="67" y="4870"/>
                    <a:pt x="67" y="4937"/>
                  </a:cubicBezTo>
                  <a:cubicBezTo>
                    <a:pt x="0" y="5371"/>
                    <a:pt x="0" y="5738"/>
                    <a:pt x="0" y="5904"/>
                  </a:cubicBezTo>
                  <a:cubicBezTo>
                    <a:pt x="0" y="5938"/>
                    <a:pt x="0" y="5971"/>
                    <a:pt x="0" y="5971"/>
                  </a:cubicBezTo>
                  <a:lnTo>
                    <a:pt x="0" y="6004"/>
                  </a:lnTo>
                  <a:lnTo>
                    <a:pt x="67" y="6004"/>
                  </a:lnTo>
                  <a:cubicBezTo>
                    <a:pt x="200" y="6004"/>
                    <a:pt x="467" y="6004"/>
                    <a:pt x="801" y="5971"/>
                  </a:cubicBezTo>
                  <a:cubicBezTo>
                    <a:pt x="901" y="5971"/>
                    <a:pt x="1001" y="5938"/>
                    <a:pt x="1101" y="5938"/>
                  </a:cubicBezTo>
                  <a:cubicBezTo>
                    <a:pt x="1868" y="5804"/>
                    <a:pt x="2869" y="5537"/>
                    <a:pt x="3770" y="4837"/>
                  </a:cubicBezTo>
                  <a:cubicBezTo>
                    <a:pt x="3870" y="4770"/>
                    <a:pt x="3936" y="4704"/>
                    <a:pt x="4036" y="4637"/>
                  </a:cubicBezTo>
                  <a:cubicBezTo>
                    <a:pt x="4137" y="4570"/>
                    <a:pt x="4203" y="4503"/>
                    <a:pt x="4303" y="4403"/>
                  </a:cubicBezTo>
                  <a:cubicBezTo>
                    <a:pt x="4337" y="4337"/>
                    <a:pt x="4403" y="4303"/>
                    <a:pt x="4470" y="4237"/>
                  </a:cubicBezTo>
                  <a:cubicBezTo>
                    <a:pt x="4537" y="4170"/>
                    <a:pt x="4604" y="4103"/>
                    <a:pt x="4637" y="4036"/>
                  </a:cubicBezTo>
                  <a:cubicBezTo>
                    <a:pt x="4704" y="3970"/>
                    <a:pt x="4770" y="3903"/>
                    <a:pt x="4804" y="3836"/>
                  </a:cubicBezTo>
                  <a:cubicBezTo>
                    <a:pt x="6005" y="2302"/>
                    <a:pt x="6038" y="601"/>
                    <a:pt x="6005" y="67"/>
                  </a:cubicBezTo>
                  <a:lnTo>
                    <a:pt x="60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1960821" y="2165960"/>
              <a:ext cx="143747" cy="62259"/>
            </a:xfrm>
            <a:custGeom>
              <a:avLst/>
              <a:gdLst/>
              <a:ahLst/>
              <a:cxnLst/>
              <a:rect l="l" t="t" r="r" b="b"/>
              <a:pathLst>
                <a:path w="3237" h="1402" extrusionOk="0">
                  <a:moveTo>
                    <a:pt x="2536" y="0"/>
                  </a:moveTo>
                  <a:cubicBezTo>
                    <a:pt x="1435" y="0"/>
                    <a:pt x="501" y="567"/>
                    <a:pt x="1" y="1401"/>
                  </a:cubicBezTo>
                  <a:cubicBezTo>
                    <a:pt x="101" y="1401"/>
                    <a:pt x="201" y="1368"/>
                    <a:pt x="301" y="1368"/>
                  </a:cubicBezTo>
                  <a:cubicBezTo>
                    <a:pt x="768" y="667"/>
                    <a:pt x="1602" y="234"/>
                    <a:pt x="2536" y="234"/>
                  </a:cubicBezTo>
                  <a:cubicBezTo>
                    <a:pt x="2703" y="234"/>
                    <a:pt x="2836" y="234"/>
                    <a:pt x="2970" y="267"/>
                  </a:cubicBezTo>
                  <a:cubicBezTo>
                    <a:pt x="3070" y="200"/>
                    <a:pt x="3136" y="134"/>
                    <a:pt x="3236" y="67"/>
                  </a:cubicBezTo>
                  <a:cubicBezTo>
                    <a:pt x="3003" y="33"/>
                    <a:pt x="2769" y="0"/>
                    <a:pt x="2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1928226" y="2023722"/>
              <a:ext cx="91924" cy="158579"/>
            </a:xfrm>
            <a:custGeom>
              <a:avLst/>
              <a:gdLst/>
              <a:ahLst/>
              <a:cxnLst/>
              <a:rect l="l" t="t" r="r" b="b"/>
              <a:pathLst>
                <a:path w="2070" h="3571" extrusionOk="0">
                  <a:moveTo>
                    <a:pt x="1869" y="1"/>
                  </a:moveTo>
                  <a:cubicBezTo>
                    <a:pt x="1802" y="68"/>
                    <a:pt x="1736" y="134"/>
                    <a:pt x="1669" y="201"/>
                  </a:cubicBezTo>
                  <a:cubicBezTo>
                    <a:pt x="1769" y="468"/>
                    <a:pt x="1836" y="735"/>
                    <a:pt x="1836" y="1035"/>
                  </a:cubicBezTo>
                  <a:cubicBezTo>
                    <a:pt x="1836" y="2102"/>
                    <a:pt x="1102" y="3003"/>
                    <a:pt x="34" y="3303"/>
                  </a:cubicBezTo>
                  <a:cubicBezTo>
                    <a:pt x="34" y="3403"/>
                    <a:pt x="1" y="3503"/>
                    <a:pt x="1" y="3570"/>
                  </a:cubicBezTo>
                  <a:cubicBezTo>
                    <a:pt x="1202" y="3270"/>
                    <a:pt x="2069" y="2236"/>
                    <a:pt x="2069" y="1035"/>
                  </a:cubicBezTo>
                  <a:cubicBezTo>
                    <a:pt x="2069" y="668"/>
                    <a:pt x="2002" y="334"/>
                    <a:pt x="1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2031920" y="1989661"/>
              <a:ext cx="91924" cy="168926"/>
            </a:xfrm>
            <a:custGeom>
              <a:avLst/>
              <a:gdLst/>
              <a:ahLst/>
              <a:cxnLst/>
              <a:rect l="l" t="t" r="r" b="b"/>
              <a:pathLst>
                <a:path w="2070" h="3804" extrusionOk="0">
                  <a:moveTo>
                    <a:pt x="668" y="1"/>
                  </a:moveTo>
                  <a:cubicBezTo>
                    <a:pt x="535" y="67"/>
                    <a:pt x="368" y="167"/>
                    <a:pt x="234" y="234"/>
                  </a:cubicBezTo>
                  <a:cubicBezTo>
                    <a:pt x="68" y="568"/>
                    <a:pt x="1" y="935"/>
                    <a:pt x="1" y="1335"/>
                  </a:cubicBezTo>
                  <a:cubicBezTo>
                    <a:pt x="1" y="2469"/>
                    <a:pt x="768" y="3436"/>
                    <a:pt x="1902" y="3803"/>
                  </a:cubicBezTo>
                  <a:cubicBezTo>
                    <a:pt x="1936" y="3737"/>
                    <a:pt x="2002" y="3703"/>
                    <a:pt x="2069" y="3637"/>
                  </a:cubicBezTo>
                  <a:cubicBezTo>
                    <a:pt x="1002" y="3303"/>
                    <a:pt x="234" y="2402"/>
                    <a:pt x="234" y="1335"/>
                  </a:cubicBezTo>
                  <a:cubicBezTo>
                    <a:pt x="234" y="835"/>
                    <a:pt x="401" y="40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2095646" y="1963017"/>
              <a:ext cx="80022" cy="179273"/>
            </a:xfrm>
            <a:custGeom>
              <a:avLst/>
              <a:gdLst/>
              <a:ahLst/>
              <a:cxnLst/>
              <a:rect l="l" t="t" r="r" b="b"/>
              <a:pathLst>
                <a:path w="1802" h="4037" extrusionOk="0">
                  <a:moveTo>
                    <a:pt x="1802" y="0"/>
                  </a:moveTo>
                  <a:cubicBezTo>
                    <a:pt x="1635" y="0"/>
                    <a:pt x="1435" y="0"/>
                    <a:pt x="1201" y="34"/>
                  </a:cubicBezTo>
                  <a:cubicBezTo>
                    <a:pt x="467" y="501"/>
                    <a:pt x="0" y="1301"/>
                    <a:pt x="0" y="2168"/>
                  </a:cubicBezTo>
                  <a:cubicBezTo>
                    <a:pt x="0" y="2902"/>
                    <a:pt x="301" y="3536"/>
                    <a:pt x="801" y="4036"/>
                  </a:cubicBezTo>
                  <a:cubicBezTo>
                    <a:pt x="868" y="3970"/>
                    <a:pt x="934" y="3903"/>
                    <a:pt x="968" y="3836"/>
                  </a:cubicBezTo>
                  <a:cubicBezTo>
                    <a:pt x="501" y="3403"/>
                    <a:pt x="234" y="2836"/>
                    <a:pt x="234" y="2168"/>
                  </a:cubicBezTo>
                  <a:cubicBezTo>
                    <a:pt x="234" y="1201"/>
                    <a:pt x="868" y="367"/>
                    <a:pt x="18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1925295" y="1963017"/>
              <a:ext cx="266667" cy="266667"/>
            </a:xfrm>
            <a:custGeom>
              <a:avLst/>
              <a:gdLst/>
              <a:ahLst/>
              <a:cxnLst/>
              <a:rect l="l" t="t" r="r" b="b"/>
              <a:pathLst>
                <a:path w="6005" h="6005" extrusionOk="0">
                  <a:moveTo>
                    <a:pt x="5904" y="0"/>
                  </a:moveTo>
                  <a:lnTo>
                    <a:pt x="0" y="5904"/>
                  </a:lnTo>
                  <a:cubicBezTo>
                    <a:pt x="0" y="5938"/>
                    <a:pt x="0" y="5971"/>
                    <a:pt x="0" y="6004"/>
                  </a:cubicBezTo>
                  <a:lnTo>
                    <a:pt x="67" y="6004"/>
                  </a:lnTo>
                  <a:lnTo>
                    <a:pt x="6005" y="67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2245259" y="940884"/>
              <a:ext cx="157069" cy="157069"/>
            </a:xfrm>
            <a:custGeom>
              <a:avLst/>
              <a:gdLst/>
              <a:ahLst/>
              <a:cxnLst/>
              <a:rect l="l" t="t" r="r" b="b"/>
              <a:pathLst>
                <a:path w="3537" h="3537" fill="none" extrusionOk="0">
                  <a:moveTo>
                    <a:pt x="3536" y="1769"/>
                  </a:moveTo>
                  <a:cubicBezTo>
                    <a:pt x="3536" y="2736"/>
                    <a:pt x="2769" y="3537"/>
                    <a:pt x="1768" y="3537"/>
                  </a:cubicBezTo>
                  <a:cubicBezTo>
                    <a:pt x="801" y="3537"/>
                    <a:pt x="0" y="2736"/>
                    <a:pt x="0" y="1769"/>
                  </a:cubicBezTo>
                  <a:cubicBezTo>
                    <a:pt x="0" y="768"/>
                    <a:pt x="801" y="1"/>
                    <a:pt x="1768" y="1"/>
                  </a:cubicBezTo>
                  <a:cubicBezTo>
                    <a:pt x="2769" y="1"/>
                    <a:pt x="3536" y="768"/>
                    <a:pt x="3536" y="1769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2005274" y="1158660"/>
              <a:ext cx="68166" cy="68166"/>
            </a:xfrm>
            <a:custGeom>
              <a:avLst/>
              <a:gdLst/>
              <a:ahLst/>
              <a:cxnLst/>
              <a:rect l="l" t="t" r="r" b="b"/>
              <a:pathLst>
                <a:path w="1535" h="1535" extrusionOk="0">
                  <a:moveTo>
                    <a:pt x="768" y="0"/>
                  </a:moveTo>
                  <a:cubicBezTo>
                    <a:pt x="334" y="0"/>
                    <a:pt x="1" y="334"/>
                    <a:pt x="1" y="767"/>
                  </a:cubicBezTo>
                  <a:cubicBezTo>
                    <a:pt x="1" y="1201"/>
                    <a:pt x="334" y="1535"/>
                    <a:pt x="768" y="1535"/>
                  </a:cubicBezTo>
                  <a:cubicBezTo>
                    <a:pt x="1201" y="1535"/>
                    <a:pt x="1535" y="1201"/>
                    <a:pt x="1535" y="767"/>
                  </a:cubicBezTo>
                  <a:cubicBezTo>
                    <a:pt x="1535" y="334"/>
                    <a:pt x="1201" y="0"/>
                    <a:pt x="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1649739" y="2078565"/>
              <a:ext cx="157069" cy="157025"/>
            </a:xfrm>
            <a:custGeom>
              <a:avLst/>
              <a:gdLst/>
              <a:ahLst/>
              <a:cxnLst/>
              <a:rect l="l" t="t" r="r" b="b"/>
              <a:pathLst>
                <a:path w="3537" h="3536" fill="none" extrusionOk="0">
                  <a:moveTo>
                    <a:pt x="3537" y="1768"/>
                  </a:moveTo>
                  <a:cubicBezTo>
                    <a:pt x="3537" y="2735"/>
                    <a:pt x="2736" y="3536"/>
                    <a:pt x="1769" y="3536"/>
                  </a:cubicBezTo>
                  <a:cubicBezTo>
                    <a:pt x="801" y="3536"/>
                    <a:pt x="1" y="2735"/>
                    <a:pt x="1" y="1768"/>
                  </a:cubicBezTo>
                  <a:cubicBezTo>
                    <a:pt x="1" y="801"/>
                    <a:pt x="801" y="0"/>
                    <a:pt x="1769" y="0"/>
                  </a:cubicBezTo>
                  <a:cubicBezTo>
                    <a:pt x="2736" y="0"/>
                    <a:pt x="3537" y="801"/>
                    <a:pt x="3537" y="1768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5"/>
            <p:cNvSpPr/>
            <p:nvPr/>
          </p:nvSpPr>
          <p:spPr>
            <a:xfrm>
              <a:off x="1903046" y="856465"/>
              <a:ext cx="77091" cy="78557"/>
            </a:xfrm>
            <a:custGeom>
              <a:avLst/>
              <a:gdLst/>
              <a:ahLst/>
              <a:cxnLst/>
              <a:rect l="l" t="t" r="r" b="b"/>
              <a:pathLst>
                <a:path w="1736" h="1769" fill="none" extrusionOk="0">
                  <a:moveTo>
                    <a:pt x="1735" y="901"/>
                  </a:moveTo>
                  <a:cubicBezTo>
                    <a:pt x="1735" y="1368"/>
                    <a:pt x="1335" y="1768"/>
                    <a:pt x="868" y="1768"/>
                  </a:cubicBezTo>
                  <a:cubicBezTo>
                    <a:pt x="368" y="1768"/>
                    <a:pt x="1" y="1368"/>
                    <a:pt x="1" y="901"/>
                  </a:cubicBezTo>
                  <a:cubicBezTo>
                    <a:pt x="1" y="401"/>
                    <a:pt x="368" y="0"/>
                    <a:pt x="868" y="0"/>
                  </a:cubicBezTo>
                  <a:cubicBezTo>
                    <a:pt x="1335" y="34"/>
                    <a:pt x="1735" y="401"/>
                    <a:pt x="1735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5"/>
            <p:cNvSpPr/>
            <p:nvPr/>
          </p:nvSpPr>
          <p:spPr>
            <a:xfrm>
              <a:off x="1993417" y="1850443"/>
              <a:ext cx="77091" cy="78512"/>
            </a:xfrm>
            <a:custGeom>
              <a:avLst/>
              <a:gdLst/>
              <a:ahLst/>
              <a:cxnLst/>
              <a:rect l="l" t="t" r="r" b="b"/>
              <a:pathLst>
                <a:path w="1736" h="1768" fill="none" extrusionOk="0">
                  <a:moveTo>
                    <a:pt x="1735" y="901"/>
                  </a:moveTo>
                  <a:cubicBezTo>
                    <a:pt x="1735" y="1368"/>
                    <a:pt x="1335" y="1768"/>
                    <a:pt x="868" y="1768"/>
                  </a:cubicBezTo>
                  <a:cubicBezTo>
                    <a:pt x="368" y="1768"/>
                    <a:pt x="1" y="1368"/>
                    <a:pt x="1" y="901"/>
                  </a:cubicBezTo>
                  <a:cubicBezTo>
                    <a:pt x="1" y="400"/>
                    <a:pt x="368" y="0"/>
                    <a:pt x="868" y="0"/>
                  </a:cubicBezTo>
                  <a:cubicBezTo>
                    <a:pt x="1335" y="0"/>
                    <a:pt x="1735" y="400"/>
                    <a:pt x="1735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1494220" y="1034229"/>
              <a:ext cx="78557" cy="78557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1" y="0"/>
                  </a:moveTo>
                  <a:cubicBezTo>
                    <a:pt x="401" y="0"/>
                    <a:pt x="0" y="400"/>
                    <a:pt x="0" y="901"/>
                  </a:cubicBezTo>
                  <a:cubicBezTo>
                    <a:pt x="0" y="1368"/>
                    <a:pt x="401" y="1768"/>
                    <a:pt x="901" y="1768"/>
                  </a:cubicBezTo>
                  <a:cubicBezTo>
                    <a:pt x="1368" y="1768"/>
                    <a:pt x="1768" y="1368"/>
                    <a:pt x="1768" y="901"/>
                  </a:cubicBezTo>
                  <a:cubicBezTo>
                    <a:pt x="1768" y="400"/>
                    <a:pt x="1368" y="0"/>
                    <a:pt x="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1633441" y="1251960"/>
              <a:ext cx="78557" cy="78557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368"/>
                    <a:pt x="401" y="1769"/>
                    <a:pt x="902" y="1769"/>
                  </a:cubicBezTo>
                  <a:cubicBezTo>
                    <a:pt x="1402" y="1769"/>
                    <a:pt x="1769" y="1368"/>
                    <a:pt x="1769" y="901"/>
                  </a:cubicBezTo>
                  <a:cubicBezTo>
                    <a:pt x="1769" y="401"/>
                    <a:pt x="1369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5"/>
            <p:cNvSpPr/>
            <p:nvPr/>
          </p:nvSpPr>
          <p:spPr>
            <a:xfrm>
              <a:off x="2085254" y="1758563"/>
              <a:ext cx="59328" cy="57819"/>
            </a:xfrm>
            <a:custGeom>
              <a:avLst/>
              <a:gdLst/>
              <a:ahLst/>
              <a:cxnLst/>
              <a:rect l="l" t="t" r="r" b="b"/>
              <a:pathLst>
                <a:path w="1336" h="1302" extrusionOk="0">
                  <a:moveTo>
                    <a:pt x="668" y="1"/>
                  </a:moveTo>
                  <a:cubicBezTo>
                    <a:pt x="301" y="1"/>
                    <a:pt x="1" y="301"/>
                    <a:pt x="1" y="668"/>
                  </a:cubicBezTo>
                  <a:cubicBezTo>
                    <a:pt x="1" y="1035"/>
                    <a:pt x="301" y="1302"/>
                    <a:pt x="668" y="1302"/>
                  </a:cubicBezTo>
                  <a:cubicBezTo>
                    <a:pt x="1035" y="1302"/>
                    <a:pt x="1335" y="1035"/>
                    <a:pt x="1335" y="668"/>
                  </a:cubicBezTo>
                  <a:cubicBezTo>
                    <a:pt x="1335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5"/>
            <p:cNvSpPr/>
            <p:nvPr/>
          </p:nvSpPr>
          <p:spPr>
            <a:xfrm>
              <a:off x="1723813" y="606095"/>
              <a:ext cx="148188" cy="146722"/>
            </a:xfrm>
            <a:custGeom>
              <a:avLst/>
              <a:gdLst/>
              <a:ahLst/>
              <a:cxnLst/>
              <a:rect l="l" t="t" r="r" b="b"/>
              <a:pathLst>
                <a:path w="3337" h="3304" extrusionOk="0">
                  <a:moveTo>
                    <a:pt x="1669" y="1"/>
                  </a:moveTo>
                  <a:cubicBezTo>
                    <a:pt x="768" y="1"/>
                    <a:pt x="1" y="735"/>
                    <a:pt x="1" y="1635"/>
                  </a:cubicBezTo>
                  <a:cubicBezTo>
                    <a:pt x="1" y="2536"/>
                    <a:pt x="768" y="3303"/>
                    <a:pt x="1669" y="3303"/>
                  </a:cubicBezTo>
                  <a:cubicBezTo>
                    <a:pt x="2603" y="3303"/>
                    <a:pt x="3336" y="2569"/>
                    <a:pt x="3336" y="1635"/>
                  </a:cubicBezTo>
                  <a:cubicBezTo>
                    <a:pt x="3336" y="735"/>
                    <a:pt x="2603" y="1"/>
                    <a:pt x="1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5"/>
            <p:cNvSpPr/>
            <p:nvPr/>
          </p:nvSpPr>
          <p:spPr>
            <a:xfrm>
              <a:off x="1827507" y="3793612"/>
              <a:ext cx="82998" cy="81488"/>
            </a:xfrm>
            <a:custGeom>
              <a:avLst/>
              <a:gdLst/>
              <a:ahLst/>
              <a:cxnLst/>
              <a:rect l="l" t="t" r="r" b="b"/>
              <a:pathLst>
                <a:path w="1869" h="1835" fill="none" extrusionOk="0">
                  <a:moveTo>
                    <a:pt x="34" y="834"/>
                  </a:moveTo>
                  <a:cubicBezTo>
                    <a:pt x="101" y="367"/>
                    <a:pt x="501" y="0"/>
                    <a:pt x="1001" y="34"/>
                  </a:cubicBezTo>
                  <a:cubicBezTo>
                    <a:pt x="1502" y="67"/>
                    <a:pt x="1869" y="501"/>
                    <a:pt x="1802" y="1001"/>
                  </a:cubicBezTo>
                  <a:cubicBezTo>
                    <a:pt x="1769" y="1468"/>
                    <a:pt x="1335" y="1835"/>
                    <a:pt x="868" y="1802"/>
                  </a:cubicBezTo>
                  <a:cubicBezTo>
                    <a:pt x="368" y="1768"/>
                    <a:pt x="1" y="1335"/>
                    <a:pt x="34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5"/>
            <p:cNvSpPr/>
            <p:nvPr/>
          </p:nvSpPr>
          <p:spPr>
            <a:xfrm>
              <a:off x="1965262" y="4163573"/>
              <a:ext cx="81532" cy="79001"/>
            </a:xfrm>
            <a:custGeom>
              <a:avLst/>
              <a:gdLst/>
              <a:ahLst/>
              <a:cxnLst/>
              <a:rect l="l" t="t" r="r" b="b"/>
              <a:pathLst>
                <a:path w="1836" h="1779" extrusionOk="0">
                  <a:moveTo>
                    <a:pt x="884" y="1"/>
                  </a:moveTo>
                  <a:cubicBezTo>
                    <a:pt x="435" y="1"/>
                    <a:pt x="65" y="348"/>
                    <a:pt x="34" y="809"/>
                  </a:cubicBezTo>
                  <a:cubicBezTo>
                    <a:pt x="1" y="1310"/>
                    <a:pt x="368" y="1710"/>
                    <a:pt x="835" y="1777"/>
                  </a:cubicBezTo>
                  <a:cubicBezTo>
                    <a:pt x="856" y="1778"/>
                    <a:pt x="877" y="1779"/>
                    <a:pt x="898" y="1779"/>
                  </a:cubicBezTo>
                  <a:cubicBezTo>
                    <a:pt x="1371" y="1779"/>
                    <a:pt x="1770" y="1422"/>
                    <a:pt x="1802" y="943"/>
                  </a:cubicBezTo>
                  <a:cubicBezTo>
                    <a:pt x="1836" y="476"/>
                    <a:pt x="1469" y="42"/>
                    <a:pt x="1002" y="9"/>
                  </a:cubicBezTo>
                  <a:cubicBezTo>
                    <a:pt x="962" y="3"/>
                    <a:pt x="923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5"/>
            <p:cNvSpPr/>
            <p:nvPr/>
          </p:nvSpPr>
          <p:spPr>
            <a:xfrm>
              <a:off x="1863078" y="4249857"/>
              <a:ext cx="88904" cy="88904"/>
            </a:xfrm>
            <a:custGeom>
              <a:avLst/>
              <a:gdLst/>
              <a:ahLst/>
              <a:cxnLst/>
              <a:rect l="l" t="t" r="r" b="b"/>
              <a:pathLst>
                <a:path w="2002" h="2002" fill="none" extrusionOk="0">
                  <a:moveTo>
                    <a:pt x="1568" y="334"/>
                  </a:moveTo>
                  <a:cubicBezTo>
                    <a:pt x="1935" y="634"/>
                    <a:pt x="2002" y="1201"/>
                    <a:pt x="1701" y="1568"/>
                  </a:cubicBezTo>
                  <a:cubicBezTo>
                    <a:pt x="1368" y="1968"/>
                    <a:pt x="801" y="2002"/>
                    <a:pt x="434" y="1702"/>
                  </a:cubicBezTo>
                  <a:cubicBezTo>
                    <a:pt x="67" y="1401"/>
                    <a:pt x="0" y="834"/>
                    <a:pt x="300" y="434"/>
                  </a:cubicBezTo>
                  <a:cubicBezTo>
                    <a:pt x="634" y="67"/>
                    <a:pt x="1168" y="0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>
              <a:off x="1951940" y="4027641"/>
              <a:ext cx="88948" cy="88948"/>
            </a:xfrm>
            <a:custGeom>
              <a:avLst/>
              <a:gdLst/>
              <a:ahLst/>
              <a:cxnLst/>
              <a:rect l="l" t="t" r="r" b="b"/>
              <a:pathLst>
                <a:path w="2003" h="2003" fill="none" extrusionOk="0">
                  <a:moveTo>
                    <a:pt x="1568" y="334"/>
                  </a:moveTo>
                  <a:cubicBezTo>
                    <a:pt x="1935" y="635"/>
                    <a:pt x="2002" y="1202"/>
                    <a:pt x="1702" y="1569"/>
                  </a:cubicBezTo>
                  <a:cubicBezTo>
                    <a:pt x="1368" y="1935"/>
                    <a:pt x="835" y="2002"/>
                    <a:pt x="434" y="1702"/>
                  </a:cubicBezTo>
                  <a:cubicBezTo>
                    <a:pt x="67" y="1402"/>
                    <a:pt x="1" y="835"/>
                    <a:pt x="301" y="434"/>
                  </a:cubicBezTo>
                  <a:cubicBezTo>
                    <a:pt x="634" y="67"/>
                    <a:pt x="1202" y="1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>
              <a:off x="1923785" y="4355059"/>
              <a:ext cx="88948" cy="79223"/>
            </a:xfrm>
            <a:custGeom>
              <a:avLst/>
              <a:gdLst/>
              <a:ahLst/>
              <a:cxnLst/>
              <a:rect l="l" t="t" r="r" b="b"/>
              <a:pathLst>
                <a:path w="2003" h="1784" extrusionOk="0">
                  <a:moveTo>
                    <a:pt x="980" y="0"/>
                  </a:moveTo>
                  <a:cubicBezTo>
                    <a:pt x="721" y="0"/>
                    <a:pt x="469" y="109"/>
                    <a:pt x="301" y="333"/>
                  </a:cubicBezTo>
                  <a:cubicBezTo>
                    <a:pt x="1" y="700"/>
                    <a:pt x="34" y="1267"/>
                    <a:pt x="435" y="1567"/>
                  </a:cubicBezTo>
                  <a:cubicBezTo>
                    <a:pt x="596" y="1715"/>
                    <a:pt x="797" y="1784"/>
                    <a:pt x="997" y="1784"/>
                  </a:cubicBezTo>
                  <a:cubicBezTo>
                    <a:pt x="1250" y="1784"/>
                    <a:pt x="1501" y="1673"/>
                    <a:pt x="1669" y="1467"/>
                  </a:cubicBezTo>
                  <a:cubicBezTo>
                    <a:pt x="2002" y="1067"/>
                    <a:pt x="1936" y="500"/>
                    <a:pt x="1569" y="200"/>
                  </a:cubicBezTo>
                  <a:cubicBezTo>
                    <a:pt x="1392" y="68"/>
                    <a:pt x="1184" y="0"/>
                    <a:pt x="9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1805303" y="3998909"/>
              <a:ext cx="88904" cy="79134"/>
            </a:xfrm>
            <a:custGeom>
              <a:avLst/>
              <a:gdLst/>
              <a:ahLst/>
              <a:cxnLst/>
              <a:rect l="l" t="t" r="r" b="b"/>
              <a:pathLst>
                <a:path w="2002" h="1782" extrusionOk="0">
                  <a:moveTo>
                    <a:pt x="985" y="0"/>
                  </a:moveTo>
                  <a:cubicBezTo>
                    <a:pt x="727" y="0"/>
                    <a:pt x="471" y="120"/>
                    <a:pt x="301" y="348"/>
                  </a:cubicBezTo>
                  <a:cubicBezTo>
                    <a:pt x="0" y="714"/>
                    <a:pt x="34" y="1282"/>
                    <a:pt x="434" y="1582"/>
                  </a:cubicBezTo>
                  <a:cubicBezTo>
                    <a:pt x="596" y="1714"/>
                    <a:pt x="796" y="1781"/>
                    <a:pt x="995" y="1781"/>
                  </a:cubicBezTo>
                  <a:cubicBezTo>
                    <a:pt x="1249" y="1781"/>
                    <a:pt x="1500" y="1672"/>
                    <a:pt x="1668" y="1448"/>
                  </a:cubicBezTo>
                  <a:cubicBezTo>
                    <a:pt x="2002" y="1081"/>
                    <a:pt x="1935" y="514"/>
                    <a:pt x="1535" y="214"/>
                  </a:cubicBezTo>
                  <a:cubicBezTo>
                    <a:pt x="1376" y="70"/>
                    <a:pt x="1180" y="0"/>
                    <a:pt x="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1968238" y="3850676"/>
              <a:ext cx="88948" cy="78779"/>
            </a:xfrm>
            <a:custGeom>
              <a:avLst/>
              <a:gdLst/>
              <a:ahLst/>
              <a:cxnLst/>
              <a:rect l="l" t="t" r="r" b="b"/>
              <a:pathLst>
                <a:path w="2003" h="1774" extrusionOk="0">
                  <a:moveTo>
                    <a:pt x="979" y="0"/>
                  </a:moveTo>
                  <a:cubicBezTo>
                    <a:pt x="720" y="0"/>
                    <a:pt x="469" y="111"/>
                    <a:pt x="301" y="316"/>
                  </a:cubicBezTo>
                  <a:cubicBezTo>
                    <a:pt x="1" y="717"/>
                    <a:pt x="34" y="1284"/>
                    <a:pt x="434" y="1584"/>
                  </a:cubicBezTo>
                  <a:cubicBezTo>
                    <a:pt x="590" y="1712"/>
                    <a:pt x="783" y="1773"/>
                    <a:pt x="975" y="1773"/>
                  </a:cubicBezTo>
                  <a:cubicBezTo>
                    <a:pt x="1236" y="1773"/>
                    <a:pt x="1496" y="1661"/>
                    <a:pt x="1668" y="1451"/>
                  </a:cubicBezTo>
                  <a:cubicBezTo>
                    <a:pt x="2002" y="1084"/>
                    <a:pt x="1935" y="517"/>
                    <a:pt x="1568" y="216"/>
                  </a:cubicBezTo>
                  <a:cubicBezTo>
                    <a:pt x="1392" y="69"/>
                    <a:pt x="1183" y="0"/>
                    <a:pt x="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5"/>
            <p:cNvSpPr/>
            <p:nvPr/>
          </p:nvSpPr>
          <p:spPr>
            <a:xfrm>
              <a:off x="2622975" y="2437025"/>
              <a:ext cx="392607" cy="2162716"/>
            </a:xfrm>
            <a:custGeom>
              <a:avLst/>
              <a:gdLst/>
              <a:ahLst/>
              <a:cxnLst/>
              <a:rect l="l" t="t" r="r" b="b"/>
              <a:pathLst>
                <a:path w="8841" h="33392" fill="none" extrusionOk="0">
                  <a:moveTo>
                    <a:pt x="4404" y="33391"/>
                  </a:moveTo>
                  <a:lnTo>
                    <a:pt x="4404" y="33391"/>
                  </a:lnTo>
                  <a:cubicBezTo>
                    <a:pt x="1969" y="33391"/>
                    <a:pt x="1" y="31423"/>
                    <a:pt x="1" y="28955"/>
                  </a:cubicBezTo>
                  <a:lnTo>
                    <a:pt x="1" y="0"/>
                  </a:lnTo>
                  <a:lnTo>
                    <a:pt x="8840" y="0"/>
                  </a:lnTo>
                  <a:lnTo>
                    <a:pt x="8840" y="28955"/>
                  </a:lnTo>
                  <a:cubicBezTo>
                    <a:pt x="8840" y="31423"/>
                    <a:pt x="6872" y="33391"/>
                    <a:pt x="4404" y="3339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>
              <a:off x="2688164" y="3245008"/>
              <a:ext cx="260761" cy="1276824"/>
            </a:xfrm>
            <a:custGeom>
              <a:avLst/>
              <a:gdLst/>
              <a:ahLst/>
              <a:cxnLst/>
              <a:rect l="l" t="t" r="r" b="b"/>
              <a:pathLst>
                <a:path w="5872" h="19082" extrusionOk="0">
                  <a:moveTo>
                    <a:pt x="0" y="1"/>
                  </a:moveTo>
                  <a:lnTo>
                    <a:pt x="0" y="16146"/>
                  </a:lnTo>
                  <a:cubicBezTo>
                    <a:pt x="0" y="17780"/>
                    <a:pt x="1335" y="19081"/>
                    <a:pt x="2936" y="19081"/>
                  </a:cubicBezTo>
                  <a:cubicBezTo>
                    <a:pt x="4570" y="19081"/>
                    <a:pt x="5871" y="17780"/>
                    <a:pt x="5871" y="16146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2722227" y="3108069"/>
              <a:ext cx="82998" cy="81488"/>
            </a:xfrm>
            <a:custGeom>
              <a:avLst/>
              <a:gdLst/>
              <a:ahLst/>
              <a:cxnLst/>
              <a:rect l="l" t="t" r="r" b="b"/>
              <a:pathLst>
                <a:path w="1869" h="1835" fill="none" extrusionOk="0">
                  <a:moveTo>
                    <a:pt x="34" y="834"/>
                  </a:moveTo>
                  <a:cubicBezTo>
                    <a:pt x="101" y="367"/>
                    <a:pt x="501" y="0"/>
                    <a:pt x="1001" y="34"/>
                  </a:cubicBezTo>
                  <a:cubicBezTo>
                    <a:pt x="1502" y="67"/>
                    <a:pt x="1869" y="501"/>
                    <a:pt x="1802" y="1001"/>
                  </a:cubicBezTo>
                  <a:cubicBezTo>
                    <a:pt x="1769" y="1468"/>
                    <a:pt x="1335" y="1835"/>
                    <a:pt x="868" y="1802"/>
                  </a:cubicBezTo>
                  <a:cubicBezTo>
                    <a:pt x="368" y="1768"/>
                    <a:pt x="1" y="1335"/>
                    <a:pt x="34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>
              <a:off x="2859983" y="3478030"/>
              <a:ext cx="81532" cy="79001"/>
            </a:xfrm>
            <a:custGeom>
              <a:avLst/>
              <a:gdLst/>
              <a:ahLst/>
              <a:cxnLst/>
              <a:rect l="l" t="t" r="r" b="b"/>
              <a:pathLst>
                <a:path w="1836" h="1779" extrusionOk="0">
                  <a:moveTo>
                    <a:pt x="884" y="1"/>
                  </a:moveTo>
                  <a:cubicBezTo>
                    <a:pt x="435" y="1"/>
                    <a:pt x="65" y="348"/>
                    <a:pt x="34" y="809"/>
                  </a:cubicBezTo>
                  <a:cubicBezTo>
                    <a:pt x="1" y="1310"/>
                    <a:pt x="368" y="1710"/>
                    <a:pt x="835" y="1777"/>
                  </a:cubicBezTo>
                  <a:cubicBezTo>
                    <a:pt x="856" y="1778"/>
                    <a:pt x="877" y="1779"/>
                    <a:pt x="898" y="1779"/>
                  </a:cubicBezTo>
                  <a:cubicBezTo>
                    <a:pt x="1371" y="1779"/>
                    <a:pt x="1770" y="1422"/>
                    <a:pt x="1802" y="943"/>
                  </a:cubicBezTo>
                  <a:cubicBezTo>
                    <a:pt x="1836" y="476"/>
                    <a:pt x="1469" y="42"/>
                    <a:pt x="1002" y="9"/>
                  </a:cubicBezTo>
                  <a:cubicBezTo>
                    <a:pt x="962" y="3"/>
                    <a:pt x="923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2757798" y="3564314"/>
              <a:ext cx="88904" cy="88904"/>
            </a:xfrm>
            <a:custGeom>
              <a:avLst/>
              <a:gdLst/>
              <a:ahLst/>
              <a:cxnLst/>
              <a:rect l="l" t="t" r="r" b="b"/>
              <a:pathLst>
                <a:path w="2002" h="2002" fill="none" extrusionOk="0">
                  <a:moveTo>
                    <a:pt x="1568" y="334"/>
                  </a:moveTo>
                  <a:cubicBezTo>
                    <a:pt x="1935" y="634"/>
                    <a:pt x="2002" y="1201"/>
                    <a:pt x="1701" y="1568"/>
                  </a:cubicBezTo>
                  <a:cubicBezTo>
                    <a:pt x="1368" y="1968"/>
                    <a:pt x="801" y="2002"/>
                    <a:pt x="434" y="1702"/>
                  </a:cubicBezTo>
                  <a:cubicBezTo>
                    <a:pt x="67" y="1401"/>
                    <a:pt x="0" y="834"/>
                    <a:pt x="300" y="434"/>
                  </a:cubicBezTo>
                  <a:cubicBezTo>
                    <a:pt x="634" y="67"/>
                    <a:pt x="1168" y="0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>
              <a:off x="2846660" y="3342098"/>
              <a:ext cx="88948" cy="88948"/>
            </a:xfrm>
            <a:custGeom>
              <a:avLst/>
              <a:gdLst/>
              <a:ahLst/>
              <a:cxnLst/>
              <a:rect l="l" t="t" r="r" b="b"/>
              <a:pathLst>
                <a:path w="2003" h="2003" fill="none" extrusionOk="0">
                  <a:moveTo>
                    <a:pt x="1568" y="334"/>
                  </a:moveTo>
                  <a:cubicBezTo>
                    <a:pt x="1935" y="635"/>
                    <a:pt x="2002" y="1202"/>
                    <a:pt x="1702" y="1569"/>
                  </a:cubicBezTo>
                  <a:cubicBezTo>
                    <a:pt x="1368" y="1935"/>
                    <a:pt x="835" y="2002"/>
                    <a:pt x="434" y="1702"/>
                  </a:cubicBezTo>
                  <a:cubicBezTo>
                    <a:pt x="67" y="1402"/>
                    <a:pt x="1" y="835"/>
                    <a:pt x="301" y="434"/>
                  </a:cubicBezTo>
                  <a:cubicBezTo>
                    <a:pt x="634" y="67"/>
                    <a:pt x="1202" y="1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>
              <a:off x="2818505" y="3669516"/>
              <a:ext cx="88948" cy="79223"/>
            </a:xfrm>
            <a:custGeom>
              <a:avLst/>
              <a:gdLst/>
              <a:ahLst/>
              <a:cxnLst/>
              <a:rect l="l" t="t" r="r" b="b"/>
              <a:pathLst>
                <a:path w="2003" h="1784" extrusionOk="0">
                  <a:moveTo>
                    <a:pt x="980" y="0"/>
                  </a:moveTo>
                  <a:cubicBezTo>
                    <a:pt x="721" y="0"/>
                    <a:pt x="469" y="109"/>
                    <a:pt x="301" y="333"/>
                  </a:cubicBezTo>
                  <a:cubicBezTo>
                    <a:pt x="1" y="700"/>
                    <a:pt x="34" y="1267"/>
                    <a:pt x="435" y="1567"/>
                  </a:cubicBezTo>
                  <a:cubicBezTo>
                    <a:pt x="596" y="1715"/>
                    <a:pt x="797" y="1784"/>
                    <a:pt x="997" y="1784"/>
                  </a:cubicBezTo>
                  <a:cubicBezTo>
                    <a:pt x="1250" y="1784"/>
                    <a:pt x="1501" y="1673"/>
                    <a:pt x="1669" y="1467"/>
                  </a:cubicBezTo>
                  <a:cubicBezTo>
                    <a:pt x="2002" y="1067"/>
                    <a:pt x="1936" y="500"/>
                    <a:pt x="1569" y="200"/>
                  </a:cubicBezTo>
                  <a:cubicBezTo>
                    <a:pt x="1392" y="68"/>
                    <a:pt x="1184" y="0"/>
                    <a:pt x="9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>
              <a:off x="2700023" y="3313366"/>
              <a:ext cx="88904" cy="79134"/>
            </a:xfrm>
            <a:custGeom>
              <a:avLst/>
              <a:gdLst/>
              <a:ahLst/>
              <a:cxnLst/>
              <a:rect l="l" t="t" r="r" b="b"/>
              <a:pathLst>
                <a:path w="2002" h="1782" extrusionOk="0">
                  <a:moveTo>
                    <a:pt x="985" y="0"/>
                  </a:moveTo>
                  <a:cubicBezTo>
                    <a:pt x="727" y="0"/>
                    <a:pt x="471" y="120"/>
                    <a:pt x="301" y="348"/>
                  </a:cubicBezTo>
                  <a:cubicBezTo>
                    <a:pt x="0" y="714"/>
                    <a:pt x="34" y="1282"/>
                    <a:pt x="434" y="1582"/>
                  </a:cubicBezTo>
                  <a:cubicBezTo>
                    <a:pt x="596" y="1714"/>
                    <a:pt x="796" y="1781"/>
                    <a:pt x="995" y="1781"/>
                  </a:cubicBezTo>
                  <a:cubicBezTo>
                    <a:pt x="1249" y="1781"/>
                    <a:pt x="1500" y="1672"/>
                    <a:pt x="1668" y="1448"/>
                  </a:cubicBezTo>
                  <a:cubicBezTo>
                    <a:pt x="2002" y="1081"/>
                    <a:pt x="1935" y="514"/>
                    <a:pt x="1535" y="214"/>
                  </a:cubicBezTo>
                  <a:cubicBezTo>
                    <a:pt x="1376" y="70"/>
                    <a:pt x="1180" y="0"/>
                    <a:pt x="9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>
              <a:off x="2862958" y="3165133"/>
              <a:ext cx="88948" cy="78779"/>
            </a:xfrm>
            <a:custGeom>
              <a:avLst/>
              <a:gdLst/>
              <a:ahLst/>
              <a:cxnLst/>
              <a:rect l="l" t="t" r="r" b="b"/>
              <a:pathLst>
                <a:path w="2003" h="1774" extrusionOk="0">
                  <a:moveTo>
                    <a:pt x="979" y="0"/>
                  </a:moveTo>
                  <a:cubicBezTo>
                    <a:pt x="720" y="0"/>
                    <a:pt x="469" y="111"/>
                    <a:pt x="301" y="316"/>
                  </a:cubicBezTo>
                  <a:cubicBezTo>
                    <a:pt x="1" y="717"/>
                    <a:pt x="34" y="1284"/>
                    <a:pt x="434" y="1584"/>
                  </a:cubicBezTo>
                  <a:cubicBezTo>
                    <a:pt x="590" y="1712"/>
                    <a:pt x="783" y="1773"/>
                    <a:pt x="975" y="1773"/>
                  </a:cubicBezTo>
                  <a:cubicBezTo>
                    <a:pt x="1236" y="1773"/>
                    <a:pt x="1496" y="1661"/>
                    <a:pt x="1668" y="1451"/>
                  </a:cubicBezTo>
                  <a:cubicBezTo>
                    <a:pt x="2002" y="1084"/>
                    <a:pt x="1935" y="517"/>
                    <a:pt x="1568" y="216"/>
                  </a:cubicBezTo>
                  <a:cubicBezTo>
                    <a:pt x="1392" y="69"/>
                    <a:pt x="1183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>
              <a:off x="2818505" y="2973248"/>
              <a:ext cx="44" cy="472585"/>
            </a:xfrm>
            <a:custGeom>
              <a:avLst/>
              <a:gdLst/>
              <a:ahLst/>
              <a:cxnLst/>
              <a:rect l="l" t="t" r="r" b="b"/>
              <a:pathLst>
                <a:path w="1" h="10642" fill="none" extrusionOk="0">
                  <a:moveTo>
                    <a:pt x="1" y="1"/>
                  </a:moveTo>
                  <a:lnTo>
                    <a:pt x="1" y="10642"/>
                  </a:lnTo>
                </a:path>
              </a:pathLst>
            </a:custGeom>
            <a:noFill/>
            <a:ln w="108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5"/>
            <p:cNvSpPr/>
            <p:nvPr/>
          </p:nvSpPr>
          <p:spPr>
            <a:xfrm>
              <a:off x="2818505" y="2426633"/>
              <a:ext cx="44" cy="546656"/>
            </a:xfrm>
            <a:custGeom>
              <a:avLst/>
              <a:gdLst/>
              <a:ahLst/>
              <a:cxnLst/>
              <a:rect l="l" t="t" r="r" b="b"/>
              <a:pathLst>
                <a:path w="1" h="12310" fill="none" extrusionOk="0">
                  <a:moveTo>
                    <a:pt x="1" y="1"/>
                  </a:moveTo>
                  <a:lnTo>
                    <a:pt x="1" y="1231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>
              <a:off x="2818505" y="1248985"/>
              <a:ext cx="44" cy="1177687"/>
            </a:xfrm>
            <a:custGeom>
              <a:avLst/>
              <a:gdLst/>
              <a:ahLst/>
              <a:cxnLst/>
              <a:rect l="l" t="t" r="r" b="b"/>
              <a:pathLst>
                <a:path w="1" h="26520" fill="none" extrusionOk="0">
                  <a:moveTo>
                    <a:pt x="1" y="1"/>
                  </a:moveTo>
                  <a:lnTo>
                    <a:pt x="1" y="26520"/>
                  </a:lnTo>
                </a:path>
              </a:pathLst>
            </a:custGeom>
            <a:noFill/>
            <a:ln w="108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2551876" y="998659"/>
              <a:ext cx="268177" cy="266667"/>
            </a:xfrm>
            <a:custGeom>
              <a:avLst/>
              <a:gdLst/>
              <a:ahLst/>
              <a:cxnLst/>
              <a:rect l="l" t="t" r="r" b="b"/>
              <a:pathLst>
                <a:path w="6039" h="6005" extrusionOk="0">
                  <a:moveTo>
                    <a:pt x="34" y="1"/>
                  </a:moveTo>
                  <a:lnTo>
                    <a:pt x="34" y="67"/>
                  </a:lnTo>
                  <a:cubicBezTo>
                    <a:pt x="1" y="601"/>
                    <a:pt x="34" y="2302"/>
                    <a:pt x="1235" y="3837"/>
                  </a:cubicBezTo>
                  <a:cubicBezTo>
                    <a:pt x="1268" y="3903"/>
                    <a:pt x="1335" y="3970"/>
                    <a:pt x="1368" y="4037"/>
                  </a:cubicBezTo>
                  <a:cubicBezTo>
                    <a:pt x="1435" y="4104"/>
                    <a:pt x="1502" y="4170"/>
                    <a:pt x="1568" y="4237"/>
                  </a:cubicBezTo>
                  <a:cubicBezTo>
                    <a:pt x="1602" y="4304"/>
                    <a:pt x="1668" y="4370"/>
                    <a:pt x="1735" y="4437"/>
                  </a:cubicBezTo>
                  <a:cubicBezTo>
                    <a:pt x="1835" y="4504"/>
                    <a:pt x="1902" y="4571"/>
                    <a:pt x="2002" y="4671"/>
                  </a:cubicBezTo>
                  <a:cubicBezTo>
                    <a:pt x="2069" y="4704"/>
                    <a:pt x="2169" y="4804"/>
                    <a:pt x="2236" y="4837"/>
                  </a:cubicBezTo>
                  <a:cubicBezTo>
                    <a:pt x="3170" y="5538"/>
                    <a:pt x="4170" y="5838"/>
                    <a:pt x="4937" y="5938"/>
                  </a:cubicBezTo>
                  <a:cubicBezTo>
                    <a:pt x="5038" y="5938"/>
                    <a:pt x="5138" y="5972"/>
                    <a:pt x="5238" y="5972"/>
                  </a:cubicBezTo>
                  <a:cubicBezTo>
                    <a:pt x="5571" y="6005"/>
                    <a:pt x="5838" y="6005"/>
                    <a:pt x="5972" y="6005"/>
                  </a:cubicBezTo>
                  <a:lnTo>
                    <a:pt x="6038" y="6005"/>
                  </a:lnTo>
                  <a:cubicBezTo>
                    <a:pt x="6038" y="5972"/>
                    <a:pt x="6038" y="5938"/>
                    <a:pt x="6038" y="5905"/>
                  </a:cubicBezTo>
                  <a:cubicBezTo>
                    <a:pt x="6038" y="5738"/>
                    <a:pt x="6038" y="5404"/>
                    <a:pt x="5972" y="4937"/>
                  </a:cubicBezTo>
                  <a:cubicBezTo>
                    <a:pt x="5972" y="4871"/>
                    <a:pt x="5972" y="4771"/>
                    <a:pt x="5938" y="4704"/>
                  </a:cubicBezTo>
                  <a:cubicBezTo>
                    <a:pt x="5771" y="3770"/>
                    <a:pt x="5338" y="2569"/>
                    <a:pt x="4304" y="1568"/>
                  </a:cubicBezTo>
                  <a:cubicBezTo>
                    <a:pt x="4237" y="1502"/>
                    <a:pt x="4170" y="1435"/>
                    <a:pt x="4104" y="1402"/>
                  </a:cubicBezTo>
                  <a:cubicBezTo>
                    <a:pt x="4104" y="1368"/>
                    <a:pt x="4104" y="1368"/>
                    <a:pt x="4070" y="1368"/>
                  </a:cubicBezTo>
                  <a:cubicBezTo>
                    <a:pt x="3837" y="1168"/>
                    <a:pt x="3637" y="1001"/>
                    <a:pt x="3403" y="868"/>
                  </a:cubicBezTo>
                  <a:cubicBezTo>
                    <a:pt x="3270" y="768"/>
                    <a:pt x="3103" y="701"/>
                    <a:pt x="2969" y="634"/>
                  </a:cubicBezTo>
                  <a:cubicBezTo>
                    <a:pt x="2236" y="267"/>
                    <a:pt x="1535" y="101"/>
                    <a:pt x="1001" y="34"/>
                  </a:cubicBezTo>
                  <a:cubicBezTo>
                    <a:pt x="768" y="1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2640782" y="1201602"/>
              <a:ext cx="143703" cy="62259"/>
            </a:xfrm>
            <a:custGeom>
              <a:avLst/>
              <a:gdLst/>
              <a:ahLst/>
              <a:cxnLst/>
              <a:rect l="l" t="t" r="r" b="b"/>
              <a:pathLst>
                <a:path w="3236" h="1402" extrusionOk="0">
                  <a:moveTo>
                    <a:pt x="701" y="1"/>
                  </a:moveTo>
                  <a:cubicBezTo>
                    <a:pt x="467" y="1"/>
                    <a:pt x="234" y="34"/>
                    <a:pt x="0" y="67"/>
                  </a:cubicBezTo>
                  <a:cubicBezTo>
                    <a:pt x="67" y="134"/>
                    <a:pt x="167" y="201"/>
                    <a:pt x="234" y="267"/>
                  </a:cubicBezTo>
                  <a:cubicBezTo>
                    <a:pt x="400" y="267"/>
                    <a:pt x="534" y="234"/>
                    <a:pt x="701" y="234"/>
                  </a:cubicBezTo>
                  <a:cubicBezTo>
                    <a:pt x="1635" y="234"/>
                    <a:pt x="2468" y="701"/>
                    <a:pt x="2935" y="1368"/>
                  </a:cubicBezTo>
                  <a:cubicBezTo>
                    <a:pt x="3036" y="1368"/>
                    <a:pt x="3136" y="1402"/>
                    <a:pt x="3236" y="1402"/>
                  </a:cubicBezTo>
                  <a:cubicBezTo>
                    <a:pt x="2735" y="568"/>
                    <a:pt x="1801" y="1"/>
                    <a:pt x="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2725203" y="1060874"/>
              <a:ext cx="91879" cy="158535"/>
            </a:xfrm>
            <a:custGeom>
              <a:avLst/>
              <a:gdLst/>
              <a:ahLst/>
              <a:cxnLst/>
              <a:rect l="l" t="t" r="r" b="b"/>
              <a:pathLst>
                <a:path w="2069" h="3570" extrusionOk="0">
                  <a:moveTo>
                    <a:pt x="201" y="1"/>
                  </a:moveTo>
                  <a:cubicBezTo>
                    <a:pt x="67" y="301"/>
                    <a:pt x="0" y="668"/>
                    <a:pt x="0" y="1035"/>
                  </a:cubicBezTo>
                  <a:cubicBezTo>
                    <a:pt x="0" y="2236"/>
                    <a:pt x="868" y="3236"/>
                    <a:pt x="2069" y="3570"/>
                  </a:cubicBezTo>
                  <a:cubicBezTo>
                    <a:pt x="2069" y="3470"/>
                    <a:pt x="2035" y="3370"/>
                    <a:pt x="2035" y="3303"/>
                  </a:cubicBezTo>
                  <a:cubicBezTo>
                    <a:pt x="968" y="2969"/>
                    <a:pt x="234" y="2069"/>
                    <a:pt x="234" y="1035"/>
                  </a:cubicBezTo>
                  <a:cubicBezTo>
                    <a:pt x="234" y="734"/>
                    <a:pt x="301" y="434"/>
                    <a:pt x="401" y="167"/>
                  </a:cubicBezTo>
                  <a:cubicBezTo>
                    <a:pt x="334" y="101"/>
                    <a:pt x="267" y="34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2621508" y="1026813"/>
              <a:ext cx="91879" cy="168926"/>
            </a:xfrm>
            <a:custGeom>
              <a:avLst/>
              <a:gdLst/>
              <a:ahLst/>
              <a:cxnLst/>
              <a:rect l="l" t="t" r="r" b="b"/>
              <a:pathLst>
                <a:path w="2069" h="3804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668" y="367"/>
                    <a:pt x="1835" y="834"/>
                    <a:pt x="1835" y="1301"/>
                  </a:cubicBezTo>
                  <a:cubicBezTo>
                    <a:pt x="1835" y="2402"/>
                    <a:pt x="1068" y="3303"/>
                    <a:pt x="0" y="3603"/>
                  </a:cubicBezTo>
                  <a:cubicBezTo>
                    <a:pt x="34" y="3670"/>
                    <a:pt x="100" y="3736"/>
                    <a:pt x="167" y="3803"/>
                  </a:cubicBezTo>
                  <a:cubicBezTo>
                    <a:pt x="1268" y="3436"/>
                    <a:pt x="2069" y="2469"/>
                    <a:pt x="2069" y="1301"/>
                  </a:cubicBezTo>
                  <a:cubicBezTo>
                    <a:pt x="2069" y="934"/>
                    <a:pt x="2002" y="567"/>
                    <a:pt x="1835" y="234"/>
                  </a:cubicBezTo>
                  <a:cubicBezTo>
                    <a:pt x="1668" y="134"/>
                    <a:pt x="1535" y="67"/>
                    <a:pt x="1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5"/>
            <p:cNvSpPr/>
            <p:nvPr/>
          </p:nvSpPr>
          <p:spPr>
            <a:xfrm>
              <a:off x="2569639" y="998659"/>
              <a:ext cx="80067" cy="179273"/>
            </a:xfrm>
            <a:custGeom>
              <a:avLst/>
              <a:gdLst/>
              <a:ahLst/>
              <a:cxnLst/>
              <a:rect l="l" t="t" r="r" b="b"/>
              <a:pathLst>
                <a:path w="1803" h="4037" extrusionOk="0">
                  <a:moveTo>
                    <a:pt x="1" y="1"/>
                  </a:moveTo>
                  <a:cubicBezTo>
                    <a:pt x="935" y="368"/>
                    <a:pt x="1569" y="1201"/>
                    <a:pt x="1569" y="2169"/>
                  </a:cubicBezTo>
                  <a:cubicBezTo>
                    <a:pt x="1569" y="2836"/>
                    <a:pt x="1268" y="3403"/>
                    <a:pt x="835" y="3837"/>
                  </a:cubicBezTo>
                  <a:cubicBezTo>
                    <a:pt x="868" y="3903"/>
                    <a:pt x="935" y="3970"/>
                    <a:pt x="968" y="4037"/>
                  </a:cubicBezTo>
                  <a:cubicBezTo>
                    <a:pt x="1502" y="3570"/>
                    <a:pt x="1802" y="2903"/>
                    <a:pt x="1802" y="2202"/>
                  </a:cubicBezTo>
                  <a:cubicBezTo>
                    <a:pt x="1802" y="1302"/>
                    <a:pt x="1335" y="501"/>
                    <a:pt x="601" y="34"/>
                  </a:cubicBezTo>
                  <a:cubicBezTo>
                    <a:pt x="368" y="1"/>
                    <a:pt x="168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5"/>
            <p:cNvSpPr/>
            <p:nvPr/>
          </p:nvSpPr>
          <p:spPr>
            <a:xfrm>
              <a:off x="2553341" y="998659"/>
              <a:ext cx="266711" cy="266667"/>
            </a:xfrm>
            <a:custGeom>
              <a:avLst/>
              <a:gdLst/>
              <a:ahLst/>
              <a:cxnLst/>
              <a:rect l="l" t="t" r="r" b="b"/>
              <a:pathLst>
                <a:path w="6006" h="6005" extrusionOk="0">
                  <a:moveTo>
                    <a:pt x="1" y="1"/>
                  </a:moveTo>
                  <a:lnTo>
                    <a:pt x="1" y="67"/>
                  </a:lnTo>
                  <a:lnTo>
                    <a:pt x="5939" y="6005"/>
                  </a:lnTo>
                  <a:lnTo>
                    <a:pt x="6005" y="6005"/>
                  </a:lnTo>
                  <a:cubicBezTo>
                    <a:pt x="6005" y="5972"/>
                    <a:pt x="6005" y="5938"/>
                    <a:pt x="6005" y="5905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>
              <a:off x="2446716" y="1500821"/>
              <a:ext cx="373334" cy="373334"/>
            </a:xfrm>
            <a:custGeom>
              <a:avLst/>
              <a:gdLst/>
              <a:ahLst/>
              <a:cxnLst/>
              <a:rect l="l" t="t" r="r" b="b"/>
              <a:pathLst>
                <a:path w="8407" h="8407" extrusionOk="0">
                  <a:moveTo>
                    <a:pt x="34" y="1"/>
                  </a:moveTo>
                  <a:lnTo>
                    <a:pt x="34" y="101"/>
                  </a:lnTo>
                  <a:cubicBezTo>
                    <a:pt x="0" y="835"/>
                    <a:pt x="0" y="3236"/>
                    <a:pt x="1701" y="5371"/>
                  </a:cubicBezTo>
                  <a:cubicBezTo>
                    <a:pt x="1768" y="5471"/>
                    <a:pt x="1835" y="5538"/>
                    <a:pt x="1902" y="5638"/>
                  </a:cubicBezTo>
                  <a:cubicBezTo>
                    <a:pt x="1968" y="5738"/>
                    <a:pt x="2068" y="5805"/>
                    <a:pt x="2135" y="5905"/>
                  </a:cubicBezTo>
                  <a:cubicBezTo>
                    <a:pt x="2235" y="6005"/>
                    <a:pt x="2302" y="6072"/>
                    <a:pt x="2402" y="6172"/>
                  </a:cubicBezTo>
                  <a:cubicBezTo>
                    <a:pt x="2535" y="6305"/>
                    <a:pt x="2635" y="6405"/>
                    <a:pt x="2769" y="6505"/>
                  </a:cubicBezTo>
                  <a:cubicBezTo>
                    <a:pt x="2869" y="6605"/>
                    <a:pt x="3002" y="6672"/>
                    <a:pt x="3102" y="6772"/>
                  </a:cubicBezTo>
                  <a:cubicBezTo>
                    <a:pt x="4403" y="7740"/>
                    <a:pt x="5804" y="8140"/>
                    <a:pt x="6838" y="8307"/>
                  </a:cubicBezTo>
                  <a:cubicBezTo>
                    <a:pt x="7005" y="8307"/>
                    <a:pt x="7139" y="8340"/>
                    <a:pt x="7272" y="8340"/>
                  </a:cubicBezTo>
                  <a:cubicBezTo>
                    <a:pt x="7739" y="8407"/>
                    <a:pt x="8106" y="8407"/>
                    <a:pt x="8306" y="8407"/>
                  </a:cubicBezTo>
                  <a:lnTo>
                    <a:pt x="8406" y="8407"/>
                  </a:lnTo>
                  <a:lnTo>
                    <a:pt x="8406" y="8373"/>
                  </a:lnTo>
                  <a:cubicBezTo>
                    <a:pt x="8406" y="8340"/>
                    <a:pt x="8406" y="8307"/>
                    <a:pt x="8406" y="8273"/>
                  </a:cubicBezTo>
                  <a:cubicBezTo>
                    <a:pt x="8406" y="8006"/>
                    <a:pt x="8406" y="7539"/>
                    <a:pt x="8340" y="6906"/>
                  </a:cubicBezTo>
                  <a:cubicBezTo>
                    <a:pt x="8306" y="6806"/>
                    <a:pt x="8306" y="6672"/>
                    <a:pt x="8273" y="6572"/>
                  </a:cubicBezTo>
                  <a:cubicBezTo>
                    <a:pt x="8039" y="5271"/>
                    <a:pt x="7439" y="3603"/>
                    <a:pt x="5971" y="2202"/>
                  </a:cubicBezTo>
                  <a:cubicBezTo>
                    <a:pt x="5904" y="2102"/>
                    <a:pt x="5804" y="2035"/>
                    <a:pt x="5738" y="1935"/>
                  </a:cubicBezTo>
                  <a:cubicBezTo>
                    <a:pt x="5704" y="1935"/>
                    <a:pt x="5671" y="1902"/>
                    <a:pt x="5671" y="1902"/>
                  </a:cubicBezTo>
                  <a:cubicBezTo>
                    <a:pt x="5337" y="1635"/>
                    <a:pt x="5037" y="1402"/>
                    <a:pt x="4737" y="1202"/>
                  </a:cubicBezTo>
                  <a:lnTo>
                    <a:pt x="4704" y="1202"/>
                  </a:lnTo>
                  <a:cubicBezTo>
                    <a:pt x="4503" y="1068"/>
                    <a:pt x="4303" y="968"/>
                    <a:pt x="4137" y="868"/>
                  </a:cubicBezTo>
                  <a:cubicBezTo>
                    <a:pt x="3102" y="368"/>
                    <a:pt x="2135" y="134"/>
                    <a:pt x="1368" y="34"/>
                  </a:cubicBezTo>
                  <a:cubicBezTo>
                    <a:pt x="1068" y="1"/>
                    <a:pt x="767" y="1"/>
                    <a:pt x="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>
              <a:off x="2569639" y="1783743"/>
              <a:ext cx="200056" cy="87483"/>
            </a:xfrm>
            <a:custGeom>
              <a:avLst/>
              <a:gdLst/>
              <a:ahLst/>
              <a:cxnLst/>
              <a:rect l="l" t="t" r="r" b="b"/>
              <a:pathLst>
                <a:path w="4505" h="1970" extrusionOk="0">
                  <a:moveTo>
                    <a:pt x="968" y="1"/>
                  </a:moveTo>
                  <a:cubicBezTo>
                    <a:pt x="635" y="1"/>
                    <a:pt x="301" y="68"/>
                    <a:pt x="1" y="134"/>
                  </a:cubicBezTo>
                  <a:cubicBezTo>
                    <a:pt x="101" y="201"/>
                    <a:pt x="234" y="301"/>
                    <a:pt x="334" y="401"/>
                  </a:cubicBezTo>
                  <a:cubicBezTo>
                    <a:pt x="535" y="368"/>
                    <a:pt x="735" y="335"/>
                    <a:pt x="968" y="335"/>
                  </a:cubicBezTo>
                  <a:cubicBezTo>
                    <a:pt x="2269" y="335"/>
                    <a:pt x="3437" y="968"/>
                    <a:pt x="4070" y="1936"/>
                  </a:cubicBezTo>
                  <a:cubicBezTo>
                    <a:pt x="4237" y="1936"/>
                    <a:pt x="4371" y="1969"/>
                    <a:pt x="4504" y="1969"/>
                  </a:cubicBezTo>
                  <a:cubicBezTo>
                    <a:pt x="3837" y="802"/>
                    <a:pt x="2503" y="1"/>
                    <a:pt x="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>
              <a:off x="2686700" y="1586750"/>
              <a:ext cx="128915" cy="220750"/>
            </a:xfrm>
            <a:custGeom>
              <a:avLst/>
              <a:gdLst/>
              <a:ahLst/>
              <a:cxnLst/>
              <a:rect l="l" t="t" r="r" b="b"/>
              <a:pathLst>
                <a:path w="2903" h="4971" extrusionOk="0">
                  <a:moveTo>
                    <a:pt x="300" y="0"/>
                  </a:moveTo>
                  <a:cubicBezTo>
                    <a:pt x="100" y="434"/>
                    <a:pt x="0" y="934"/>
                    <a:pt x="0" y="1435"/>
                  </a:cubicBezTo>
                  <a:cubicBezTo>
                    <a:pt x="0" y="3136"/>
                    <a:pt x="1234" y="4537"/>
                    <a:pt x="2902" y="4971"/>
                  </a:cubicBezTo>
                  <a:cubicBezTo>
                    <a:pt x="2902" y="4871"/>
                    <a:pt x="2869" y="4737"/>
                    <a:pt x="2869" y="4604"/>
                  </a:cubicBezTo>
                  <a:cubicBezTo>
                    <a:pt x="1401" y="4170"/>
                    <a:pt x="334" y="2936"/>
                    <a:pt x="334" y="1435"/>
                  </a:cubicBezTo>
                  <a:cubicBezTo>
                    <a:pt x="334" y="1034"/>
                    <a:pt x="400" y="601"/>
                    <a:pt x="567" y="234"/>
                  </a:cubicBezTo>
                  <a:cubicBezTo>
                    <a:pt x="500" y="167"/>
                    <a:pt x="400" y="67"/>
                    <a:pt x="3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>
              <a:off x="2541529" y="1539323"/>
              <a:ext cx="130380" cy="235582"/>
            </a:xfrm>
            <a:custGeom>
              <a:avLst/>
              <a:gdLst/>
              <a:ahLst/>
              <a:cxnLst/>
              <a:rect l="l" t="t" r="r" b="b"/>
              <a:pathLst>
                <a:path w="2936" h="5305" extrusionOk="0">
                  <a:moveTo>
                    <a:pt x="1968" y="1"/>
                  </a:moveTo>
                  <a:lnTo>
                    <a:pt x="1968" y="1"/>
                  </a:lnTo>
                  <a:cubicBezTo>
                    <a:pt x="2368" y="535"/>
                    <a:pt x="2602" y="1168"/>
                    <a:pt x="2602" y="1836"/>
                  </a:cubicBezTo>
                  <a:cubicBezTo>
                    <a:pt x="2602" y="3337"/>
                    <a:pt x="1501" y="4604"/>
                    <a:pt x="0" y="5038"/>
                  </a:cubicBezTo>
                  <a:cubicBezTo>
                    <a:pt x="100" y="5138"/>
                    <a:pt x="167" y="5238"/>
                    <a:pt x="267" y="5305"/>
                  </a:cubicBezTo>
                  <a:cubicBezTo>
                    <a:pt x="1835" y="4804"/>
                    <a:pt x="2936" y="3437"/>
                    <a:pt x="2936" y="1836"/>
                  </a:cubicBezTo>
                  <a:cubicBezTo>
                    <a:pt x="2936" y="1302"/>
                    <a:pt x="2802" y="802"/>
                    <a:pt x="2569" y="335"/>
                  </a:cubicBezTo>
                  <a:cubicBezTo>
                    <a:pt x="2368" y="201"/>
                    <a:pt x="2168" y="101"/>
                    <a:pt x="1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5"/>
            <p:cNvSpPr/>
            <p:nvPr/>
          </p:nvSpPr>
          <p:spPr>
            <a:xfrm>
              <a:off x="2470386" y="1500821"/>
              <a:ext cx="112662" cy="250414"/>
            </a:xfrm>
            <a:custGeom>
              <a:avLst/>
              <a:gdLst/>
              <a:ahLst/>
              <a:cxnLst/>
              <a:rect l="l" t="t" r="r" b="b"/>
              <a:pathLst>
                <a:path w="2537" h="5639" extrusionOk="0">
                  <a:moveTo>
                    <a:pt x="1" y="1"/>
                  </a:moveTo>
                  <a:cubicBezTo>
                    <a:pt x="1302" y="501"/>
                    <a:pt x="2203" y="1669"/>
                    <a:pt x="2203" y="3036"/>
                  </a:cubicBezTo>
                  <a:cubicBezTo>
                    <a:pt x="2203" y="3937"/>
                    <a:pt x="1802" y="4771"/>
                    <a:pt x="1168" y="5371"/>
                  </a:cubicBezTo>
                  <a:cubicBezTo>
                    <a:pt x="1235" y="5471"/>
                    <a:pt x="1302" y="5538"/>
                    <a:pt x="1369" y="5638"/>
                  </a:cubicBezTo>
                  <a:cubicBezTo>
                    <a:pt x="2069" y="4971"/>
                    <a:pt x="2536" y="4037"/>
                    <a:pt x="2536" y="3036"/>
                  </a:cubicBezTo>
                  <a:cubicBezTo>
                    <a:pt x="2536" y="1802"/>
                    <a:pt x="1869" y="701"/>
                    <a:pt x="835" y="34"/>
                  </a:cubicBezTo>
                  <a:cubicBezTo>
                    <a:pt x="501" y="1"/>
                    <a:pt x="234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5"/>
            <p:cNvSpPr/>
            <p:nvPr/>
          </p:nvSpPr>
          <p:spPr>
            <a:xfrm>
              <a:off x="2446716" y="1500821"/>
              <a:ext cx="373334" cy="373334"/>
            </a:xfrm>
            <a:custGeom>
              <a:avLst/>
              <a:gdLst/>
              <a:ahLst/>
              <a:cxnLst/>
              <a:rect l="l" t="t" r="r" b="b"/>
              <a:pathLst>
                <a:path w="8407" h="8407" extrusionOk="0">
                  <a:moveTo>
                    <a:pt x="34" y="1"/>
                  </a:moveTo>
                  <a:lnTo>
                    <a:pt x="0" y="101"/>
                  </a:lnTo>
                  <a:lnTo>
                    <a:pt x="8306" y="8407"/>
                  </a:lnTo>
                  <a:lnTo>
                    <a:pt x="8373" y="8407"/>
                  </a:lnTo>
                  <a:lnTo>
                    <a:pt x="8406" y="8373"/>
                  </a:lnTo>
                  <a:cubicBezTo>
                    <a:pt x="8406" y="8340"/>
                    <a:pt x="8406" y="8307"/>
                    <a:pt x="8406" y="8273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5"/>
            <p:cNvSpPr/>
            <p:nvPr/>
          </p:nvSpPr>
          <p:spPr>
            <a:xfrm>
              <a:off x="2824456" y="1305294"/>
              <a:ext cx="128915" cy="220750"/>
            </a:xfrm>
            <a:custGeom>
              <a:avLst/>
              <a:gdLst/>
              <a:ahLst/>
              <a:cxnLst/>
              <a:rect l="l" t="t" r="r" b="b"/>
              <a:pathLst>
                <a:path w="2903" h="4971" extrusionOk="0">
                  <a:moveTo>
                    <a:pt x="2602" y="1"/>
                  </a:moveTo>
                  <a:cubicBezTo>
                    <a:pt x="2502" y="67"/>
                    <a:pt x="2402" y="167"/>
                    <a:pt x="2335" y="234"/>
                  </a:cubicBezTo>
                  <a:cubicBezTo>
                    <a:pt x="2502" y="634"/>
                    <a:pt x="2569" y="1035"/>
                    <a:pt x="2569" y="1435"/>
                  </a:cubicBezTo>
                  <a:cubicBezTo>
                    <a:pt x="2569" y="2936"/>
                    <a:pt x="1501" y="4170"/>
                    <a:pt x="34" y="4604"/>
                  </a:cubicBezTo>
                  <a:cubicBezTo>
                    <a:pt x="34" y="4737"/>
                    <a:pt x="0" y="4871"/>
                    <a:pt x="0" y="4971"/>
                  </a:cubicBezTo>
                  <a:cubicBezTo>
                    <a:pt x="1668" y="4537"/>
                    <a:pt x="2902" y="3136"/>
                    <a:pt x="2902" y="1435"/>
                  </a:cubicBezTo>
                  <a:cubicBezTo>
                    <a:pt x="2902" y="935"/>
                    <a:pt x="2802" y="434"/>
                    <a:pt x="26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5"/>
            <p:cNvSpPr/>
            <p:nvPr/>
          </p:nvSpPr>
          <p:spPr>
            <a:xfrm>
              <a:off x="2820015" y="1963017"/>
              <a:ext cx="268132" cy="266667"/>
            </a:xfrm>
            <a:custGeom>
              <a:avLst/>
              <a:gdLst/>
              <a:ahLst/>
              <a:cxnLst/>
              <a:rect l="l" t="t" r="r" b="b"/>
              <a:pathLst>
                <a:path w="6038" h="6005" extrusionOk="0">
                  <a:moveTo>
                    <a:pt x="5638" y="0"/>
                  </a:moveTo>
                  <a:cubicBezTo>
                    <a:pt x="5471" y="0"/>
                    <a:pt x="5271" y="0"/>
                    <a:pt x="5037" y="34"/>
                  </a:cubicBezTo>
                  <a:cubicBezTo>
                    <a:pt x="4503" y="100"/>
                    <a:pt x="3803" y="267"/>
                    <a:pt x="3069" y="601"/>
                  </a:cubicBezTo>
                  <a:cubicBezTo>
                    <a:pt x="2936" y="701"/>
                    <a:pt x="2769" y="767"/>
                    <a:pt x="2635" y="867"/>
                  </a:cubicBezTo>
                  <a:cubicBezTo>
                    <a:pt x="2402" y="1001"/>
                    <a:pt x="2202" y="1168"/>
                    <a:pt x="1968" y="1334"/>
                  </a:cubicBezTo>
                  <a:cubicBezTo>
                    <a:pt x="1935" y="1368"/>
                    <a:pt x="1935" y="1368"/>
                    <a:pt x="1935" y="1401"/>
                  </a:cubicBezTo>
                  <a:cubicBezTo>
                    <a:pt x="1868" y="1435"/>
                    <a:pt x="1802" y="1501"/>
                    <a:pt x="1735" y="1568"/>
                  </a:cubicBezTo>
                  <a:cubicBezTo>
                    <a:pt x="701" y="2569"/>
                    <a:pt x="267" y="3770"/>
                    <a:pt x="100" y="4704"/>
                  </a:cubicBezTo>
                  <a:cubicBezTo>
                    <a:pt x="67" y="4770"/>
                    <a:pt x="67" y="4870"/>
                    <a:pt x="67" y="4937"/>
                  </a:cubicBezTo>
                  <a:cubicBezTo>
                    <a:pt x="0" y="5371"/>
                    <a:pt x="0" y="5738"/>
                    <a:pt x="0" y="5904"/>
                  </a:cubicBezTo>
                  <a:cubicBezTo>
                    <a:pt x="0" y="5938"/>
                    <a:pt x="0" y="5971"/>
                    <a:pt x="0" y="5971"/>
                  </a:cubicBezTo>
                  <a:lnTo>
                    <a:pt x="0" y="6004"/>
                  </a:lnTo>
                  <a:lnTo>
                    <a:pt x="67" y="6004"/>
                  </a:lnTo>
                  <a:cubicBezTo>
                    <a:pt x="200" y="6004"/>
                    <a:pt x="467" y="6004"/>
                    <a:pt x="801" y="5971"/>
                  </a:cubicBezTo>
                  <a:cubicBezTo>
                    <a:pt x="901" y="5971"/>
                    <a:pt x="1001" y="5938"/>
                    <a:pt x="1101" y="5938"/>
                  </a:cubicBezTo>
                  <a:cubicBezTo>
                    <a:pt x="1868" y="5804"/>
                    <a:pt x="2869" y="5537"/>
                    <a:pt x="3770" y="4837"/>
                  </a:cubicBezTo>
                  <a:cubicBezTo>
                    <a:pt x="3870" y="4770"/>
                    <a:pt x="3936" y="4704"/>
                    <a:pt x="4036" y="4637"/>
                  </a:cubicBezTo>
                  <a:cubicBezTo>
                    <a:pt x="4137" y="4570"/>
                    <a:pt x="4203" y="4503"/>
                    <a:pt x="4303" y="4403"/>
                  </a:cubicBezTo>
                  <a:cubicBezTo>
                    <a:pt x="4337" y="4337"/>
                    <a:pt x="4403" y="4303"/>
                    <a:pt x="4470" y="4237"/>
                  </a:cubicBezTo>
                  <a:cubicBezTo>
                    <a:pt x="4537" y="4170"/>
                    <a:pt x="4604" y="4103"/>
                    <a:pt x="4637" y="4036"/>
                  </a:cubicBezTo>
                  <a:cubicBezTo>
                    <a:pt x="4704" y="3970"/>
                    <a:pt x="4770" y="3903"/>
                    <a:pt x="4804" y="3836"/>
                  </a:cubicBezTo>
                  <a:cubicBezTo>
                    <a:pt x="6005" y="2302"/>
                    <a:pt x="6038" y="601"/>
                    <a:pt x="6005" y="67"/>
                  </a:cubicBezTo>
                  <a:lnTo>
                    <a:pt x="60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5"/>
            <p:cNvSpPr/>
            <p:nvPr/>
          </p:nvSpPr>
          <p:spPr>
            <a:xfrm>
              <a:off x="2855542" y="2165960"/>
              <a:ext cx="143747" cy="62259"/>
            </a:xfrm>
            <a:custGeom>
              <a:avLst/>
              <a:gdLst/>
              <a:ahLst/>
              <a:cxnLst/>
              <a:rect l="l" t="t" r="r" b="b"/>
              <a:pathLst>
                <a:path w="3237" h="1402" extrusionOk="0">
                  <a:moveTo>
                    <a:pt x="2536" y="0"/>
                  </a:moveTo>
                  <a:cubicBezTo>
                    <a:pt x="1435" y="0"/>
                    <a:pt x="501" y="567"/>
                    <a:pt x="1" y="1401"/>
                  </a:cubicBezTo>
                  <a:cubicBezTo>
                    <a:pt x="101" y="1401"/>
                    <a:pt x="201" y="1368"/>
                    <a:pt x="301" y="1368"/>
                  </a:cubicBezTo>
                  <a:cubicBezTo>
                    <a:pt x="768" y="667"/>
                    <a:pt x="1602" y="234"/>
                    <a:pt x="2536" y="234"/>
                  </a:cubicBezTo>
                  <a:cubicBezTo>
                    <a:pt x="2703" y="234"/>
                    <a:pt x="2836" y="234"/>
                    <a:pt x="2970" y="267"/>
                  </a:cubicBezTo>
                  <a:cubicBezTo>
                    <a:pt x="3070" y="200"/>
                    <a:pt x="3136" y="134"/>
                    <a:pt x="3236" y="67"/>
                  </a:cubicBezTo>
                  <a:cubicBezTo>
                    <a:pt x="3003" y="33"/>
                    <a:pt x="2769" y="0"/>
                    <a:pt x="2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5"/>
            <p:cNvSpPr/>
            <p:nvPr/>
          </p:nvSpPr>
          <p:spPr>
            <a:xfrm>
              <a:off x="2822946" y="2023722"/>
              <a:ext cx="91924" cy="158579"/>
            </a:xfrm>
            <a:custGeom>
              <a:avLst/>
              <a:gdLst/>
              <a:ahLst/>
              <a:cxnLst/>
              <a:rect l="l" t="t" r="r" b="b"/>
              <a:pathLst>
                <a:path w="2070" h="3571" extrusionOk="0">
                  <a:moveTo>
                    <a:pt x="1869" y="1"/>
                  </a:moveTo>
                  <a:cubicBezTo>
                    <a:pt x="1802" y="68"/>
                    <a:pt x="1736" y="134"/>
                    <a:pt x="1669" y="201"/>
                  </a:cubicBezTo>
                  <a:cubicBezTo>
                    <a:pt x="1769" y="468"/>
                    <a:pt x="1836" y="735"/>
                    <a:pt x="1836" y="1035"/>
                  </a:cubicBezTo>
                  <a:cubicBezTo>
                    <a:pt x="1836" y="2102"/>
                    <a:pt x="1102" y="3003"/>
                    <a:pt x="34" y="3303"/>
                  </a:cubicBezTo>
                  <a:cubicBezTo>
                    <a:pt x="34" y="3403"/>
                    <a:pt x="1" y="3503"/>
                    <a:pt x="1" y="3570"/>
                  </a:cubicBezTo>
                  <a:cubicBezTo>
                    <a:pt x="1202" y="3270"/>
                    <a:pt x="2069" y="2236"/>
                    <a:pt x="2069" y="1035"/>
                  </a:cubicBezTo>
                  <a:cubicBezTo>
                    <a:pt x="2069" y="668"/>
                    <a:pt x="2002" y="334"/>
                    <a:pt x="1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5"/>
            <p:cNvSpPr/>
            <p:nvPr/>
          </p:nvSpPr>
          <p:spPr>
            <a:xfrm>
              <a:off x="2926640" y="1989661"/>
              <a:ext cx="91924" cy="168926"/>
            </a:xfrm>
            <a:custGeom>
              <a:avLst/>
              <a:gdLst/>
              <a:ahLst/>
              <a:cxnLst/>
              <a:rect l="l" t="t" r="r" b="b"/>
              <a:pathLst>
                <a:path w="2070" h="3804" extrusionOk="0">
                  <a:moveTo>
                    <a:pt x="668" y="1"/>
                  </a:moveTo>
                  <a:cubicBezTo>
                    <a:pt x="535" y="67"/>
                    <a:pt x="368" y="167"/>
                    <a:pt x="234" y="234"/>
                  </a:cubicBezTo>
                  <a:cubicBezTo>
                    <a:pt x="68" y="568"/>
                    <a:pt x="1" y="935"/>
                    <a:pt x="1" y="1335"/>
                  </a:cubicBezTo>
                  <a:cubicBezTo>
                    <a:pt x="1" y="2469"/>
                    <a:pt x="768" y="3436"/>
                    <a:pt x="1902" y="3803"/>
                  </a:cubicBezTo>
                  <a:cubicBezTo>
                    <a:pt x="1936" y="3737"/>
                    <a:pt x="2002" y="3703"/>
                    <a:pt x="2069" y="3637"/>
                  </a:cubicBezTo>
                  <a:cubicBezTo>
                    <a:pt x="1002" y="3303"/>
                    <a:pt x="234" y="2402"/>
                    <a:pt x="234" y="1335"/>
                  </a:cubicBezTo>
                  <a:cubicBezTo>
                    <a:pt x="234" y="835"/>
                    <a:pt x="401" y="40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5"/>
            <p:cNvSpPr/>
            <p:nvPr/>
          </p:nvSpPr>
          <p:spPr>
            <a:xfrm>
              <a:off x="2990366" y="1963017"/>
              <a:ext cx="80022" cy="179273"/>
            </a:xfrm>
            <a:custGeom>
              <a:avLst/>
              <a:gdLst/>
              <a:ahLst/>
              <a:cxnLst/>
              <a:rect l="l" t="t" r="r" b="b"/>
              <a:pathLst>
                <a:path w="1802" h="4037" extrusionOk="0">
                  <a:moveTo>
                    <a:pt x="1802" y="0"/>
                  </a:moveTo>
                  <a:cubicBezTo>
                    <a:pt x="1635" y="0"/>
                    <a:pt x="1435" y="0"/>
                    <a:pt x="1201" y="34"/>
                  </a:cubicBezTo>
                  <a:cubicBezTo>
                    <a:pt x="467" y="501"/>
                    <a:pt x="0" y="1301"/>
                    <a:pt x="0" y="2168"/>
                  </a:cubicBezTo>
                  <a:cubicBezTo>
                    <a:pt x="0" y="2902"/>
                    <a:pt x="301" y="3536"/>
                    <a:pt x="801" y="4036"/>
                  </a:cubicBezTo>
                  <a:cubicBezTo>
                    <a:pt x="868" y="3970"/>
                    <a:pt x="934" y="3903"/>
                    <a:pt x="968" y="3836"/>
                  </a:cubicBezTo>
                  <a:cubicBezTo>
                    <a:pt x="501" y="3403"/>
                    <a:pt x="234" y="2836"/>
                    <a:pt x="234" y="2168"/>
                  </a:cubicBezTo>
                  <a:cubicBezTo>
                    <a:pt x="234" y="1201"/>
                    <a:pt x="868" y="367"/>
                    <a:pt x="18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5"/>
            <p:cNvSpPr/>
            <p:nvPr/>
          </p:nvSpPr>
          <p:spPr>
            <a:xfrm>
              <a:off x="2820015" y="1963017"/>
              <a:ext cx="266667" cy="266667"/>
            </a:xfrm>
            <a:custGeom>
              <a:avLst/>
              <a:gdLst/>
              <a:ahLst/>
              <a:cxnLst/>
              <a:rect l="l" t="t" r="r" b="b"/>
              <a:pathLst>
                <a:path w="6005" h="6005" extrusionOk="0">
                  <a:moveTo>
                    <a:pt x="5904" y="0"/>
                  </a:moveTo>
                  <a:lnTo>
                    <a:pt x="0" y="5904"/>
                  </a:lnTo>
                  <a:cubicBezTo>
                    <a:pt x="0" y="5938"/>
                    <a:pt x="0" y="5971"/>
                    <a:pt x="0" y="6004"/>
                  </a:cubicBezTo>
                  <a:lnTo>
                    <a:pt x="67" y="6004"/>
                  </a:lnTo>
                  <a:lnTo>
                    <a:pt x="6005" y="67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5"/>
            <p:cNvSpPr/>
            <p:nvPr/>
          </p:nvSpPr>
          <p:spPr>
            <a:xfrm>
              <a:off x="2722227" y="3793612"/>
              <a:ext cx="82998" cy="81488"/>
            </a:xfrm>
            <a:custGeom>
              <a:avLst/>
              <a:gdLst/>
              <a:ahLst/>
              <a:cxnLst/>
              <a:rect l="l" t="t" r="r" b="b"/>
              <a:pathLst>
                <a:path w="1869" h="1835" fill="none" extrusionOk="0">
                  <a:moveTo>
                    <a:pt x="34" y="834"/>
                  </a:moveTo>
                  <a:cubicBezTo>
                    <a:pt x="101" y="367"/>
                    <a:pt x="501" y="0"/>
                    <a:pt x="1001" y="34"/>
                  </a:cubicBezTo>
                  <a:cubicBezTo>
                    <a:pt x="1502" y="67"/>
                    <a:pt x="1869" y="501"/>
                    <a:pt x="1802" y="1001"/>
                  </a:cubicBezTo>
                  <a:cubicBezTo>
                    <a:pt x="1769" y="1468"/>
                    <a:pt x="1335" y="1835"/>
                    <a:pt x="868" y="1802"/>
                  </a:cubicBezTo>
                  <a:cubicBezTo>
                    <a:pt x="368" y="1768"/>
                    <a:pt x="1" y="1335"/>
                    <a:pt x="34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5"/>
            <p:cNvSpPr/>
            <p:nvPr/>
          </p:nvSpPr>
          <p:spPr>
            <a:xfrm>
              <a:off x="2859983" y="4163573"/>
              <a:ext cx="81532" cy="79001"/>
            </a:xfrm>
            <a:custGeom>
              <a:avLst/>
              <a:gdLst/>
              <a:ahLst/>
              <a:cxnLst/>
              <a:rect l="l" t="t" r="r" b="b"/>
              <a:pathLst>
                <a:path w="1836" h="1779" extrusionOk="0">
                  <a:moveTo>
                    <a:pt x="884" y="1"/>
                  </a:moveTo>
                  <a:cubicBezTo>
                    <a:pt x="435" y="1"/>
                    <a:pt x="65" y="348"/>
                    <a:pt x="34" y="809"/>
                  </a:cubicBezTo>
                  <a:cubicBezTo>
                    <a:pt x="1" y="1310"/>
                    <a:pt x="368" y="1710"/>
                    <a:pt x="835" y="1777"/>
                  </a:cubicBezTo>
                  <a:cubicBezTo>
                    <a:pt x="856" y="1778"/>
                    <a:pt x="877" y="1779"/>
                    <a:pt x="898" y="1779"/>
                  </a:cubicBezTo>
                  <a:cubicBezTo>
                    <a:pt x="1371" y="1779"/>
                    <a:pt x="1770" y="1422"/>
                    <a:pt x="1802" y="943"/>
                  </a:cubicBezTo>
                  <a:cubicBezTo>
                    <a:pt x="1836" y="476"/>
                    <a:pt x="1469" y="42"/>
                    <a:pt x="1002" y="9"/>
                  </a:cubicBezTo>
                  <a:cubicBezTo>
                    <a:pt x="962" y="3"/>
                    <a:pt x="923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5"/>
            <p:cNvSpPr/>
            <p:nvPr/>
          </p:nvSpPr>
          <p:spPr>
            <a:xfrm>
              <a:off x="2757798" y="4249857"/>
              <a:ext cx="88904" cy="88904"/>
            </a:xfrm>
            <a:custGeom>
              <a:avLst/>
              <a:gdLst/>
              <a:ahLst/>
              <a:cxnLst/>
              <a:rect l="l" t="t" r="r" b="b"/>
              <a:pathLst>
                <a:path w="2002" h="2002" fill="none" extrusionOk="0">
                  <a:moveTo>
                    <a:pt x="1568" y="334"/>
                  </a:moveTo>
                  <a:cubicBezTo>
                    <a:pt x="1935" y="634"/>
                    <a:pt x="2002" y="1201"/>
                    <a:pt x="1701" y="1568"/>
                  </a:cubicBezTo>
                  <a:cubicBezTo>
                    <a:pt x="1368" y="1968"/>
                    <a:pt x="801" y="2002"/>
                    <a:pt x="434" y="1702"/>
                  </a:cubicBezTo>
                  <a:cubicBezTo>
                    <a:pt x="67" y="1401"/>
                    <a:pt x="0" y="834"/>
                    <a:pt x="300" y="434"/>
                  </a:cubicBezTo>
                  <a:cubicBezTo>
                    <a:pt x="634" y="67"/>
                    <a:pt x="1168" y="0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5"/>
            <p:cNvSpPr/>
            <p:nvPr/>
          </p:nvSpPr>
          <p:spPr>
            <a:xfrm>
              <a:off x="2846660" y="4027641"/>
              <a:ext cx="88948" cy="88948"/>
            </a:xfrm>
            <a:custGeom>
              <a:avLst/>
              <a:gdLst/>
              <a:ahLst/>
              <a:cxnLst/>
              <a:rect l="l" t="t" r="r" b="b"/>
              <a:pathLst>
                <a:path w="2003" h="2003" fill="none" extrusionOk="0">
                  <a:moveTo>
                    <a:pt x="1568" y="334"/>
                  </a:moveTo>
                  <a:cubicBezTo>
                    <a:pt x="1935" y="635"/>
                    <a:pt x="2002" y="1202"/>
                    <a:pt x="1702" y="1569"/>
                  </a:cubicBezTo>
                  <a:cubicBezTo>
                    <a:pt x="1368" y="1935"/>
                    <a:pt x="835" y="2002"/>
                    <a:pt x="434" y="1702"/>
                  </a:cubicBezTo>
                  <a:cubicBezTo>
                    <a:pt x="67" y="1402"/>
                    <a:pt x="1" y="835"/>
                    <a:pt x="301" y="434"/>
                  </a:cubicBezTo>
                  <a:cubicBezTo>
                    <a:pt x="634" y="67"/>
                    <a:pt x="1202" y="1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5"/>
            <p:cNvSpPr/>
            <p:nvPr/>
          </p:nvSpPr>
          <p:spPr>
            <a:xfrm>
              <a:off x="2818505" y="4355059"/>
              <a:ext cx="88948" cy="79223"/>
            </a:xfrm>
            <a:custGeom>
              <a:avLst/>
              <a:gdLst/>
              <a:ahLst/>
              <a:cxnLst/>
              <a:rect l="l" t="t" r="r" b="b"/>
              <a:pathLst>
                <a:path w="2003" h="1784" extrusionOk="0">
                  <a:moveTo>
                    <a:pt x="980" y="0"/>
                  </a:moveTo>
                  <a:cubicBezTo>
                    <a:pt x="721" y="0"/>
                    <a:pt x="469" y="109"/>
                    <a:pt x="301" y="333"/>
                  </a:cubicBezTo>
                  <a:cubicBezTo>
                    <a:pt x="1" y="700"/>
                    <a:pt x="34" y="1267"/>
                    <a:pt x="435" y="1567"/>
                  </a:cubicBezTo>
                  <a:cubicBezTo>
                    <a:pt x="596" y="1715"/>
                    <a:pt x="797" y="1784"/>
                    <a:pt x="997" y="1784"/>
                  </a:cubicBezTo>
                  <a:cubicBezTo>
                    <a:pt x="1250" y="1784"/>
                    <a:pt x="1501" y="1673"/>
                    <a:pt x="1669" y="1467"/>
                  </a:cubicBezTo>
                  <a:cubicBezTo>
                    <a:pt x="2002" y="1067"/>
                    <a:pt x="1936" y="500"/>
                    <a:pt x="1569" y="200"/>
                  </a:cubicBezTo>
                  <a:cubicBezTo>
                    <a:pt x="1392" y="68"/>
                    <a:pt x="1184" y="0"/>
                    <a:pt x="9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5"/>
            <p:cNvSpPr/>
            <p:nvPr/>
          </p:nvSpPr>
          <p:spPr>
            <a:xfrm>
              <a:off x="2700023" y="3998909"/>
              <a:ext cx="88904" cy="79134"/>
            </a:xfrm>
            <a:custGeom>
              <a:avLst/>
              <a:gdLst/>
              <a:ahLst/>
              <a:cxnLst/>
              <a:rect l="l" t="t" r="r" b="b"/>
              <a:pathLst>
                <a:path w="2002" h="1782" extrusionOk="0">
                  <a:moveTo>
                    <a:pt x="985" y="0"/>
                  </a:moveTo>
                  <a:cubicBezTo>
                    <a:pt x="727" y="0"/>
                    <a:pt x="471" y="120"/>
                    <a:pt x="301" y="348"/>
                  </a:cubicBezTo>
                  <a:cubicBezTo>
                    <a:pt x="0" y="714"/>
                    <a:pt x="34" y="1282"/>
                    <a:pt x="434" y="1582"/>
                  </a:cubicBezTo>
                  <a:cubicBezTo>
                    <a:pt x="596" y="1714"/>
                    <a:pt x="796" y="1781"/>
                    <a:pt x="995" y="1781"/>
                  </a:cubicBezTo>
                  <a:cubicBezTo>
                    <a:pt x="1249" y="1781"/>
                    <a:pt x="1500" y="1672"/>
                    <a:pt x="1668" y="1448"/>
                  </a:cubicBezTo>
                  <a:cubicBezTo>
                    <a:pt x="2002" y="1081"/>
                    <a:pt x="1935" y="514"/>
                    <a:pt x="1535" y="214"/>
                  </a:cubicBezTo>
                  <a:cubicBezTo>
                    <a:pt x="1376" y="70"/>
                    <a:pt x="1180" y="0"/>
                    <a:pt x="9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2862958" y="3850676"/>
              <a:ext cx="88948" cy="78779"/>
            </a:xfrm>
            <a:custGeom>
              <a:avLst/>
              <a:gdLst/>
              <a:ahLst/>
              <a:cxnLst/>
              <a:rect l="l" t="t" r="r" b="b"/>
              <a:pathLst>
                <a:path w="2003" h="1774" extrusionOk="0">
                  <a:moveTo>
                    <a:pt x="979" y="0"/>
                  </a:moveTo>
                  <a:cubicBezTo>
                    <a:pt x="720" y="0"/>
                    <a:pt x="469" y="111"/>
                    <a:pt x="301" y="316"/>
                  </a:cubicBezTo>
                  <a:cubicBezTo>
                    <a:pt x="1" y="717"/>
                    <a:pt x="34" y="1284"/>
                    <a:pt x="434" y="1584"/>
                  </a:cubicBezTo>
                  <a:cubicBezTo>
                    <a:pt x="590" y="1712"/>
                    <a:pt x="783" y="1773"/>
                    <a:pt x="975" y="1773"/>
                  </a:cubicBezTo>
                  <a:cubicBezTo>
                    <a:pt x="1236" y="1773"/>
                    <a:pt x="1496" y="1661"/>
                    <a:pt x="1668" y="1451"/>
                  </a:cubicBezTo>
                  <a:cubicBezTo>
                    <a:pt x="2002" y="1084"/>
                    <a:pt x="1935" y="517"/>
                    <a:pt x="1568" y="216"/>
                  </a:cubicBezTo>
                  <a:cubicBezTo>
                    <a:pt x="1392" y="69"/>
                    <a:pt x="1183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3345227" y="3374059"/>
              <a:ext cx="78557" cy="80022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768" y="901"/>
                  </a:moveTo>
                  <a:cubicBezTo>
                    <a:pt x="1768" y="1401"/>
                    <a:pt x="1368" y="1801"/>
                    <a:pt x="868" y="1801"/>
                  </a:cubicBezTo>
                  <a:cubicBezTo>
                    <a:pt x="401" y="1801"/>
                    <a:pt x="0" y="1401"/>
                    <a:pt x="0" y="901"/>
                  </a:cubicBezTo>
                  <a:cubicBezTo>
                    <a:pt x="0" y="400"/>
                    <a:pt x="401" y="0"/>
                    <a:pt x="868" y="0"/>
                  </a:cubicBezTo>
                  <a:cubicBezTo>
                    <a:pt x="1368" y="0"/>
                    <a:pt x="1768" y="400"/>
                    <a:pt x="1768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3143745" y="3464384"/>
              <a:ext cx="80067" cy="80067"/>
            </a:xfrm>
            <a:custGeom>
              <a:avLst/>
              <a:gdLst/>
              <a:ahLst/>
              <a:cxnLst/>
              <a:rect l="l" t="t" r="r" b="b"/>
              <a:pathLst>
                <a:path w="1803" h="1803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402"/>
                    <a:pt x="401" y="1802"/>
                    <a:pt x="902" y="1802"/>
                  </a:cubicBezTo>
                  <a:cubicBezTo>
                    <a:pt x="1402" y="1802"/>
                    <a:pt x="1802" y="1402"/>
                    <a:pt x="1802" y="901"/>
                  </a:cubicBezTo>
                  <a:cubicBezTo>
                    <a:pt x="1802" y="401"/>
                    <a:pt x="1402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3514112" y="3097044"/>
              <a:ext cx="151119" cy="151119"/>
            </a:xfrm>
            <a:custGeom>
              <a:avLst/>
              <a:gdLst/>
              <a:ahLst/>
              <a:cxnLst/>
              <a:rect l="l" t="t" r="r" b="b"/>
              <a:pathLst>
                <a:path w="3403" h="3403" extrusionOk="0">
                  <a:moveTo>
                    <a:pt x="1701" y="0"/>
                  </a:moveTo>
                  <a:cubicBezTo>
                    <a:pt x="767" y="0"/>
                    <a:pt x="0" y="767"/>
                    <a:pt x="0" y="1701"/>
                  </a:cubicBezTo>
                  <a:cubicBezTo>
                    <a:pt x="0" y="2635"/>
                    <a:pt x="767" y="3403"/>
                    <a:pt x="1701" y="3403"/>
                  </a:cubicBezTo>
                  <a:cubicBezTo>
                    <a:pt x="2635" y="3403"/>
                    <a:pt x="3403" y="2635"/>
                    <a:pt x="3403" y="1701"/>
                  </a:cubicBezTo>
                  <a:cubicBezTo>
                    <a:pt x="3403" y="767"/>
                    <a:pt x="2635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3416325" y="2523740"/>
              <a:ext cx="124474" cy="125984"/>
            </a:xfrm>
            <a:custGeom>
              <a:avLst/>
              <a:gdLst/>
              <a:ahLst/>
              <a:cxnLst/>
              <a:rect l="l" t="t" r="r" b="b"/>
              <a:pathLst>
                <a:path w="2803" h="2837" extrusionOk="0">
                  <a:moveTo>
                    <a:pt x="1402" y="1"/>
                  </a:moveTo>
                  <a:cubicBezTo>
                    <a:pt x="634" y="1"/>
                    <a:pt x="1" y="635"/>
                    <a:pt x="1" y="1402"/>
                  </a:cubicBezTo>
                  <a:cubicBezTo>
                    <a:pt x="1" y="2203"/>
                    <a:pt x="634" y="2836"/>
                    <a:pt x="1402" y="2836"/>
                  </a:cubicBezTo>
                  <a:cubicBezTo>
                    <a:pt x="2169" y="2836"/>
                    <a:pt x="2803" y="2203"/>
                    <a:pt x="2803" y="1402"/>
                  </a:cubicBezTo>
                  <a:cubicBezTo>
                    <a:pt x="2803" y="635"/>
                    <a:pt x="2169" y="1"/>
                    <a:pt x="1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5"/>
            <p:cNvSpPr/>
            <p:nvPr/>
          </p:nvSpPr>
          <p:spPr>
            <a:xfrm rot="899912" flipH="1">
              <a:off x="3201727" y="1398727"/>
              <a:ext cx="78558" cy="78558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1" y="0"/>
                  </a:moveTo>
                  <a:cubicBezTo>
                    <a:pt x="401" y="0"/>
                    <a:pt x="0" y="400"/>
                    <a:pt x="0" y="901"/>
                  </a:cubicBezTo>
                  <a:cubicBezTo>
                    <a:pt x="0" y="1368"/>
                    <a:pt x="401" y="1768"/>
                    <a:pt x="901" y="1768"/>
                  </a:cubicBezTo>
                  <a:cubicBezTo>
                    <a:pt x="1368" y="1768"/>
                    <a:pt x="1768" y="1368"/>
                    <a:pt x="1768" y="901"/>
                  </a:cubicBezTo>
                  <a:cubicBezTo>
                    <a:pt x="1768" y="400"/>
                    <a:pt x="1368" y="0"/>
                    <a:pt x="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5"/>
            <p:cNvSpPr/>
            <p:nvPr/>
          </p:nvSpPr>
          <p:spPr>
            <a:xfrm rot="899912" flipH="1">
              <a:off x="3010896" y="1573007"/>
              <a:ext cx="78558" cy="78558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368"/>
                    <a:pt x="401" y="1769"/>
                    <a:pt x="902" y="1769"/>
                  </a:cubicBezTo>
                  <a:cubicBezTo>
                    <a:pt x="1402" y="1769"/>
                    <a:pt x="1769" y="1368"/>
                    <a:pt x="1769" y="901"/>
                  </a:cubicBezTo>
                  <a:cubicBezTo>
                    <a:pt x="1769" y="401"/>
                    <a:pt x="1369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5"/>
            <p:cNvSpPr/>
            <p:nvPr/>
          </p:nvSpPr>
          <p:spPr>
            <a:xfrm rot="1649297">
              <a:off x="2869013" y="1023364"/>
              <a:ext cx="157073" cy="157073"/>
            </a:xfrm>
            <a:custGeom>
              <a:avLst/>
              <a:gdLst/>
              <a:ahLst/>
              <a:cxnLst/>
              <a:rect l="l" t="t" r="r" b="b"/>
              <a:pathLst>
                <a:path w="3537" h="3537" fill="none" extrusionOk="0">
                  <a:moveTo>
                    <a:pt x="3536" y="1769"/>
                  </a:moveTo>
                  <a:cubicBezTo>
                    <a:pt x="3536" y="2736"/>
                    <a:pt x="2769" y="3537"/>
                    <a:pt x="1768" y="3537"/>
                  </a:cubicBezTo>
                  <a:cubicBezTo>
                    <a:pt x="801" y="3537"/>
                    <a:pt x="0" y="2736"/>
                    <a:pt x="0" y="1769"/>
                  </a:cubicBezTo>
                  <a:cubicBezTo>
                    <a:pt x="0" y="768"/>
                    <a:pt x="801" y="1"/>
                    <a:pt x="1768" y="1"/>
                  </a:cubicBezTo>
                  <a:cubicBezTo>
                    <a:pt x="2769" y="1"/>
                    <a:pt x="3536" y="768"/>
                    <a:pt x="3536" y="1769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5"/>
            <p:cNvSpPr/>
            <p:nvPr/>
          </p:nvSpPr>
          <p:spPr>
            <a:xfrm rot="1649297">
              <a:off x="2627044" y="776484"/>
              <a:ext cx="77093" cy="78559"/>
            </a:xfrm>
            <a:custGeom>
              <a:avLst/>
              <a:gdLst/>
              <a:ahLst/>
              <a:cxnLst/>
              <a:rect l="l" t="t" r="r" b="b"/>
              <a:pathLst>
                <a:path w="1736" h="1769" fill="none" extrusionOk="0">
                  <a:moveTo>
                    <a:pt x="1735" y="901"/>
                  </a:moveTo>
                  <a:cubicBezTo>
                    <a:pt x="1735" y="1368"/>
                    <a:pt x="1335" y="1768"/>
                    <a:pt x="868" y="1768"/>
                  </a:cubicBezTo>
                  <a:cubicBezTo>
                    <a:pt x="368" y="1768"/>
                    <a:pt x="1" y="1368"/>
                    <a:pt x="1" y="901"/>
                  </a:cubicBezTo>
                  <a:cubicBezTo>
                    <a:pt x="1" y="401"/>
                    <a:pt x="368" y="0"/>
                    <a:pt x="868" y="0"/>
                  </a:cubicBezTo>
                  <a:cubicBezTo>
                    <a:pt x="1335" y="34"/>
                    <a:pt x="1735" y="401"/>
                    <a:pt x="1735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5"/>
            <p:cNvSpPr/>
            <p:nvPr/>
          </p:nvSpPr>
          <p:spPr>
            <a:xfrm>
              <a:off x="3067368" y="543751"/>
              <a:ext cx="91934" cy="91025"/>
            </a:xfrm>
            <a:custGeom>
              <a:avLst/>
              <a:gdLst/>
              <a:ahLst/>
              <a:cxnLst/>
              <a:rect l="l" t="t" r="r" b="b"/>
              <a:pathLst>
                <a:path w="3337" h="3304" extrusionOk="0">
                  <a:moveTo>
                    <a:pt x="1669" y="1"/>
                  </a:moveTo>
                  <a:cubicBezTo>
                    <a:pt x="768" y="1"/>
                    <a:pt x="1" y="735"/>
                    <a:pt x="1" y="1635"/>
                  </a:cubicBezTo>
                  <a:cubicBezTo>
                    <a:pt x="1" y="2536"/>
                    <a:pt x="768" y="3303"/>
                    <a:pt x="1669" y="3303"/>
                  </a:cubicBezTo>
                  <a:cubicBezTo>
                    <a:pt x="2603" y="3303"/>
                    <a:pt x="3336" y="2569"/>
                    <a:pt x="3336" y="1635"/>
                  </a:cubicBezTo>
                  <a:cubicBezTo>
                    <a:pt x="3336" y="735"/>
                    <a:pt x="2603" y="1"/>
                    <a:pt x="1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5"/>
            <p:cNvSpPr/>
            <p:nvPr/>
          </p:nvSpPr>
          <p:spPr>
            <a:xfrm>
              <a:off x="1138659" y="1212709"/>
              <a:ext cx="157069" cy="157069"/>
            </a:xfrm>
            <a:custGeom>
              <a:avLst/>
              <a:gdLst/>
              <a:ahLst/>
              <a:cxnLst/>
              <a:rect l="l" t="t" r="r" b="b"/>
              <a:pathLst>
                <a:path w="3537" h="3537" fill="none" extrusionOk="0">
                  <a:moveTo>
                    <a:pt x="3536" y="1769"/>
                  </a:moveTo>
                  <a:cubicBezTo>
                    <a:pt x="3536" y="2736"/>
                    <a:pt x="2769" y="3537"/>
                    <a:pt x="1768" y="3537"/>
                  </a:cubicBezTo>
                  <a:cubicBezTo>
                    <a:pt x="801" y="3537"/>
                    <a:pt x="0" y="2736"/>
                    <a:pt x="0" y="1769"/>
                  </a:cubicBezTo>
                  <a:cubicBezTo>
                    <a:pt x="0" y="768"/>
                    <a:pt x="801" y="1"/>
                    <a:pt x="1768" y="1"/>
                  </a:cubicBezTo>
                  <a:cubicBezTo>
                    <a:pt x="2769" y="1"/>
                    <a:pt x="3536" y="768"/>
                    <a:pt x="3536" y="1769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ubtitle 50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305800" cy="3886200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endParaRPr lang="sr-Latn-RS" dirty="0" smtClean="0"/>
          </a:p>
          <a:p>
            <a:pPr>
              <a:buFont typeface="Courier New" pitchFamily="49" charset="0"/>
              <a:buChar char="o"/>
            </a:pPr>
            <a:r>
              <a:rPr lang="sr-Latn-RS" sz="1400" dirty="0" smtClean="0"/>
              <a:t>1942.  Georgy Gause i Maria Brazhnikova – izolovali antibiotsko jedinjenje iz bakterije Bacillus brevis koje su nazvali Gramicidin Soviet.</a:t>
            </a:r>
          </a:p>
          <a:p>
            <a:pPr>
              <a:buFont typeface="Courier New" pitchFamily="49" charset="0"/>
              <a:buChar char="o"/>
            </a:pPr>
            <a:endParaRPr lang="sr-Latn-RS" sz="1400" dirty="0" smtClean="0"/>
          </a:p>
          <a:p>
            <a:pPr>
              <a:buFont typeface="Courier New" pitchFamily="49" charset="0"/>
              <a:buChar char="o"/>
            </a:pPr>
            <a:r>
              <a:rPr lang="sr-Latn-RS" sz="1400" dirty="0" smtClean="0"/>
              <a:t>Distribucija  antibiotika</a:t>
            </a:r>
          </a:p>
          <a:p>
            <a:pPr>
              <a:buFont typeface="Courier New" pitchFamily="49" charset="0"/>
              <a:buChar char="o"/>
            </a:pPr>
            <a:endParaRPr lang="sr-Latn-RS" sz="1400" dirty="0" smtClean="0"/>
          </a:p>
          <a:p>
            <a:pPr>
              <a:buFont typeface="Courier New" pitchFamily="49" charset="0"/>
              <a:buChar char="o"/>
            </a:pPr>
            <a:r>
              <a:rPr lang="sr-Latn-RS" sz="1400" dirty="0" smtClean="0"/>
              <a:t>1944.  američki naučnici proizveli 2 miliona doza penicilina za savezničku invaziju na Normandiju.</a:t>
            </a:r>
          </a:p>
          <a:p>
            <a:pPr>
              <a:buFont typeface="Courier New" pitchFamily="49" charset="0"/>
              <a:buChar char="o"/>
            </a:pPr>
            <a:endParaRPr lang="sr-Latn-RS" sz="1400" dirty="0" smtClean="0"/>
          </a:p>
          <a:p>
            <a:pPr>
              <a:buFont typeface="Courier New" pitchFamily="49" charset="0"/>
              <a:buChar char="o"/>
            </a:pPr>
            <a:r>
              <a:rPr lang="sr-Latn-RS" sz="1400" dirty="0" smtClean="0"/>
              <a:t>Istraživanje hemijske strukture penicilina nastvio je engleski biolog Richard Synge.</a:t>
            </a:r>
          </a:p>
          <a:p>
            <a:pPr>
              <a:buFont typeface="Courier New" pitchFamily="49" charset="0"/>
              <a:buChar char="o"/>
            </a:pPr>
            <a:endParaRPr lang="sr-Latn-RS" sz="1400" dirty="0" smtClean="0"/>
          </a:p>
          <a:p>
            <a:pPr>
              <a:buFont typeface="Courier New" pitchFamily="49" charset="0"/>
              <a:buChar char="o"/>
            </a:pPr>
            <a:r>
              <a:rPr lang="sr-Latn-RS" sz="1400" dirty="0" smtClean="0"/>
              <a:t>Pokazao da hemijska struktura penicilina predstavlja kratke sekvence aminokiselina (tj. mini proteine) – peptidi.</a:t>
            </a:r>
          </a:p>
          <a:p>
            <a:pPr>
              <a:buFont typeface="Courier New" pitchFamily="49" charset="0"/>
              <a:buChar char="o"/>
            </a:pPr>
            <a:endParaRPr lang="sr-Latn-RS" sz="1400" dirty="0" smtClean="0"/>
          </a:p>
          <a:p>
            <a:pPr>
              <a:buFont typeface="Courier New" pitchFamily="49" charset="0"/>
              <a:buChar char="o"/>
            </a:pPr>
            <a:r>
              <a:rPr lang="sr-Latn-RS" sz="1400" dirty="0" smtClean="0"/>
              <a:t>1946. Gaus je dobio Staljinovu nagradu.</a:t>
            </a:r>
          </a:p>
          <a:p>
            <a:pPr>
              <a:buFont typeface="Courier New" pitchFamily="49" charset="0"/>
              <a:buChar char="o"/>
            </a:pPr>
            <a:endParaRPr lang="sr-Latn-RS" sz="1400" dirty="0" smtClean="0"/>
          </a:p>
          <a:p>
            <a:pPr>
              <a:buFont typeface="Courier New" pitchFamily="49" charset="0"/>
              <a:buChar char="o"/>
            </a:pPr>
            <a:r>
              <a:rPr lang="sr-Latn-RS" sz="1400" dirty="0" smtClean="0"/>
              <a:t>1952. Synge je dobio Nobelovu nagradu.</a:t>
            </a:r>
          </a:p>
          <a:p>
            <a:pPr>
              <a:buFont typeface="Courier New" pitchFamily="49" charset="0"/>
              <a:buChar char="o"/>
            </a:pPr>
            <a:endParaRPr lang="sr-Latn-RS" sz="1400" dirty="0" smtClean="0"/>
          </a:p>
          <a:p>
            <a:pPr>
              <a:buFont typeface="Courier New" pitchFamily="49" charset="0"/>
              <a:buChar char="o"/>
            </a:pPr>
            <a:endParaRPr lang="sr-Latn-RS" dirty="0" smtClean="0"/>
          </a:p>
          <a:p>
            <a:pPr>
              <a:buFont typeface="Courier New" pitchFamily="49" charset="0"/>
              <a:buChar char="o"/>
            </a:pPr>
            <a:endParaRPr lang="sr-Latn-RS" dirty="0" smtClean="0"/>
          </a:p>
          <a:p>
            <a:pPr>
              <a:buFont typeface="Courier New" pitchFamily="49" charset="0"/>
              <a:buChar char="o"/>
            </a:pPr>
            <a:endParaRPr lang="sr-Latn-RS" dirty="0" smtClean="0"/>
          </a:p>
          <a:p>
            <a:pPr>
              <a:buFont typeface="Courier New" pitchFamily="49" charset="0"/>
              <a:buChar char="o"/>
            </a:pPr>
            <a:endParaRPr lang="sr-Latn-RS" dirty="0" smtClean="0"/>
          </a:p>
          <a:p>
            <a:pPr>
              <a:buFont typeface="Courier New" pitchFamily="49" charset="0"/>
              <a:buChar char="o"/>
            </a:pPr>
            <a:endParaRPr lang="sr-Latn-R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9" name="Title 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accent1"/>
                </a:solidFill>
              </a:rPr>
              <a:t>Otkriće </a:t>
            </a:r>
            <a:r>
              <a:rPr lang="sr-Latn-RS" dirty="0" smtClean="0">
                <a:solidFill>
                  <a:schemeClr val="tx1">
                    <a:lumMod val="50000"/>
                  </a:schemeClr>
                </a:solidFill>
              </a:rPr>
              <a:t>antibiotika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Maseni spektrometar ne mjeri jednostavno fragmente podpeptida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r>
              <a:rPr lang="sr-Latn-RS" sz="1600" dirty="0" smtClean="0"/>
              <a:t>Jonizuje fragmente peptida</a:t>
            </a:r>
          </a:p>
          <a:p>
            <a:endParaRPr lang="sr-Latn-RS" sz="1600" dirty="0" smtClean="0"/>
          </a:p>
          <a:p>
            <a:r>
              <a:rPr lang="sr-Latn-RS" sz="1600" dirty="0" smtClean="0"/>
              <a:t>Sortira fragmente koristeći elektromagnetno polje, prema masi</a:t>
            </a:r>
          </a:p>
          <a:p>
            <a:endParaRPr lang="sr-Latn-RS" sz="1600" dirty="0" smtClean="0"/>
          </a:p>
          <a:p>
            <a:r>
              <a:rPr lang="sr-Latn-RS" sz="1600" dirty="0" smtClean="0"/>
              <a:t>Mjeri odnos masa/naelektrisanje za svaki fragment</a:t>
            </a:r>
          </a:p>
          <a:p>
            <a:endParaRPr lang="sr-Latn-RS" sz="1600" dirty="0" smtClean="0"/>
          </a:p>
          <a:p>
            <a:r>
              <a:rPr lang="sr-Latn-RS" sz="1600" dirty="0" smtClean="0"/>
              <a:t>Određuje intenzitet ( kao broj jona) u svakom odnosu masa/naelektrisanje</a:t>
            </a:r>
          </a:p>
          <a:p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Kao izlaz iz masenog spektromentra ne dobijamo eksperimentalni spektar nego grafik intenziteta prema odnosu mase i naelektrisanja.</a:t>
            </a: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2400" dirty="0" smtClean="0">
                <a:solidFill>
                  <a:schemeClr val="accent1"/>
                </a:solidFill>
              </a:rPr>
              <a:t>Spektri u </a:t>
            </a:r>
            <a:r>
              <a:rPr lang="sr-Latn-RS" sz="2400" dirty="0" smtClean="0">
                <a:solidFill>
                  <a:schemeClr val="tx1">
                    <a:lumMod val="50000"/>
                  </a:schemeClr>
                </a:solidFill>
              </a:rPr>
              <a:t>realnosti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0000" y="971550"/>
            <a:ext cx="7704000" cy="3660602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Realni spektar:</a:t>
            </a:r>
          </a:p>
          <a:p>
            <a:pPr>
              <a:buFont typeface="Courier New" pitchFamily="49" charset="0"/>
              <a:buChar char="o"/>
            </a:pP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2400" dirty="0" smtClean="0">
                <a:solidFill>
                  <a:schemeClr val="accent1"/>
                </a:solidFill>
              </a:rPr>
              <a:t>Spektri u </a:t>
            </a:r>
            <a:r>
              <a:rPr lang="sr-Latn-RS" sz="2400" dirty="0" smtClean="0">
                <a:solidFill>
                  <a:schemeClr val="tx1">
                    <a:lumMod val="50000"/>
                  </a:schemeClr>
                </a:solidFill>
              </a:rPr>
              <a:t>realnosti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 descr="dog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57350"/>
            <a:ext cx="5524867" cy="2946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5" name="Google Shape;2085;p48"/>
          <p:cNvGrpSpPr/>
          <p:nvPr/>
        </p:nvGrpSpPr>
        <p:grpSpPr>
          <a:xfrm>
            <a:off x="0" y="4158575"/>
            <a:ext cx="9143821" cy="984011"/>
            <a:chOff x="0" y="4158575"/>
            <a:chExt cx="9143821" cy="984011"/>
          </a:xfrm>
        </p:grpSpPr>
        <p:sp>
          <p:nvSpPr>
            <p:cNvPr id="2086" name="Google Shape;2086;p48"/>
            <p:cNvSpPr/>
            <p:nvPr/>
          </p:nvSpPr>
          <p:spPr>
            <a:xfrm>
              <a:off x="0" y="4158575"/>
              <a:ext cx="9143821" cy="984011"/>
            </a:xfrm>
            <a:custGeom>
              <a:avLst/>
              <a:gdLst/>
              <a:ahLst/>
              <a:cxnLst/>
              <a:rect l="l" t="t" r="r" b="b"/>
              <a:pathLst>
                <a:path w="183032" h="42732" fill="none" extrusionOk="0">
                  <a:moveTo>
                    <a:pt x="1" y="42732"/>
                  </a:moveTo>
                  <a:lnTo>
                    <a:pt x="1" y="1"/>
                  </a:lnTo>
                  <a:lnTo>
                    <a:pt x="183031" y="1"/>
                  </a:lnTo>
                  <a:lnTo>
                    <a:pt x="183031" y="42732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8"/>
            <p:cNvSpPr/>
            <p:nvPr/>
          </p:nvSpPr>
          <p:spPr>
            <a:xfrm>
              <a:off x="311631" y="4331411"/>
              <a:ext cx="8457205" cy="811167"/>
            </a:xfrm>
            <a:custGeom>
              <a:avLst/>
              <a:gdLst/>
              <a:ahLst/>
              <a:cxnLst/>
              <a:rect l="l" t="t" r="r" b="b"/>
              <a:pathLst>
                <a:path w="169288" h="35226" fill="none" extrusionOk="0">
                  <a:moveTo>
                    <a:pt x="0" y="35226"/>
                  </a:moveTo>
                  <a:lnTo>
                    <a:pt x="0" y="0"/>
                  </a:lnTo>
                  <a:lnTo>
                    <a:pt x="169288" y="0"/>
                  </a:lnTo>
                  <a:lnTo>
                    <a:pt x="169288" y="35226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8" name="Google Shape;2088;p48"/>
          <p:cNvSpPr txBox="1">
            <a:spLocks noGrp="1"/>
          </p:cNvSpPr>
          <p:nvPr>
            <p:ph type="title"/>
          </p:nvPr>
        </p:nvSpPr>
        <p:spPr>
          <a:xfrm flipH="1">
            <a:off x="1974300" y="975600"/>
            <a:ext cx="51954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chemeClr val="accent1"/>
                </a:solidFill>
              </a:rPr>
              <a:t>Hvala na</a:t>
            </a:r>
            <a:r>
              <a:rPr lang="en" dirty="0" smtClean="0">
                <a:solidFill>
                  <a:schemeClr val="accent1"/>
                </a:solidFill>
              </a:rPr>
              <a:t> </a:t>
            </a:r>
            <a:r>
              <a:rPr lang="sr-Latn-RS" dirty="0" smtClean="0">
                <a:solidFill>
                  <a:schemeClr val="bg2"/>
                </a:solidFill>
              </a:rPr>
              <a:t>pažnji</a:t>
            </a:r>
            <a:endParaRPr>
              <a:solidFill>
                <a:schemeClr val="bg2"/>
              </a:solidFill>
            </a:endParaRPr>
          </a:p>
        </p:txBody>
      </p:sp>
      <p:grpSp>
        <p:nvGrpSpPr>
          <p:cNvPr id="2089" name="Google Shape;2089;p48"/>
          <p:cNvGrpSpPr/>
          <p:nvPr/>
        </p:nvGrpSpPr>
        <p:grpSpPr>
          <a:xfrm flipH="1">
            <a:off x="6724699" y="1651792"/>
            <a:ext cx="2386758" cy="3489907"/>
            <a:chOff x="479212" y="1651792"/>
            <a:chExt cx="2386758" cy="3489907"/>
          </a:xfrm>
        </p:grpSpPr>
        <p:sp>
          <p:nvSpPr>
            <p:cNvPr id="2090" name="Google Shape;2090;p48"/>
            <p:cNvSpPr/>
            <p:nvPr/>
          </p:nvSpPr>
          <p:spPr>
            <a:xfrm>
              <a:off x="1419150" y="1790700"/>
              <a:ext cx="536100" cy="67620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1" name="Google Shape;2091;p48"/>
            <p:cNvGrpSpPr/>
            <p:nvPr/>
          </p:nvGrpSpPr>
          <p:grpSpPr>
            <a:xfrm flipH="1">
              <a:off x="1753437" y="2610667"/>
              <a:ext cx="1112533" cy="1678292"/>
              <a:chOff x="5285625" y="2844025"/>
              <a:chExt cx="1010750" cy="1524750"/>
            </a:xfrm>
          </p:grpSpPr>
          <p:sp>
            <p:nvSpPr>
              <p:cNvPr id="2092" name="Google Shape;2092;p48"/>
              <p:cNvSpPr/>
              <p:nvPr/>
            </p:nvSpPr>
            <p:spPr>
              <a:xfrm>
                <a:off x="5285625" y="3573975"/>
                <a:ext cx="1010750" cy="794800"/>
              </a:xfrm>
              <a:custGeom>
                <a:avLst/>
                <a:gdLst/>
                <a:ahLst/>
                <a:cxnLst/>
                <a:rect l="l" t="t" r="r" b="b"/>
                <a:pathLst>
                  <a:path w="40430" h="31792" extrusionOk="0">
                    <a:moveTo>
                      <a:pt x="7673" y="1"/>
                    </a:moveTo>
                    <a:cubicBezTo>
                      <a:pt x="5499" y="1"/>
                      <a:pt x="3369" y="1054"/>
                      <a:pt x="2068" y="3004"/>
                    </a:cubicBezTo>
                    <a:cubicBezTo>
                      <a:pt x="0" y="6107"/>
                      <a:pt x="801" y="10276"/>
                      <a:pt x="3870" y="12344"/>
                    </a:cubicBezTo>
                    <a:lnTo>
                      <a:pt x="32924" y="31792"/>
                    </a:lnTo>
                    <a:lnTo>
                      <a:pt x="40429" y="20584"/>
                    </a:lnTo>
                    <a:lnTo>
                      <a:pt x="11408" y="1136"/>
                    </a:lnTo>
                    <a:cubicBezTo>
                      <a:pt x="10256" y="368"/>
                      <a:pt x="8957" y="1"/>
                      <a:pt x="7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48"/>
              <p:cNvSpPr/>
              <p:nvPr/>
            </p:nvSpPr>
            <p:spPr>
              <a:xfrm>
                <a:off x="5285625" y="2844025"/>
                <a:ext cx="899825" cy="1043875"/>
              </a:xfrm>
              <a:custGeom>
                <a:avLst/>
                <a:gdLst/>
                <a:ahLst/>
                <a:cxnLst/>
                <a:rect l="l" t="t" r="r" b="b"/>
                <a:pathLst>
                  <a:path w="35993" h="41755" extrusionOk="0">
                    <a:moveTo>
                      <a:pt x="29222" y="0"/>
                    </a:moveTo>
                    <a:cubicBezTo>
                      <a:pt x="27406" y="0"/>
                      <a:pt x="25614" y="824"/>
                      <a:pt x="24451" y="2381"/>
                    </a:cubicBezTo>
                    <a:lnTo>
                      <a:pt x="2002" y="32169"/>
                    </a:lnTo>
                    <a:cubicBezTo>
                      <a:pt x="0" y="34804"/>
                      <a:pt x="534" y="38540"/>
                      <a:pt x="3169" y="40542"/>
                    </a:cubicBezTo>
                    <a:cubicBezTo>
                      <a:pt x="4247" y="41360"/>
                      <a:pt x="5515" y="41755"/>
                      <a:pt x="6774" y="41755"/>
                    </a:cubicBezTo>
                    <a:cubicBezTo>
                      <a:pt x="8592" y="41755"/>
                      <a:pt x="10392" y="40932"/>
                      <a:pt x="11575" y="39374"/>
                    </a:cubicBezTo>
                    <a:lnTo>
                      <a:pt x="33991" y="9620"/>
                    </a:lnTo>
                    <a:cubicBezTo>
                      <a:pt x="35993" y="6951"/>
                      <a:pt x="35459" y="3215"/>
                      <a:pt x="32824" y="1214"/>
                    </a:cubicBezTo>
                    <a:cubicBezTo>
                      <a:pt x="31746" y="395"/>
                      <a:pt x="30478" y="0"/>
                      <a:pt x="29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4" name="Google Shape;2094;p48"/>
            <p:cNvGrpSpPr/>
            <p:nvPr/>
          </p:nvGrpSpPr>
          <p:grpSpPr>
            <a:xfrm>
              <a:off x="479212" y="2610667"/>
              <a:ext cx="1112533" cy="1678292"/>
              <a:chOff x="5285625" y="2844025"/>
              <a:chExt cx="1010750" cy="1524750"/>
            </a:xfrm>
          </p:grpSpPr>
          <p:sp>
            <p:nvSpPr>
              <p:cNvPr id="2095" name="Google Shape;2095;p48"/>
              <p:cNvSpPr/>
              <p:nvPr/>
            </p:nvSpPr>
            <p:spPr>
              <a:xfrm>
                <a:off x="5285625" y="3573975"/>
                <a:ext cx="1010750" cy="794800"/>
              </a:xfrm>
              <a:custGeom>
                <a:avLst/>
                <a:gdLst/>
                <a:ahLst/>
                <a:cxnLst/>
                <a:rect l="l" t="t" r="r" b="b"/>
                <a:pathLst>
                  <a:path w="40430" h="31792" extrusionOk="0">
                    <a:moveTo>
                      <a:pt x="7673" y="1"/>
                    </a:moveTo>
                    <a:cubicBezTo>
                      <a:pt x="5499" y="1"/>
                      <a:pt x="3369" y="1054"/>
                      <a:pt x="2068" y="3004"/>
                    </a:cubicBezTo>
                    <a:cubicBezTo>
                      <a:pt x="0" y="6107"/>
                      <a:pt x="801" y="10276"/>
                      <a:pt x="3870" y="12344"/>
                    </a:cubicBezTo>
                    <a:lnTo>
                      <a:pt x="32924" y="31792"/>
                    </a:lnTo>
                    <a:lnTo>
                      <a:pt x="40429" y="20584"/>
                    </a:lnTo>
                    <a:lnTo>
                      <a:pt x="11408" y="1136"/>
                    </a:lnTo>
                    <a:cubicBezTo>
                      <a:pt x="10256" y="368"/>
                      <a:pt x="8957" y="1"/>
                      <a:pt x="7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48"/>
              <p:cNvSpPr/>
              <p:nvPr/>
            </p:nvSpPr>
            <p:spPr>
              <a:xfrm>
                <a:off x="5285625" y="2844025"/>
                <a:ext cx="899825" cy="1043875"/>
              </a:xfrm>
              <a:custGeom>
                <a:avLst/>
                <a:gdLst/>
                <a:ahLst/>
                <a:cxnLst/>
                <a:rect l="l" t="t" r="r" b="b"/>
                <a:pathLst>
                  <a:path w="35993" h="41755" extrusionOk="0">
                    <a:moveTo>
                      <a:pt x="29222" y="0"/>
                    </a:moveTo>
                    <a:cubicBezTo>
                      <a:pt x="27406" y="0"/>
                      <a:pt x="25614" y="824"/>
                      <a:pt x="24451" y="2381"/>
                    </a:cubicBezTo>
                    <a:lnTo>
                      <a:pt x="2002" y="32169"/>
                    </a:lnTo>
                    <a:cubicBezTo>
                      <a:pt x="0" y="34804"/>
                      <a:pt x="534" y="38540"/>
                      <a:pt x="3169" y="40542"/>
                    </a:cubicBezTo>
                    <a:cubicBezTo>
                      <a:pt x="4247" y="41360"/>
                      <a:pt x="5515" y="41755"/>
                      <a:pt x="6774" y="41755"/>
                    </a:cubicBezTo>
                    <a:cubicBezTo>
                      <a:pt x="8592" y="41755"/>
                      <a:pt x="10392" y="40932"/>
                      <a:pt x="11575" y="39374"/>
                    </a:cubicBezTo>
                    <a:lnTo>
                      <a:pt x="33991" y="9620"/>
                    </a:lnTo>
                    <a:cubicBezTo>
                      <a:pt x="35993" y="6951"/>
                      <a:pt x="35459" y="3215"/>
                      <a:pt x="32824" y="1214"/>
                    </a:cubicBezTo>
                    <a:cubicBezTo>
                      <a:pt x="31746" y="395"/>
                      <a:pt x="30478" y="0"/>
                      <a:pt x="29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7" name="Google Shape;2097;p48"/>
            <p:cNvSpPr/>
            <p:nvPr/>
          </p:nvSpPr>
          <p:spPr>
            <a:xfrm flipH="1">
              <a:off x="1396219" y="1651792"/>
              <a:ext cx="581995" cy="631554"/>
            </a:xfrm>
            <a:custGeom>
              <a:avLst/>
              <a:gdLst/>
              <a:ahLst/>
              <a:cxnLst/>
              <a:rect l="l" t="t" r="r" b="b"/>
              <a:pathLst>
                <a:path w="21150" h="22951" extrusionOk="0">
                  <a:moveTo>
                    <a:pt x="10575" y="0"/>
                  </a:moveTo>
                  <a:cubicBezTo>
                    <a:pt x="4737" y="0"/>
                    <a:pt x="1" y="5137"/>
                    <a:pt x="1" y="11475"/>
                  </a:cubicBezTo>
                  <a:cubicBezTo>
                    <a:pt x="1" y="17813"/>
                    <a:pt x="4737" y="22950"/>
                    <a:pt x="10575" y="22950"/>
                  </a:cubicBezTo>
                  <a:cubicBezTo>
                    <a:pt x="16412" y="22950"/>
                    <a:pt x="21149" y="17813"/>
                    <a:pt x="21149" y="11475"/>
                  </a:cubicBezTo>
                  <a:cubicBezTo>
                    <a:pt x="21149" y="5137"/>
                    <a:pt x="16412" y="0"/>
                    <a:pt x="10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8"/>
            <p:cNvSpPr/>
            <p:nvPr/>
          </p:nvSpPr>
          <p:spPr>
            <a:xfrm flipH="1">
              <a:off x="1564213" y="2273220"/>
              <a:ext cx="266204" cy="440610"/>
            </a:xfrm>
            <a:custGeom>
              <a:avLst/>
              <a:gdLst/>
              <a:ahLst/>
              <a:cxnLst/>
              <a:rect l="l" t="t" r="r" b="b"/>
              <a:pathLst>
                <a:path w="9674" h="16012" extrusionOk="0">
                  <a:moveTo>
                    <a:pt x="0" y="0"/>
                  </a:moveTo>
                  <a:lnTo>
                    <a:pt x="0" y="16012"/>
                  </a:lnTo>
                  <a:lnTo>
                    <a:pt x="9674" y="16012"/>
                  </a:lnTo>
                  <a:lnTo>
                    <a:pt x="9674" y="0"/>
                  </a:lnTo>
                  <a:close/>
                </a:path>
              </a:pathLst>
            </a:custGeom>
            <a:solidFill>
              <a:srgbClr val="F4D8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8"/>
            <p:cNvSpPr/>
            <p:nvPr/>
          </p:nvSpPr>
          <p:spPr>
            <a:xfrm flipH="1">
              <a:off x="1564213" y="2274128"/>
              <a:ext cx="266204" cy="224928"/>
            </a:xfrm>
            <a:custGeom>
              <a:avLst/>
              <a:gdLst/>
              <a:ahLst/>
              <a:cxnLst/>
              <a:rect l="l" t="t" r="r" b="b"/>
              <a:pathLst>
                <a:path w="9674" h="8174" extrusionOk="0">
                  <a:moveTo>
                    <a:pt x="0" y="1"/>
                  </a:moveTo>
                  <a:lnTo>
                    <a:pt x="0" y="8173"/>
                  </a:lnTo>
                  <a:lnTo>
                    <a:pt x="9674" y="2636"/>
                  </a:lnTo>
                  <a:lnTo>
                    <a:pt x="9674" y="1"/>
                  </a:lnTo>
                  <a:close/>
                </a:path>
              </a:pathLst>
            </a:custGeom>
            <a:solidFill>
              <a:srgbClr val="E0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8"/>
            <p:cNvSpPr/>
            <p:nvPr/>
          </p:nvSpPr>
          <p:spPr>
            <a:xfrm flipH="1">
              <a:off x="1446026" y="1828050"/>
              <a:ext cx="490673" cy="564522"/>
            </a:xfrm>
            <a:custGeom>
              <a:avLst/>
              <a:gdLst/>
              <a:ahLst/>
              <a:cxnLst/>
              <a:rect l="l" t="t" r="r" b="b"/>
              <a:pathLst>
                <a:path w="15312" h="20515" extrusionOk="0">
                  <a:moveTo>
                    <a:pt x="7639" y="0"/>
                  </a:moveTo>
                  <a:cubicBezTo>
                    <a:pt x="3436" y="0"/>
                    <a:pt x="0" y="4570"/>
                    <a:pt x="0" y="10241"/>
                  </a:cubicBezTo>
                  <a:cubicBezTo>
                    <a:pt x="0" y="11608"/>
                    <a:pt x="200" y="12909"/>
                    <a:pt x="567" y="14110"/>
                  </a:cubicBezTo>
                  <a:cubicBezTo>
                    <a:pt x="1068" y="15778"/>
                    <a:pt x="1902" y="17246"/>
                    <a:pt x="2969" y="18347"/>
                  </a:cubicBezTo>
                  <a:cubicBezTo>
                    <a:pt x="4237" y="19714"/>
                    <a:pt x="5871" y="20515"/>
                    <a:pt x="7639" y="20515"/>
                  </a:cubicBezTo>
                  <a:cubicBezTo>
                    <a:pt x="9374" y="20515"/>
                    <a:pt x="10975" y="19748"/>
                    <a:pt x="12276" y="18413"/>
                  </a:cubicBezTo>
                  <a:cubicBezTo>
                    <a:pt x="13310" y="17346"/>
                    <a:pt x="14144" y="15945"/>
                    <a:pt x="14677" y="14277"/>
                  </a:cubicBezTo>
                  <a:cubicBezTo>
                    <a:pt x="15078" y="13043"/>
                    <a:pt x="15311" y="11675"/>
                    <a:pt x="15311" y="10241"/>
                  </a:cubicBezTo>
                  <a:cubicBezTo>
                    <a:pt x="15311" y="4570"/>
                    <a:pt x="11875" y="0"/>
                    <a:pt x="7639" y="0"/>
                  </a:cubicBezTo>
                  <a:close/>
                </a:path>
              </a:pathLst>
            </a:custGeom>
            <a:solidFill>
              <a:srgbClr val="F4D8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8"/>
            <p:cNvSpPr/>
            <p:nvPr/>
          </p:nvSpPr>
          <p:spPr>
            <a:xfrm flipH="1">
              <a:off x="1382933" y="2037450"/>
              <a:ext cx="129429" cy="180597"/>
            </a:xfrm>
            <a:custGeom>
              <a:avLst/>
              <a:gdLst/>
              <a:ahLst/>
              <a:cxnLst/>
              <a:rect l="l" t="t" r="r" b="b"/>
              <a:pathLst>
                <a:path w="6006" h="6563" extrusionOk="0">
                  <a:moveTo>
                    <a:pt x="3538" y="0"/>
                  </a:moveTo>
                  <a:cubicBezTo>
                    <a:pt x="2417" y="0"/>
                    <a:pt x="1252" y="932"/>
                    <a:pt x="701" y="2364"/>
                  </a:cubicBezTo>
                  <a:cubicBezTo>
                    <a:pt x="1" y="4132"/>
                    <a:pt x="501" y="5933"/>
                    <a:pt x="1769" y="6433"/>
                  </a:cubicBezTo>
                  <a:cubicBezTo>
                    <a:pt x="1989" y="6521"/>
                    <a:pt x="2220" y="6562"/>
                    <a:pt x="2454" y="6562"/>
                  </a:cubicBezTo>
                  <a:cubicBezTo>
                    <a:pt x="3566" y="6562"/>
                    <a:pt x="4754" y="5625"/>
                    <a:pt x="5305" y="4165"/>
                  </a:cubicBezTo>
                  <a:cubicBezTo>
                    <a:pt x="6005" y="2431"/>
                    <a:pt x="5505" y="629"/>
                    <a:pt x="4237" y="129"/>
                  </a:cubicBezTo>
                  <a:cubicBezTo>
                    <a:pt x="4010" y="42"/>
                    <a:pt x="3775" y="0"/>
                    <a:pt x="3538" y="0"/>
                  </a:cubicBezTo>
                  <a:close/>
                </a:path>
              </a:pathLst>
            </a:custGeom>
            <a:solidFill>
              <a:srgbClr val="E0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8"/>
            <p:cNvSpPr/>
            <p:nvPr/>
          </p:nvSpPr>
          <p:spPr>
            <a:xfrm flipH="1">
              <a:off x="1756742" y="2098649"/>
              <a:ext cx="82843" cy="22802"/>
            </a:xfrm>
            <a:custGeom>
              <a:avLst/>
              <a:gdLst/>
              <a:ahLst/>
              <a:cxnLst/>
              <a:rect l="l" t="t" r="r" b="b"/>
              <a:pathLst>
                <a:path w="2670" h="735" fill="none" extrusionOk="0">
                  <a:moveTo>
                    <a:pt x="1" y="667"/>
                  </a:moveTo>
                  <a:cubicBezTo>
                    <a:pt x="68" y="601"/>
                    <a:pt x="535" y="0"/>
                    <a:pt x="1369" y="34"/>
                  </a:cubicBezTo>
                  <a:cubicBezTo>
                    <a:pt x="2169" y="67"/>
                    <a:pt x="2636" y="667"/>
                    <a:pt x="2670" y="734"/>
                  </a:cubicBezTo>
                </a:path>
              </a:pathLst>
            </a:custGeom>
            <a:noFill/>
            <a:ln w="250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8"/>
            <p:cNvSpPr/>
            <p:nvPr/>
          </p:nvSpPr>
          <p:spPr>
            <a:xfrm flipH="1">
              <a:off x="1782620" y="2098525"/>
              <a:ext cx="27987" cy="27052"/>
            </a:xfrm>
            <a:custGeom>
              <a:avLst/>
              <a:gdLst/>
              <a:ahLst/>
              <a:cxnLst/>
              <a:rect l="l" t="t" r="r" b="b"/>
              <a:pathLst>
                <a:path w="902" h="872" extrusionOk="0">
                  <a:moveTo>
                    <a:pt x="417" y="1"/>
                  </a:moveTo>
                  <a:cubicBezTo>
                    <a:pt x="206" y="1"/>
                    <a:pt x="32" y="188"/>
                    <a:pt x="1" y="404"/>
                  </a:cubicBezTo>
                  <a:cubicBezTo>
                    <a:pt x="1" y="671"/>
                    <a:pt x="201" y="871"/>
                    <a:pt x="435" y="871"/>
                  </a:cubicBezTo>
                  <a:cubicBezTo>
                    <a:pt x="668" y="871"/>
                    <a:pt x="868" y="671"/>
                    <a:pt x="902" y="438"/>
                  </a:cubicBezTo>
                  <a:cubicBezTo>
                    <a:pt x="902" y="204"/>
                    <a:pt x="701" y="4"/>
                    <a:pt x="468" y="4"/>
                  </a:cubicBezTo>
                  <a:cubicBezTo>
                    <a:pt x="451" y="2"/>
                    <a:pt x="434" y="1"/>
                    <a:pt x="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8"/>
            <p:cNvSpPr/>
            <p:nvPr/>
          </p:nvSpPr>
          <p:spPr>
            <a:xfrm flipH="1">
              <a:off x="1546629" y="2104854"/>
              <a:ext cx="82843" cy="22802"/>
            </a:xfrm>
            <a:custGeom>
              <a:avLst/>
              <a:gdLst/>
              <a:ahLst/>
              <a:cxnLst/>
              <a:rect l="l" t="t" r="r" b="b"/>
              <a:pathLst>
                <a:path w="2670" h="735" fill="none" extrusionOk="0">
                  <a:moveTo>
                    <a:pt x="0" y="667"/>
                  </a:moveTo>
                  <a:cubicBezTo>
                    <a:pt x="67" y="601"/>
                    <a:pt x="534" y="0"/>
                    <a:pt x="1368" y="34"/>
                  </a:cubicBezTo>
                  <a:cubicBezTo>
                    <a:pt x="2169" y="67"/>
                    <a:pt x="2602" y="667"/>
                    <a:pt x="2669" y="734"/>
                  </a:cubicBezTo>
                </a:path>
              </a:pathLst>
            </a:custGeom>
            <a:noFill/>
            <a:ln w="250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8"/>
            <p:cNvSpPr/>
            <p:nvPr/>
          </p:nvSpPr>
          <p:spPr>
            <a:xfrm flipH="1">
              <a:off x="1572506" y="2104854"/>
              <a:ext cx="27987" cy="26928"/>
            </a:xfrm>
            <a:custGeom>
              <a:avLst/>
              <a:gdLst/>
              <a:ahLst/>
              <a:cxnLst/>
              <a:rect l="l" t="t" r="r" b="b"/>
              <a:pathLst>
                <a:path w="902" h="868" extrusionOk="0">
                  <a:moveTo>
                    <a:pt x="467" y="0"/>
                  </a:moveTo>
                  <a:cubicBezTo>
                    <a:pt x="201" y="0"/>
                    <a:pt x="0" y="167"/>
                    <a:pt x="0" y="434"/>
                  </a:cubicBezTo>
                  <a:cubicBezTo>
                    <a:pt x="0" y="667"/>
                    <a:pt x="201" y="868"/>
                    <a:pt x="434" y="868"/>
                  </a:cubicBezTo>
                  <a:cubicBezTo>
                    <a:pt x="668" y="868"/>
                    <a:pt x="868" y="701"/>
                    <a:pt x="901" y="434"/>
                  </a:cubicBezTo>
                  <a:cubicBezTo>
                    <a:pt x="901" y="200"/>
                    <a:pt x="701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8"/>
            <p:cNvSpPr/>
            <p:nvPr/>
          </p:nvSpPr>
          <p:spPr>
            <a:xfrm flipH="1">
              <a:off x="1727584" y="2031809"/>
              <a:ext cx="129470" cy="25729"/>
            </a:xfrm>
            <a:custGeom>
              <a:avLst/>
              <a:gdLst/>
              <a:ahLst/>
              <a:cxnLst/>
              <a:rect l="l" t="t" r="r" b="b"/>
              <a:pathLst>
                <a:path w="4705" h="935" extrusionOk="0">
                  <a:moveTo>
                    <a:pt x="468" y="0"/>
                  </a:moveTo>
                  <a:cubicBezTo>
                    <a:pt x="234" y="0"/>
                    <a:pt x="1" y="234"/>
                    <a:pt x="34" y="467"/>
                  </a:cubicBezTo>
                  <a:cubicBezTo>
                    <a:pt x="34" y="734"/>
                    <a:pt x="234" y="934"/>
                    <a:pt x="501" y="934"/>
                  </a:cubicBezTo>
                  <a:lnTo>
                    <a:pt x="4237" y="934"/>
                  </a:lnTo>
                  <a:cubicBezTo>
                    <a:pt x="4471" y="934"/>
                    <a:pt x="4704" y="701"/>
                    <a:pt x="4704" y="434"/>
                  </a:cubicBezTo>
                  <a:cubicBezTo>
                    <a:pt x="4671" y="200"/>
                    <a:pt x="4471" y="0"/>
                    <a:pt x="4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8"/>
            <p:cNvSpPr/>
            <p:nvPr/>
          </p:nvSpPr>
          <p:spPr>
            <a:xfrm flipH="1">
              <a:off x="1647277" y="2105850"/>
              <a:ext cx="76202" cy="93194"/>
            </a:xfrm>
            <a:custGeom>
              <a:avLst/>
              <a:gdLst/>
              <a:ahLst/>
              <a:cxnLst/>
              <a:rect l="l" t="t" r="r" b="b"/>
              <a:pathLst>
                <a:path w="2103" h="4871" extrusionOk="0">
                  <a:moveTo>
                    <a:pt x="1068" y="1"/>
                  </a:moveTo>
                  <a:lnTo>
                    <a:pt x="1" y="4871"/>
                  </a:lnTo>
                  <a:lnTo>
                    <a:pt x="2102" y="487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8"/>
            <p:cNvSpPr/>
            <p:nvPr/>
          </p:nvSpPr>
          <p:spPr>
            <a:xfrm flipH="1">
              <a:off x="1510967" y="2031809"/>
              <a:ext cx="129442" cy="25729"/>
            </a:xfrm>
            <a:custGeom>
              <a:avLst/>
              <a:gdLst/>
              <a:ahLst/>
              <a:cxnLst/>
              <a:rect l="l" t="t" r="r" b="b"/>
              <a:pathLst>
                <a:path w="4704" h="935" extrusionOk="0">
                  <a:moveTo>
                    <a:pt x="500" y="0"/>
                  </a:moveTo>
                  <a:cubicBezTo>
                    <a:pt x="234" y="0"/>
                    <a:pt x="33" y="200"/>
                    <a:pt x="0" y="434"/>
                  </a:cubicBezTo>
                  <a:cubicBezTo>
                    <a:pt x="0" y="701"/>
                    <a:pt x="234" y="934"/>
                    <a:pt x="467" y="934"/>
                  </a:cubicBezTo>
                  <a:lnTo>
                    <a:pt x="4203" y="934"/>
                  </a:lnTo>
                  <a:cubicBezTo>
                    <a:pt x="4470" y="934"/>
                    <a:pt x="4670" y="734"/>
                    <a:pt x="4703" y="467"/>
                  </a:cubicBezTo>
                  <a:cubicBezTo>
                    <a:pt x="4703" y="234"/>
                    <a:pt x="4470" y="0"/>
                    <a:pt x="4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8"/>
            <p:cNvSpPr/>
            <p:nvPr/>
          </p:nvSpPr>
          <p:spPr>
            <a:xfrm rot="202501" flipH="1">
              <a:off x="1803316" y="2207141"/>
              <a:ext cx="111089" cy="126692"/>
            </a:xfrm>
            <a:custGeom>
              <a:avLst/>
              <a:gdLst/>
              <a:ahLst/>
              <a:cxnLst/>
              <a:rect l="l" t="t" r="r" b="b"/>
              <a:pathLst>
                <a:path w="4037" h="4604" extrusionOk="0">
                  <a:moveTo>
                    <a:pt x="1401" y="0"/>
                  </a:moveTo>
                  <a:cubicBezTo>
                    <a:pt x="901" y="0"/>
                    <a:pt x="401" y="134"/>
                    <a:pt x="0" y="367"/>
                  </a:cubicBezTo>
                  <a:cubicBezTo>
                    <a:pt x="501" y="2035"/>
                    <a:pt x="1335" y="3503"/>
                    <a:pt x="2402" y="4604"/>
                  </a:cubicBezTo>
                  <a:cubicBezTo>
                    <a:pt x="3336" y="4237"/>
                    <a:pt x="4037" y="3369"/>
                    <a:pt x="4037" y="2369"/>
                  </a:cubicBezTo>
                  <a:cubicBezTo>
                    <a:pt x="4037" y="1068"/>
                    <a:pt x="2869" y="0"/>
                    <a:pt x="1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8"/>
            <p:cNvSpPr/>
            <p:nvPr/>
          </p:nvSpPr>
          <p:spPr>
            <a:xfrm rot="10800000" flipH="1">
              <a:off x="1506250" y="1807854"/>
              <a:ext cx="358274" cy="92396"/>
            </a:xfrm>
            <a:custGeom>
              <a:avLst/>
              <a:gdLst/>
              <a:ahLst/>
              <a:cxnLst/>
              <a:rect l="l" t="t" r="r" b="b"/>
              <a:pathLst>
                <a:path w="9341" h="5738" extrusionOk="0">
                  <a:moveTo>
                    <a:pt x="4671" y="0"/>
                  </a:moveTo>
                  <a:cubicBezTo>
                    <a:pt x="2235" y="0"/>
                    <a:pt x="234" y="2502"/>
                    <a:pt x="1" y="5738"/>
                  </a:cubicBezTo>
                  <a:lnTo>
                    <a:pt x="9341" y="5738"/>
                  </a:lnTo>
                  <a:cubicBezTo>
                    <a:pt x="9107" y="2502"/>
                    <a:pt x="7106" y="0"/>
                    <a:pt x="4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8"/>
            <p:cNvSpPr/>
            <p:nvPr/>
          </p:nvSpPr>
          <p:spPr>
            <a:xfrm flipH="1">
              <a:off x="1399450" y="2071471"/>
              <a:ext cx="50500" cy="85008"/>
            </a:xfrm>
            <a:custGeom>
              <a:avLst/>
              <a:gdLst/>
              <a:ahLst/>
              <a:cxnLst/>
              <a:rect l="l" t="t" r="r" b="b"/>
              <a:pathLst>
                <a:path w="2002" h="3370" fill="none" extrusionOk="0">
                  <a:moveTo>
                    <a:pt x="0" y="67"/>
                  </a:moveTo>
                  <a:cubicBezTo>
                    <a:pt x="167" y="34"/>
                    <a:pt x="934" y="0"/>
                    <a:pt x="1435" y="534"/>
                  </a:cubicBezTo>
                  <a:cubicBezTo>
                    <a:pt x="2002" y="1168"/>
                    <a:pt x="1968" y="2402"/>
                    <a:pt x="1101" y="3369"/>
                  </a:cubicBezTo>
                </a:path>
              </a:pathLst>
            </a:custGeom>
            <a:solidFill>
              <a:schemeClr val="accent1"/>
            </a:solidFill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8"/>
            <p:cNvSpPr/>
            <p:nvPr/>
          </p:nvSpPr>
          <p:spPr>
            <a:xfrm flipH="1">
              <a:off x="1887789" y="2037450"/>
              <a:ext cx="129423" cy="180597"/>
            </a:xfrm>
            <a:custGeom>
              <a:avLst/>
              <a:gdLst/>
              <a:ahLst/>
              <a:cxnLst/>
              <a:rect l="l" t="t" r="r" b="b"/>
              <a:pathLst>
                <a:path w="6005" h="6563" extrusionOk="0">
                  <a:moveTo>
                    <a:pt x="2467" y="0"/>
                  </a:moveTo>
                  <a:cubicBezTo>
                    <a:pt x="2230" y="0"/>
                    <a:pt x="1995" y="42"/>
                    <a:pt x="1768" y="129"/>
                  </a:cubicBezTo>
                  <a:cubicBezTo>
                    <a:pt x="501" y="629"/>
                    <a:pt x="0" y="2431"/>
                    <a:pt x="701" y="4165"/>
                  </a:cubicBezTo>
                  <a:cubicBezTo>
                    <a:pt x="1252" y="5625"/>
                    <a:pt x="2440" y="6562"/>
                    <a:pt x="3551" y="6562"/>
                  </a:cubicBezTo>
                  <a:cubicBezTo>
                    <a:pt x="3785" y="6562"/>
                    <a:pt x="4016" y="6521"/>
                    <a:pt x="4237" y="6433"/>
                  </a:cubicBezTo>
                  <a:cubicBezTo>
                    <a:pt x="5504" y="5933"/>
                    <a:pt x="6005" y="4132"/>
                    <a:pt x="5304" y="2364"/>
                  </a:cubicBezTo>
                  <a:cubicBezTo>
                    <a:pt x="4753" y="932"/>
                    <a:pt x="3589" y="0"/>
                    <a:pt x="2467" y="0"/>
                  </a:cubicBezTo>
                  <a:close/>
                </a:path>
              </a:pathLst>
            </a:custGeom>
            <a:solidFill>
              <a:srgbClr val="E0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8"/>
            <p:cNvSpPr/>
            <p:nvPr/>
          </p:nvSpPr>
          <p:spPr>
            <a:xfrm flipH="1">
              <a:off x="1950187" y="2071451"/>
              <a:ext cx="50526" cy="85050"/>
            </a:xfrm>
            <a:custGeom>
              <a:avLst/>
              <a:gdLst/>
              <a:ahLst/>
              <a:cxnLst/>
              <a:rect l="l" t="t" r="r" b="b"/>
              <a:pathLst>
                <a:path w="2003" h="3370" fill="none" extrusionOk="0">
                  <a:moveTo>
                    <a:pt x="2002" y="67"/>
                  </a:moveTo>
                  <a:cubicBezTo>
                    <a:pt x="1836" y="34"/>
                    <a:pt x="1068" y="0"/>
                    <a:pt x="568" y="534"/>
                  </a:cubicBezTo>
                  <a:cubicBezTo>
                    <a:pt x="1" y="1168"/>
                    <a:pt x="34" y="2402"/>
                    <a:pt x="902" y="3369"/>
                  </a:cubicBezTo>
                </a:path>
              </a:pathLst>
            </a:custGeom>
            <a:solidFill>
              <a:schemeClr val="accent1"/>
            </a:solidFill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8"/>
            <p:cNvSpPr/>
            <p:nvPr/>
          </p:nvSpPr>
          <p:spPr>
            <a:xfrm flipH="1">
              <a:off x="963881" y="3928150"/>
              <a:ext cx="1458593" cy="1213541"/>
            </a:xfrm>
            <a:custGeom>
              <a:avLst/>
              <a:gdLst/>
              <a:ahLst/>
              <a:cxnLst/>
              <a:rect l="l" t="t" r="r" b="b"/>
              <a:pathLst>
                <a:path w="53006" h="55274" extrusionOk="0">
                  <a:moveTo>
                    <a:pt x="12076" y="1"/>
                  </a:moveTo>
                  <a:lnTo>
                    <a:pt x="12076" y="14978"/>
                  </a:lnTo>
                  <a:cubicBezTo>
                    <a:pt x="11275" y="15879"/>
                    <a:pt x="10542" y="16779"/>
                    <a:pt x="9874" y="17647"/>
                  </a:cubicBezTo>
                  <a:cubicBezTo>
                    <a:pt x="9741" y="17813"/>
                    <a:pt x="9608" y="17980"/>
                    <a:pt x="9474" y="18147"/>
                  </a:cubicBezTo>
                  <a:cubicBezTo>
                    <a:pt x="9341" y="18314"/>
                    <a:pt x="9207" y="18481"/>
                    <a:pt x="9107" y="18647"/>
                  </a:cubicBezTo>
                  <a:cubicBezTo>
                    <a:pt x="8740" y="19148"/>
                    <a:pt x="8407" y="19615"/>
                    <a:pt x="8107" y="20082"/>
                  </a:cubicBezTo>
                  <a:cubicBezTo>
                    <a:pt x="7239" y="21349"/>
                    <a:pt x="6472" y="22584"/>
                    <a:pt x="5838" y="23784"/>
                  </a:cubicBezTo>
                  <a:cubicBezTo>
                    <a:pt x="5772" y="23884"/>
                    <a:pt x="5705" y="23985"/>
                    <a:pt x="5671" y="24085"/>
                  </a:cubicBezTo>
                  <a:cubicBezTo>
                    <a:pt x="5305" y="24752"/>
                    <a:pt x="4971" y="25419"/>
                    <a:pt x="4671" y="26053"/>
                  </a:cubicBezTo>
                  <a:cubicBezTo>
                    <a:pt x="3637" y="28188"/>
                    <a:pt x="2970" y="30089"/>
                    <a:pt x="2469" y="31623"/>
                  </a:cubicBezTo>
                  <a:cubicBezTo>
                    <a:pt x="1935" y="33358"/>
                    <a:pt x="1569" y="34992"/>
                    <a:pt x="1302" y="36760"/>
                  </a:cubicBezTo>
                  <a:cubicBezTo>
                    <a:pt x="1202" y="37394"/>
                    <a:pt x="1102" y="38028"/>
                    <a:pt x="1035" y="38695"/>
                  </a:cubicBezTo>
                  <a:cubicBezTo>
                    <a:pt x="1001" y="38862"/>
                    <a:pt x="968" y="39029"/>
                    <a:pt x="968" y="39195"/>
                  </a:cubicBezTo>
                  <a:cubicBezTo>
                    <a:pt x="768" y="40930"/>
                    <a:pt x="635" y="42798"/>
                    <a:pt x="501" y="45000"/>
                  </a:cubicBezTo>
                  <a:cubicBezTo>
                    <a:pt x="468" y="45100"/>
                    <a:pt x="468" y="45200"/>
                    <a:pt x="468" y="45300"/>
                  </a:cubicBezTo>
                  <a:cubicBezTo>
                    <a:pt x="434" y="46000"/>
                    <a:pt x="401" y="46701"/>
                    <a:pt x="334" y="47435"/>
                  </a:cubicBezTo>
                  <a:cubicBezTo>
                    <a:pt x="334" y="47668"/>
                    <a:pt x="334" y="47902"/>
                    <a:pt x="301" y="48135"/>
                  </a:cubicBezTo>
                  <a:cubicBezTo>
                    <a:pt x="301" y="48369"/>
                    <a:pt x="268" y="48635"/>
                    <a:pt x="268" y="48902"/>
                  </a:cubicBezTo>
                  <a:cubicBezTo>
                    <a:pt x="201" y="49770"/>
                    <a:pt x="168" y="50604"/>
                    <a:pt x="134" y="51471"/>
                  </a:cubicBezTo>
                  <a:cubicBezTo>
                    <a:pt x="101" y="51738"/>
                    <a:pt x="101" y="51971"/>
                    <a:pt x="101" y="52238"/>
                  </a:cubicBezTo>
                  <a:cubicBezTo>
                    <a:pt x="67" y="53272"/>
                    <a:pt x="34" y="54306"/>
                    <a:pt x="1" y="55274"/>
                  </a:cubicBezTo>
                  <a:lnTo>
                    <a:pt x="24985" y="55274"/>
                  </a:lnTo>
                  <a:lnTo>
                    <a:pt x="24985" y="37194"/>
                  </a:lnTo>
                  <a:lnTo>
                    <a:pt x="27987" y="37194"/>
                  </a:lnTo>
                  <a:lnTo>
                    <a:pt x="27987" y="55274"/>
                  </a:lnTo>
                  <a:lnTo>
                    <a:pt x="53005" y="55274"/>
                  </a:lnTo>
                  <a:cubicBezTo>
                    <a:pt x="52939" y="53272"/>
                    <a:pt x="52872" y="51137"/>
                    <a:pt x="52738" y="48902"/>
                  </a:cubicBezTo>
                  <a:cubicBezTo>
                    <a:pt x="52672" y="47735"/>
                    <a:pt x="52605" y="46634"/>
                    <a:pt x="52538" y="45633"/>
                  </a:cubicBezTo>
                  <a:cubicBezTo>
                    <a:pt x="52538" y="45533"/>
                    <a:pt x="52538" y="45400"/>
                    <a:pt x="52505" y="45300"/>
                  </a:cubicBezTo>
                  <a:cubicBezTo>
                    <a:pt x="52305" y="41831"/>
                    <a:pt x="52071" y="39129"/>
                    <a:pt x="51704" y="36694"/>
                  </a:cubicBezTo>
                  <a:cubicBezTo>
                    <a:pt x="51404" y="34959"/>
                    <a:pt x="51037" y="33325"/>
                    <a:pt x="50503" y="31623"/>
                  </a:cubicBezTo>
                  <a:cubicBezTo>
                    <a:pt x="50170" y="30589"/>
                    <a:pt x="49770" y="29388"/>
                    <a:pt x="49236" y="28087"/>
                  </a:cubicBezTo>
                  <a:cubicBezTo>
                    <a:pt x="48769" y="26953"/>
                    <a:pt x="48168" y="25686"/>
                    <a:pt x="47501" y="24385"/>
                  </a:cubicBezTo>
                  <a:cubicBezTo>
                    <a:pt x="47435" y="24285"/>
                    <a:pt x="47368" y="24185"/>
                    <a:pt x="47335" y="24085"/>
                  </a:cubicBezTo>
                  <a:cubicBezTo>
                    <a:pt x="46634" y="22817"/>
                    <a:pt x="45833" y="21483"/>
                    <a:pt x="44899" y="20082"/>
                  </a:cubicBezTo>
                  <a:cubicBezTo>
                    <a:pt x="44566" y="19615"/>
                    <a:pt x="44232" y="19148"/>
                    <a:pt x="43899" y="18647"/>
                  </a:cubicBezTo>
                  <a:cubicBezTo>
                    <a:pt x="42965" y="17413"/>
                    <a:pt x="41931" y="16112"/>
                    <a:pt x="40763" y="14811"/>
                  </a:cubicBezTo>
                  <a:lnTo>
                    <a:pt x="407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8"/>
            <p:cNvSpPr/>
            <p:nvPr/>
          </p:nvSpPr>
          <p:spPr>
            <a:xfrm flipH="1">
              <a:off x="1300750" y="3960254"/>
              <a:ext cx="789422" cy="77225"/>
            </a:xfrm>
            <a:custGeom>
              <a:avLst/>
              <a:gdLst/>
              <a:ahLst/>
              <a:cxnLst/>
              <a:rect l="l" t="t" r="r" b="b"/>
              <a:pathLst>
                <a:path w="28688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28687" y="5671"/>
                  </a:lnTo>
                  <a:lnTo>
                    <a:pt x="286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8"/>
            <p:cNvSpPr/>
            <p:nvPr/>
          </p:nvSpPr>
          <p:spPr>
            <a:xfrm flipH="1">
              <a:off x="1424699" y="2634882"/>
              <a:ext cx="536068" cy="464468"/>
            </a:xfrm>
            <a:custGeom>
              <a:avLst/>
              <a:gdLst/>
              <a:ahLst/>
              <a:cxnLst/>
              <a:rect l="l" t="t" r="r" b="b"/>
              <a:pathLst>
                <a:path w="19481" h="16879" extrusionOk="0">
                  <a:moveTo>
                    <a:pt x="0" y="0"/>
                  </a:moveTo>
                  <a:lnTo>
                    <a:pt x="9741" y="16879"/>
                  </a:lnTo>
                  <a:lnTo>
                    <a:pt x="19481" y="0"/>
                  </a:lnTo>
                  <a:close/>
                </a:path>
              </a:pathLst>
            </a:custGeom>
            <a:solidFill>
              <a:srgbClr val="FF6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8"/>
            <p:cNvSpPr/>
            <p:nvPr/>
          </p:nvSpPr>
          <p:spPr>
            <a:xfrm flipH="1">
              <a:off x="2058950" y="3695049"/>
              <a:ext cx="28" cy="109272"/>
            </a:xfrm>
            <a:custGeom>
              <a:avLst/>
              <a:gdLst/>
              <a:ahLst/>
              <a:cxnLst/>
              <a:rect l="l" t="t" r="r" b="b"/>
              <a:pathLst>
                <a:path w="1" h="3971" fill="none" extrusionOk="0">
                  <a:moveTo>
                    <a:pt x="0" y="1"/>
                  </a:moveTo>
                  <a:lnTo>
                    <a:pt x="0" y="3970"/>
                  </a:lnTo>
                </a:path>
              </a:pathLst>
            </a:custGeom>
            <a:noFill/>
            <a:ln w="10850" cap="flat" cmpd="sng">
              <a:solidFill>
                <a:srgbClr val="EE525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8"/>
            <p:cNvSpPr/>
            <p:nvPr/>
          </p:nvSpPr>
          <p:spPr>
            <a:xfrm flipH="1">
              <a:off x="1858843" y="3695049"/>
              <a:ext cx="28" cy="109272"/>
            </a:xfrm>
            <a:custGeom>
              <a:avLst/>
              <a:gdLst/>
              <a:ahLst/>
              <a:cxnLst/>
              <a:rect l="l" t="t" r="r" b="b"/>
              <a:pathLst>
                <a:path w="1" h="3971" fill="none" extrusionOk="0">
                  <a:moveTo>
                    <a:pt x="0" y="1"/>
                  </a:moveTo>
                  <a:lnTo>
                    <a:pt x="0" y="3970"/>
                  </a:lnTo>
                </a:path>
              </a:pathLst>
            </a:custGeom>
            <a:noFill/>
            <a:ln w="10850" cap="flat" cmpd="sng">
              <a:solidFill>
                <a:srgbClr val="EE525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8"/>
            <p:cNvSpPr/>
            <p:nvPr/>
          </p:nvSpPr>
          <p:spPr>
            <a:xfrm flipH="1">
              <a:off x="1477010" y="3695049"/>
              <a:ext cx="28" cy="109272"/>
            </a:xfrm>
            <a:custGeom>
              <a:avLst/>
              <a:gdLst/>
              <a:ahLst/>
              <a:cxnLst/>
              <a:rect l="l" t="t" r="r" b="b"/>
              <a:pathLst>
                <a:path w="1" h="3971" fill="none" extrusionOk="0">
                  <a:moveTo>
                    <a:pt x="1" y="1"/>
                  </a:moveTo>
                  <a:lnTo>
                    <a:pt x="1" y="3970"/>
                  </a:lnTo>
                </a:path>
              </a:pathLst>
            </a:custGeom>
            <a:noFill/>
            <a:ln w="10850" cap="flat" cmpd="sng">
              <a:solidFill>
                <a:srgbClr val="EE525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8"/>
            <p:cNvSpPr/>
            <p:nvPr/>
          </p:nvSpPr>
          <p:spPr>
            <a:xfrm flipH="1">
              <a:off x="1657828" y="3695049"/>
              <a:ext cx="28" cy="109272"/>
            </a:xfrm>
            <a:custGeom>
              <a:avLst/>
              <a:gdLst/>
              <a:ahLst/>
              <a:cxnLst/>
              <a:rect l="l" t="t" r="r" b="b"/>
              <a:pathLst>
                <a:path w="1" h="3971" fill="none" extrusionOk="0">
                  <a:moveTo>
                    <a:pt x="0" y="1"/>
                  </a:moveTo>
                  <a:lnTo>
                    <a:pt x="0" y="3970"/>
                  </a:lnTo>
                </a:path>
              </a:pathLst>
            </a:custGeom>
            <a:noFill/>
            <a:ln w="10850" cap="flat" cmpd="sng">
              <a:solidFill>
                <a:srgbClr val="EE525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8"/>
            <p:cNvSpPr/>
            <p:nvPr/>
          </p:nvSpPr>
          <p:spPr>
            <a:xfrm flipH="1">
              <a:off x="1964428" y="3684950"/>
              <a:ext cx="28" cy="132222"/>
            </a:xfrm>
            <a:custGeom>
              <a:avLst/>
              <a:gdLst/>
              <a:ahLst/>
              <a:cxnLst/>
              <a:rect l="l" t="t" r="r" b="b"/>
              <a:pathLst>
                <a:path w="1" h="4805" fill="none" extrusionOk="0">
                  <a:moveTo>
                    <a:pt x="1" y="1"/>
                  </a:moveTo>
                  <a:lnTo>
                    <a:pt x="1" y="4804"/>
                  </a:lnTo>
                </a:path>
              </a:pathLst>
            </a:custGeom>
            <a:noFill/>
            <a:ln w="10850" cap="flat" cmpd="sng">
              <a:solidFill>
                <a:srgbClr val="EE525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8"/>
            <p:cNvSpPr/>
            <p:nvPr/>
          </p:nvSpPr>
          <p:spPr>
            <a:xfrm flipH="1">
              <a:off x="1763385" y="3684950"/>
              <a:ext cx="28" cy="132222"/>
            </a:xfrm>
            <a:custGeom>
              <a:avLst/>
              <a:gdLst/>
              <a:ahLst/>
              <a:cxnLst/>
              <a:rect l="l" t="t" r="r" b="b"/>
              <a:pathLst>
                <a:path w="1" h="4805" fill="none" extrusionOk="0">
                  <a:moveTo>
                    <a:pt x="0" y="1"/>
                  </a:moveTo>
                  <a:lnTo>
                    <a:pt x="0" y="4804"/>
                  </a:lnTo>
                </a:path>
              </a:pathLst>
            </a:custGeom>
            <a:noFill/>
            <a:ln w="10850" cap="flat" cmpd="sng">
              <a:solidFill>
                <a:srgbClr val="EE525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8"/>
            <p:cNvSpPr/>
            <p:nvPr/>
          </p:nvSpPr>
          <p:spPr>
            <a:xfrm flipH="1">
              <a:off x="1582567" y="3684950"/>
              <a:ext cx="28" cy="132222"/>
            </a:xfrm>
            <a:custGeom>
              <a:avLst/>
              <a:gdLst/>
              <a:ahLst/>
              <a:cxnLst/>
              <a:rect l="l" t="t" r="r" b="b"/>
              <a:pathLst>
                <a:path w="1" h="4805" fill="none" extrusionOk="0">
                  <a:moveTo>
                    <a:pt x="1" y="1"/>
                  </a:moveTo>
                  <a:lnTo>
                    <a:pt x="1" y="4804"/>
                  </a:lnTo>
                </a:path>
              </a:pathLst>
            </a:custGeom>
            <a:noFill/>
            <a:ln w="10850" cap="flat" cmpd="sng">
              <a:solidFill>
                <a:srgbClr val="EE525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8"/>
            <p:cNvSpPr/>
            <p:nvPr/>
          </p:nvSpPr>
          <p:spPr>
            <a:xfrm flipH="1">
              <a:off x="1382460" y="3684950"/>
              <a:ext cx="28" cy="132222"/>
            </a:xfrm>
            <a:custGeom>
              <a:avLst/>
              <a:gdLst/>
              <a:ahLst/>
              <a:cxnLst/>
              <a:rect l="l" t="t" r="r" b="b"/>
              <a:pathLst>
                <a:path w="1" h="4805" fill="none" extrusionOk="0">
                  <a:moveTo>
                    <a:pt x="0" y="1"/>
                  </a:moveTo>
                  <a:lnTo>
                    <a:pt x="0" y="4804"/>
                  </a:lnTo>
                </a:path>
              </a:pathLst>
            </a:custGeom>
            <a:noFill/>
            <a:ln w="10850" cap="flat" cmpd="sng">
              <a:solidFill>
                <a:srgbClr val="EE525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8"/>
            <p:cNvSpPr/>
            <p:nvPr/>
          </p:nvSpPr>
          <p:spPr>
            <a:xfrm flipH="1">
              <a:off x="1151160" y="2634875"/>
              <a:ext cx="1039088" cy="1325353"/>
            </a:xfrm>
            <a:custGeom>
              <a:avLst/>
              <a:gdLst/>
              <a:ahLst/>
              <a:cxnLst/>
              <a:rect l="l" t="t" r="r" b="b"/>
              <a:pathLst>
                <a:path w="37761" h="39495" extrusionOk="0">
                  <a:moveTo>
                    <a:pt x="3636" y="0"/>
                  </a:moveTo>
                  <a:cubicBezTo>
                    <a:pt x="2569" y="9040"/>
                    <a:pt x="1668" y="16378"/>
                    <a:pt x="767" y="22383"/>
                  </a:cubicBezTo>
                  <a:cubicBezTo>
                    <a:pt x="500" y="24184"/>
                    <a:pt x="0" y="27420"/>
                    <a:pt x="767" y="31589"/>
                  </a:cubicBezTo>
                  <a:cubicBezTo>
                    <a:pt x="1401" y="34992"/>
                    <a:pt x="2635" y="37694"/>
                    <a:pt x="3636" y="39495"/>
                  </a:cubicBezTo>
                  <a:lnTo>
                    <a:pt x="32357" y="39495"/>
                  </a:lnTo>
                  <a:cubicBezTo>
                    <a:pt x="33491" y="38227"/>
                    <a:pt x="34992" y="36226"/>
                    <a:pt x="35959" y="33557"/>
                  </a:cubicBezTo>
                  <a:cubicBezTo>
                    <a:pt x="37760" y="28554"/>
                    <a:pt x="36660" y="24184"/>
                    <a:pt x="35959" y="21048"/>
                  </a:cubicBezTo>
                  <a:cubicBezTo>
                    <a:pt x="34858" y="16212"/>
                    <a:pt x="33657" y="9307"/>
                    <a:pt x="33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8"/>
            <p:cNvSpPr/>
            <p:nvPr/>
          </p:nvSpPr>
          <p:spPr>
            <a:xfrm flipH="1">
              <a:off x="1260392" y="3684950"/>
              <a:ext cx="869278" cy="134973"/>
            </a:xfrm>
            <a:custGeom>
              <a:avLst/>
              <a:gdLst/>
              <a:ahLst/>
              <a:cxnLst/>
              <a:rect l="l" t="t" r="r" b="b"/>
              <a:pathLst>
                <a:path w="31590" h="4905" extrusionOk="0">
                  <a:moveTo>
                    <a:pt x="1802" y="1"/>
                  </a:moveTo>
                  <a:cubicBezTo>
                    <a:pt x="801" y="1"/>
                    <a:pt x="1" y="1101"/>
                    <a:pt x="1" y="2436"/>
                  </a:cubicBezTo>
                  <a:cubicBezTo>
                    <a:pt x="1" y="3803"/>
                    <a:pt x="801" y="4904"/>
                    <a:pt x="1802" y="4904"/>
                  </a:cubicBezTo>
                  <a:lnTo>
                    <a:pt x="29789" y="4904"/>
                  </a:lnTo>
                  <a:cubicBezTo>
                    <a:pt x="30789" y="4904"/>
                    <a:pt x="31590" y="3803"/>
                    <a:pt x="31590" y="2436"/>
                  </a:cubicBezTo>
                  <a:cubicBezTo>
                    <a:pt x="31590" y="1101"/>
                    <a:pt x="30789" y="1"/>
                    <a:pt x="29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8"/>
            <p:cNvSpPr/>
            <p:nvPr/>
          </p:nvSpPr>
          <p:spPr>
            <a:xfrm flipH="1">
              <a:off x="1535760" y="2536645"/>
              <a:ext cx="315791" cy="190036"/>
            </a:xfrm>
            <a:custGeom>
              <a:avLst/>
              <a:gdLst/>
              <a:ahLst/>
              <a:cxnLst/>
              <a:rect l="l" t="t" r="r" b="b"/>
              <a:pathLst>
                <a:path w="11476" h="6906" extrusionOk="0">
                  <a:moveTo>
                    <a:pt x="1" y="1"/>
                  </a:moveTo>
                  <a:lnTo>
                    <a:pt x="1" y="6906"/>
                  </a:lnTo>
                  <a:lnTo>
                    <a:pt x="11476" y="6906"/>
                  </a:lnTo>
                  <a:lnTo>
                    <a:pt x="114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8"/>
            <p:cNvSpPr/>
            <p:nvPr/>
          </p:nvSpPr>
          <p:spPr>
            <a:xfrm flipH="1">
              <a:off x="1801029" y="2510943"/>
              <a:ext cx="76223" cy="190036"/>
            </a:xfrm>
            <a:custGeom>
              <a:avLst/>
              <a:gdLst/>
              <a:ahLst/>
              <a:cxnLst/>
              <a:rect l="l" t="t" r="r" b="b"/>
              <a:pathLst>
                <a:path w="2770" h="6906" extrusionOk="0">
                  <a:moveTo>
                    <a:pt x="1" y="1"/>
                  </a:moveTo>
                  <a:lnTo>
                    <a:pt x="1" y="6906"/>
                  </a:lnTo>
                  <a:lnTo>
                    <a:pt x="2770" y="6906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8"/>
            <p:cNvSpPr/>
            <p:nvPr/>
          </p:nvSpPr>
          <p:spPr>
            <a:xfrm flipH="1">
              <a:off x="1497208" y="2499028"/>
              <a:ext cx="76196" cy="189100"/>
            </a:xfrm>
            <a:custGeom>
              <a:avLst/>
              <a:gdLst/>
              <a:ahLst/>
              <a:cxnLst/>
              <a:rect l="l" t="t" r="r" b="b"/>
              <a:pathLst>
                <a:path w="2769" h="6872" extrusionOk="0">
                  <a:moveTo>
                    <a:pt x="0" y="0"/>
                  </a:moveTo>
                  <a:lnTo>
                    <a:pt x="0" y="6872"/>
                  </a:lnTo>
                  <a:lnTo>
                    <a:pt x="2769" y="6872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8"/>
            <p:cNvSpPr/>
            <p:nvPr/>
          </p:nvSpPr>
          <p:spPr>
            <a:xfrm flipH="1">
              <a:off x="1801029" y="2510943"/>
              <a:ext cx="76223" cy="866554"/>
            </a:xfrm>
            <a:custGeom>
              <a:avLst/>
              <a:gdLst/>
              <a:ahLst/>
              <a:cxnLst/>
              <a:rect l="l" t="t" r="r" b="b"/>
              <a:pathLst>
                <a:path w="2770" h="31491" fill="none" extrusionOk="0">
                  <a:moveTo>
                    <a:pt x="1" y="1"/>
                  </a:moveTo>
                  <a:lnTo>
                    <a:pt x="2770" y="1"/>
                  </a:lnTo>
                  <a:lnTo>
                    <a:pt x="2236" y="31490"/>
                  </a:lnTo>
                </a:path>
              </a:pathLst>
            </a:custGeom>
            <a:solidFill>
              <a:schemeClr val="accent1"/>
            </a:solidFill>
            <a:ln w="50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8"/>
            <p:cNvSpPr/>
            <p:nvPr/>
          </p:nvSpPr>
          <p:spPr>
            <a:xfrm flipH="1">
              <a:off x="1497208" y="2499028"/>
              <a:ext cx="76196" cy="1213494"/>
            </a:xfrm>
            <a:custGeom>
              <a:avLst/>
              <a:gdLst/>
              <a:ahLst/>
              <a:cxnLst/>
              <a:rect l="l" t="t" r="r" b="b"/>
              <a:pathLst>
                <a:path w="2769" h="44099" fill="none" extrusionOk="0">
                  <a:moveTo>
                    <a:pt x="2769" y="0"/>
                  </a:moveTo>
                  <a:lnTo>
                    <a:pt x="0" y="0"/>
                  </a:lnTo>
                  <a:lnTo>
                    <a:pt x="1201" y="44098"/>
                  </a:lnTo>
                </a:path>
              </a:pathLst>
            </a:custGeom>
            <a:noFill/>
            <a:ln w="50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8"/>
            <p:cNvSpPr/>
            <p:nvPr/>
          </p:nvSpPr>
          <p:spPr>
            <a:xfrm rot="-439031">
              <a:off x="1475906" y="2213041"/>
              <a:ext cx="109355" cy="128370"/>
            </a:xfrm>
            <a:custGeom>
              <a:avLst/>
              <a:gdLst/>
              <a:ahLst/>
              <a:cxnLst/>
              <a:rect l="l" t="t" r="r" b="b"/>
              <a:pathLst>
                <a:path w="4037" h="4604" extrusionOk="0">
                  <a:moveTo>
                    <a:pt x="1401" y="0"/>
                  </a:moveTo>
                  <a:cubicBezTo>
                    <a:pt x="901" y="0"/>
                    <a:pt x="401" y="134"/>
                    <a:pt x="0" y="367"/>
                  </a:cubicBezTo>
                  <a:cubicBezTo>
                    <a:pt x="501" y="2035"/>
                    <a:pt x="1335" y="3503"/>
                    <a:pt x="2402" y="4604"/>
                  </a:cubicBezTo>
                  <a:cubicBezTo>
                    <a:pt x="3336" y="4237"/>
                    <a:pt x="4037" y="3369"/>
                    <a:pt x="4037" y="2369"/>
                  </a:cubicBezTo>
                  <a:cubicBezTo>
                    <a:pt x="4037" y="1068"/>
                    <a:pt x="2869" y="0"/>
                    <a:pt x="1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8"/>
            <p:cNvSpPr/>
            <p:nvPr/>
          </p:nvSpPr>
          <p:spPr>
            <a:xfrm flipH="1">
              <a:off x="822534" y="2612841"/>
              <a:ext cx="750870" cy="2528858"/>
            </a:xfrm>
            <a:custGeom>
              <a:avLst/>
              <a:gdLst/>
              <a:ahLst/>
              <a:cxnLst/>
              <a:rect l="l" t="t" r="r" b="b"/>
              <a:pathLst>
                <a:path w="27287" h="91900" extrusionOk="0">
                  <a:moveTo>
                    <a:pt x="5537" y="0"/>
                  </a:moveTo>
                  <a:cubicBezTo>
                    <a:pt x="3169" y="0"/>
                    <a:pt x="1268" y="467"/>
                    <a:pt x="0" y="901"/>
                  </a:cubicBezTo>
                  <a:cubicBezTo>
                    <a:pt x="367" y="12843"/>
                    <a:pt x="734" y="24785"/>
                    <a:pt x="1101" y="36727"/>
                  </a:cubicBezTo>
                  <a:cubicBezTo>
                    <a:pt x="1168" y="39095"/>
                    <a:pt x="1234" y="41497"/>
                    <a:pt x="1301" y="43865"/>
                  </a:cubicBezTo>
                  <a:cubicBezTo>
                    <a:pt x="1368" y="45767"/>
                    <a:pt x="1434" y="47668"/>
                    <a:pt x="1468" y="49569"/>
                  </a:cubicBezTo>
                  <a:cubicBezTo>
                    <a:pt x="1801" y="60677"/>
                    <a:pt x="2135" y="71819"/>
                    <a:pt x="2469" y="82926"/>
                  </a:cubicBezTo>
                  <a:cubicBezTo>
                    <a:pt x="2569" y="85929"/>
                    <a:pt x="2669" y="88897"/>
                    <a:pt x="2769" y="91900"/>
                  </a:cubicBezTo>
                  <a:lnTo>
                    <a:pt x="27286" y="91900"/>
                  </a:lnTo>
                  <a:lnTo>
                    <a:pt x="10674" y="801"/>
                  </a:lnTo>
                  <a:cubicBezTo>
                    <a:pt x="9474" y="401"/>
                    <a:pt x="7706" y="0"/>
                    <a:pt x="5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8"/>
            <p:cNvSpPr/>
            <p:nvPr/>
          </p:nvSpPr>
          <p:spPr>
            <a:xfrm flipH="1">
              <a:off x="1801029" y="2612731"/>
              <a:ext cx="744458" cy="2528968"/>
            </a:xfrm>
            <a:custGeom>
              <a:avLst/>
              <a:gdLst/>
              <a:ahLst/>
              <a:cxnLst/>
              <a:rect l="l" t="t" r="r" b="b"/>
              <a:pathLst>
                <a:path w="27054" h="91904" extrusionOk="0">
                  <a:moveTo>
                    <a:pt x="21551" y="1"/>
                  </a:moveTo>
                  <a:cubicBezTo>
                    <a:pt x="19610" y="1"/>
                    <a:pt x="17901" y="191"/>
                    <a:pt x="16479" y="438"/>
                  </a:cubicBezTo>
                  <a:cubicBezTo>
                    <a:pt x="11009" y="30860"/>
                    <a:pt x="5538" y="61282"/>
                    <a:pt x="68" y="91670"/>
                  </a:cubicBezTo>
                  <a:cubicBezTo>
                    <a:pt x="34" y="91737"/>
                    <a:pt x="34" y="91837"/>
                    <a:pt x="1" y="91904"/>
                  </a:cubicBezTo>
                  <a:lnTo>
                    <a:pt x="25219" y="91904"/>
                  </a:lnTo>
                  <a:cubicBezTo>
                    <a:pt x="25219" y="91837"/>
                    <a:pt x="25219" y="91770"/>
                    <a:pt x="25219" y="91670"/>
                  </a:cubicBezTo>
                  <a:cubicBezTo>
                    <a:pt x="25486" y="77593"/>
                    <a:pt x="25786" y="63517"/>
                    <a:pt x="26086" y="49440"/>
                  </a:cubicBezTo>
                  <a:cubicBezTo>
                    <a:pt x="26120" y="47538"/>
                    <a:pt x="26153" y="45670"/>
                    <a:pt x="26186" y="43769"/>
                  </a:cubicBezTo>
                  <a:cubicBezTo>
                    <a:pt x="26220" y="41401"/>
                    <a:pt x="26286" y="38999"/>
                    <a:pt x="26320" y="36631"/>
                  </a:cubicBezTo>
                  <a:cubicBezTo>
                    <a:pt x="26587" y="24555"/>
                    <a:pt x="26820" y="12513"/>
                    <a:pt x="27054" y="438"/>
                  </a:cubicBezTo>
                  <a:cubicBezTo>
                    <a:pt x="25619" y="205"/>
                    <a:pt x="23918" y="4"/>
                    <a:pt x="22017" y="4"/>
                  </a:cubicBezTo>
                  <a:cubicBezTo>
                    <a:pt x="21860" y="2"/>
                    <a:pt x="21705" y="1"/>
                    <a:pt x="21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8"/>
            <p:cNvSpPr/>
            <p:nvPr/>
          </p:nvSpPr>
          <p:spPr>
            <a:xfrm flipH="1">
              <a:off x="1484357" y="3068118"/>
              <a:ext cx="50495" cy="50522"/>
            </a:xfrm>
            <a:custGeom>
              <a:avLst/>
              <a:gdLst/>
              <a:ahLst/>
              <a:cxnLst/>
              <a:rect l="l" t="t" r="r" b="b"/>
              <a:pathLst>
                <a:path w="1835" h="1836" extrusionOk="0">
                  <a:moveTo>
                    <a:pt x="901" y="1"/>
                  </a:moveTo>
                  <a:cubicBezTo>
                    <a:pt x="400" y="1"/>
                    <a:pt x="0" y="401"/>
                    <a:pt x="0" y="901"/>
                  </a:cubicBezTo>
                  <a:cubicBezTo>
                    <a:pt x="0" y="1402"/>
                    <a:pt x="400" y="1835"/>
                    <a:pt x="901" y="1835"/>
                  </a:cubicBezTo>
                  <a:cubicBezTo>
                    <a:pt x="1401" y="1835"/>
                    <a:pt x="1835" y="1402"/>
                    <a:pt x="1835" y="901"/>
                  </a:cubicBezTo>
                  <a:cubicBezTo>
                    <a:pt x="1835" y="401"/>
                    <a:pt x="1401" y="1"/>
                    <a:pt x="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8"/>
            <p:cNvSpPr/>
            <p:nvPr/>
          </p:nvSpPr>
          <p:spPr>
            <a:xfrm flipH="1">
              <a:off x="1472415" y="3624384"/>
              <a:ext cx="50522" cy="50495"/>
            </a:xfrm>
            <a:custGeom>
              <a:avLst/>
              <a:gdLst/>
              <a:ahLst/>
              <a:cxnLst/>
              <a:rect l="l" t="t" r="r" b="b"/>
              <a:pathLst>
                <a:path w="1836" h="1835" extrusionOk="0">
                  <a:moveTo>
                    <a:pt x="935" y="0"/>
                  </a:moveTo>
                  <a:cubicBezTo>
                    <a:pt x="434" y="0"/>
                    <a:pt x="1" y="400"/>
                    <a:pt x="1" y="901"/>
                  </a:cubicBezTo>
                  <a:cubicBezTo>
                    <a:pt x="1" y="1401"/>
                    <a:pt x="434" y="1835"/>
                    <a:pt x="935" y="1835"/>
                  </a:cubicBezTo>
                  <a:cubicBezTo>
                    <a:pt x="1435" y="1835"/>
                    <a:pt x="1835" y="1434"/>
                    <a:pt x="1835" y="901"/>
                  </a:cubicBezTo>
                  <a:cubicBezTo>
                    <a:pt x="1835" y="400"/>
                    <a:pt x="1435" y="0"/>
                    <a:pt x="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8"/>
            <p:cNvSpPr/>
            <p:nvPr/>
          </p:nvSpPr>
          <p:spPr>
            <a:xfrm flipH="1">
              <a:off x="1421920" y="4484444"/>
              <a:ext cx="50522" cy="50522"/>
            </a:xfrm>
            <a:custGeom>
              <a:avLst/>
              <a:gdLst/>
              <a:ahLst/>
              <a:cxnLst/>
              <a:rect l="l" t="t" r="r" b="b"/>
              <a:pathLst>
                <a:path w="1836" h="1836" extrusionOk="0">
                  <a:moveTo>
                    <a:pt x="934" y="1"/>
                  </a:moveTo>
                  <a:cubicBezTo>
                    <a:pt x="434" y="1"/>
                    <a:pt x="0" y="401"/>
                    <a:pt x="0" y="901"/>
                  </a:cubicBezTo>
                  <a:cubicBezTo>
                    <a:pt x="0" y="1402"/>
                    <a:pt x="434" y="1835"/>
                    <a:pt x="934" y="1835"/>
                  </a:cubicBezTo>
                  <a:cubicBezTo>
                    <a:pt x="1435" y="1835"/>
                    <a:pt x="1835" y="1402"/>
                    <a:pt x="1835" y="901"/>
                  </a:cubicBezTo>
                  <a:cubicBezTo>
                    <a:pt x="1835" y="401"/>
                    <a:pt x="1435" y="1"/>
                    <a:pt x="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8"/>
            <p:cNvSpPr/>
            <p:nvPr/>
          </p:nvSpPr>
          <p:spPr>
            <a:xfrm rot="10800000" flipH="1">
              <a:off x="1905623" y="3157350"/>
              <a:ext cx="226200" cy="287400"/>
            </a:xfrm>
            <a:prstGeom prst="round2SameRect">
              <a:avLst>
                <a:gd name="adj1" fmla="val 45225"/>
                <a:gd name="adj2" fmla="val 0"/>
              </a:avLst>
            </a:prstGeom>
            <a:solidFill>
              <a:schemeClr val="accent1"/>
            </a:solidFill>
            <a:ln w="50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9" name="Google Shape;2139;p48"/>
            <p:cNvGrpSpPr/>
            <p:nvPr/>
          </p:nvGrpSpPr>
          <p:grpSpPr>
            <a:xfrm>
              <a:off x="1618813" y="2260369"/>
              <a:ext cx="133130" cy="54650"/>
              <a:chOff x="6345550" y="2525775"/>
              <a:chExt cx="120950" cy="49650"/>
            </a:xfrm>
          </p:grpSpPr>
          <p:sp>
            <p:nvSpPr>
              <p:cNvPr id="2140" name="Google Shape;2140;p48"/>
              <p:cNvSpPr/>
              <p:nvPr/>
            </p:nvSpPr>
            <p:spPr>
              <a:xfrm>
                <a:off x="6363900" y="2525775"/>
                <a:ext cx="85900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915" extrusionOk="0">
                    <a:moveTo>
                      <a:pt x="1735" y="0"/>
                    </a:moveTo>
                    <a:cubicBezTo>
                      <a:pt x="1168" y="234"/>
                      <a:pt x="567" y="467"/>
                      <a:pt x="0" y="701"/>
                    </a:cubicBezTo>
                    <a:cubicBezTo>
                      <a:pt x="434" y="801"/>
                      <a:pt x="1001" y="868"/>
                      <a:pt x="1701" y="901"/>
                    </a:cubicBezTo>
                    <a:cubicBezTo>
                      <a:pt x="1880" y="910"/>
                      <a:pt x="2054" y="914"/>
                      <a:pt x="2222" y="914"/>
                    </a:cubicBezTo>
                    <a:cubicBezTo>
                      <a:pt x="2681" y="914"/>
                      <a:pt x="3094" y="883"/>
                      <a:pt x="3436" y="834"/>
                    </a:cubicBezTo>
                    <a:cubicBezTo>
                      <a:pt x="2869" y="567"/>
                      <a:pt x="2302" y="301"/>
                      <a:pt x="1735" y="0"/>
                    </a:cubicBezTo>
                    <a:close/>
                  </a:path>
                </a:pathLst>
              </a:custGeom>
              <a:solidFill>
                <a:srgbClr val="EE5253">
                  <a:alpha val="651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8"/>
              <p:cNvSpPr/>
              <p:nvPr/>
            </p:nvSpPr>
            <p:spPr>
              <a:xfrm>
                <a:off x="6363900" y="2540775"/>
                <a:ext cx="85075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38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67" y="334"/>
                      <a:pt x="500" y="668"/>
                      <a:pt x="767" y="1001"/>
                    </a:cubicBezTo>
                    <a:cubicBezTo>
                      <a:pt x="1044" y="1261"/>
                      <a:pt x="1374" y="1385"/>
                      <a:pt x="1702" y="1385"/>
                    </a:cubicBezTo>
                    <a:cubicBezTo>
                      <a:pt x="2007" y="1385"/>
                      <a:pt x="2311" y="1277"/>
                      <a:pt x="2569" y="1068"/>
                    </a:cubicBezTo>
                    <a:cubicBezTo>
                      <a:pt x="2869" y="768"/>
                      <a:pt x="3136" y="468"/>
                      <a:pt x="3403" y="168"/>
                    </a:cubicBezTo>
                    <a:lnTo>
                      <a:pt x="3403" y="168"/>
                    </a:lnTo>
                    <a:cubicBezTo>
                      <a:pt x="3027" y="254"/>
                      <a:pt x="2551" y="341"/>
                      <a:pt x="1997" y="341"/>
                    </a:cubicBezTo>
                    <a:cubicBezTo>
                      <a:pt x="1912" y="341"/>
                      <a:pt x="1824" y="339"/>
                      <a:pt x="1735" y="334"/>
                    </a:cubicBezTo>
                    <a:cubicBezTo>
                      <a:pt x="1001" y="301"/>
                      <a:pt x="434" y="168"/>
                      <a:pt x="0" y="1"/>
                    </a:cubicBezTo>
                    <a:close/>
                  </a:path>
                </a:pathLst>
              </a:custGeom>
              <a:solidFill>
                <a:srgbClr val="EE5253">
                  <a:alpha val="651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8"/>
              <p:cNvSpPr/>
              <p:nvPr/>
            </p:nvSpPr>
            <p:spPr>
              <a:xfrm>
                <a:off x="6345550" y="2532450"/>
                <a:ext cx="120950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701" fill="none" extrusionOk="0">
                    <a:moveTo>
                      <a:pt x="0" y="0"/>
                    </a:moveTo>
                    <a:cubicBezTo>
                      <a:pt x="467" y="267"/>
                      <a:pt x="1268" y="601"/>
                      <a:pt x="2269" y="667"/>
                    </a:cubicBezTo>
                    <a:cubicBezTo>
                      <a:pt x="3403" y="701"/>
                      <a:pt x="4303" y="400"/>
                      <a:pt x="4837" y="167"/>
                    </a:cubicBezTo>
                  </a:path>
                </a:pathLst>
              </a:custGeom>
              <a:noFill/>
              <a:ln w="2500" cap="flat" cmpd="sng">
                <a:solidFill>
                  <a:srgbClr val="1D1D1B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3" name="Google Shape;2143;p48"/>
            <p:cNvGrpSpPr/>
            <p:nvPr/>
          </p:nvGrpSpPr>
          <p:grpSpPr>
            <a:xfrm>
              <a:off x="1536116" y="2089761"/>
              <a:ext cx="47923" cy="39085"/>
              <a:chOff x="1553993" y="2095498"/>
              <a:chExt cx="42504" cy="34668"/>
            </a:xfrm>
          </p:grpSpPr>
          <p:sp>
            <p:nvSpPr>
              <p:cNvPr id="2144" name="Google Shape;2144;p48"/>
              <p:cNvSpPr/>
              <p:nvPr/>
            </p:nvSpPr>
            <p:spPr>
              <a:xfrm rot="-899744" flipH="1">
                <a:off x="1585136" y="2096474"/>
                <a:ext cx="9551" cy="1525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003" extrusionOk="0">
                    <a:moveTo>
                      <a:pt x="586" y="1"/>
                    </a:moveTo>
                    <a:cubicBezTo>
                      <a:pt x="580" y="1"/>
                      <a:pt x="574" y="4"/>
                      <a:pt x="567" y="10"/>
                    </a:cubicBezTo>
                    <a:cubicBezTo>
                      <a:pt x="234" y="210"/>
                      <a:pt x="100" y="610"/>
                      <a:pt x="0" y="977"/>
                    </a:cubicBezTo>
                    <a:cubicBezTo>
                      <a:pt x="0" y="994"/>
                      <a:pt x="8" y="1002"/>
                      <a:pt x="21" y="1002"/>
                    </a:cubicBezTo>
                    <a:cubicBezTo>
                      <a:pt x="33" y="1002"/>
                      <a:pt x="50" y="994"/>
                      <a:pt x="67" y="977"/>
                    </a:cubicBezTo>
                    <a:cubicBezTo>
                      <a:pt x="134" y="644"/>
                      <a:pt x="267" y="243"/>
                      <a:pt x="601" y="77"/>
                    </a:cubicBezTo>
                    <a:cubicBezTo>
                      <a:pt x="628" y="50"/>
                      <a:pt x="611" y="1"/>
                      <a:pt x="5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8"/>
              <p:cNvSpPr/>
              <p:nvPr/>
            </p:nvSpPr>
            <p:spPr>
              <a:xfrm rot="-899744" flipH="1">
                <a:off x="1570269" y="2099032"/>
                <a:ext cx="13718" cy="1695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115" extrusionOk="0">
                    <a:moveTo>
                      <a:pt x="868" y="0"/>
                    </a:moveTo>
                    <a:cubicBezTo>
                      <a:pt x="768" y="0"/>
                      <a:pt x="668" y="100"/>
                      <a:pt x="601" y="167"/>
                    </a:cubicBezTo>
                    <a:cubicBezTo>
                      <a:pt x="535" y="267"/>
                      <a:pt x="468" y="334"/>
                      <a:pt x="368" y="434"/>
                    </a:cubicBezTo>
                    <a:cubicBezTo>
                      <a:pt x="234" y="634"/>
                      <a:pt x="101" y="834"/>
                      <a:pt x="1" y="1068"/>
                    </a:cubicBezTo>
                    <a:cubicBezTo>
                      <a:pt x="1" y="1091"/>
                      <a:pt x="18" y="1115"/>
                      <a:pt x="39" y="1115"/>
                    </a:cubicBezTo>
                    <a:cubicBezTo>
                      <a:pt x="48" y="1115"/>
                      <a:pt x="58" y="1111"/>
                      <a:pt x="68" y="1101"/>
                    </a:cubicBezTo>
                    <a:cubicBezTo>
                      <a:pt x="168" y="901"/>
                      <a:pt x="268" y="701"/>
                      <a:pt x="401" y="534"/>
                    </a:cubicBezTo>
                    <a:cubicBezTo>
                      <a:pt x="468" y="434"/>
                      <a:pt x="535" y="334"/>
                      <a:pt x="601" y="267"/>
                    </a:cubicBezTo>
                    <a:cubicBezTo>
                      <a:pt x="635" y="234"/>
                      <a:pt x="668" y="200"/>
                      <a:pt x="701" y="134"/>
                    </a:cubicBezTo>
                    <a:cubicBezTo>
                      <a:pt x="768" y="100"/>
                      <a:pt x="802" y="67"/>
                      <a:pt x="868" y="67"/>
                    </a:cubicBezTo>
                    <a:cubicBezTo>
                      <a:pt x="902" y="67"/>
                      <a:pt x="902" y="0"/>
                      <a:pt x="8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8"/>
              <p:cNvSpPr/>
              <p:nvPr/>
            </p:nvSpPr>
            <p:spPr>
              <a:xfrm rot="-899744" flipH="1">
                <a:off x="1562634" y="2105415"/>
                <a:ext cx="11071" cy="1335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878" extrusionOk="0">
                    <a:moveTo>
                      <a:pt x="687" y="1"/>
                    </a:moveTo>
                    <a:cubicBezTo>
                      <a:pt x="681" y="1"/>
                      <a:pt x="675" y="3"/>
                      <a:pt x="668" y="10"/>
                    </a:cubicBezTo>
                    <a:cubicBezTo>
                      <a:pt x="368" y="210"/>
                      <a:pt x="201" y="510"/>
                      <a:pt x="34" y="844"/>
                    </a:cubicBezTo>
                    <a:cubicBezTo>
                      <a:pt x="1" y="877"/>
                      <a:pt x="68" y="877"/>
                      <a:pt x="101" y="877"/>
                    </a:cubicBezTo>
                    <a:cubicBezTo>
                      <a:pt x="234" y="577"/>
                      <a:pt x="401" y="244"/>
                      <a:pt x="701" y="43"/>
                    </a:cubicBezTo>
                    <a:cubicBezTo>
                      <a:pt x="728" y="43"/>
                      <a:pt x="71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8"/>
              <p:cNvSpPr/>
              <p:nvPr/>
            </p:nvSpPr>
            <p:spPr>
              <a:xfrm rot="-899744" flipH="1">
                <a:off x="1555404" y="2117085"/>
                <a:ext cx="9140" cy="1210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796" extrusionOk="0">
                    <a:moveTo>
                      <a:pt x="563" y="0"/>
                    </a:moveTo>
                    <a:cubicBezTo>
                      <a:pt x="554" y="0"/>
                      <a:pt x="544" y="4"/>
                      <a:pt x="534" y="14"/>
                    </a:cubicBezTo>
                    <a:cubicBezTo>
                      <a:pt x="334" y="214"/>
                      <a:pt x="134" y="481"/>
                      <a:pt x="1" y="748"/>
                    </a:cubicBezTo>
                    <a:cubicBezTo>
                      <a:pt x="1" y="772"/>
                      <a:pt x="17" y="795"/>
                      <a:pt x="39" y="795"/>
                    </a:cubicBezTo>
                    <a:cubicBezTo>
                      <a:pt x="48" y="795"/>
                      <a:pt x="57" y="791"/>
                      <a:pt x="67" y="781"/>
                    </a:cubicBezTo>
                    <a:cubicBezTo>
                      <a:pt x="201" y="514"/>
                      <a:pt x="367" y="248"/>
                      <a:pt x="601" y="47"/>
                    </a:cubicBezTo>
                    <a:cubicBezTo>
                      <a:pt x="601" y="24"/>
                      <a:pt x="584" y="0"/>
                      <a:pt x="5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8" name="Google Shape;2148;p48"/>
            <p:cNvGrpSpPr/>
            <p:nvPr/>
          </p:nvGrpSpPr>
          <p:grpSpPr>
            <a:xfrm flipH="1">
              <a:off x="1803636" y="2082378"/>
              <a:ext cx="47923" cy="39085"/>
              <a:chOff x="1553993" y="2095498"/>
              <a:chExt cx="42504" cy="34668"/>
            </a:xfrm>
          </p:grpSpPr>
          <p:sp>
            <p:nvSpPr>
              <p:cNvPr id="2149" name="Google Shape;2149;p48"/>
              <p:cNvSpPr/>
              <p:nvPr/>
            </p:nvSpPr>
            <p:spPr>
              <a:xfrm rot="-899744" flipH="1">
                <a:off x="1585136" y="2096474"/>
                <a:ext cx="9551" cy="1525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003" extrusionOk="0">
                    <a:moveTo>
                      <a:pt x="586" y="1"/>
                    </a:moveTo>
                    <a:cubicBezTo>
                      <a:pt x="580" y="1"/>
                      <a:pt x="574" y="4"/>
                      <a:pt x="567" y="10"/>
                    </a:cubicBezTo>
                    <a:cubicBezTo>
                      <a:pt x="234" y="210"/>
                      <a:pt x="100" y="610"/>
                      <a:pt x="0" y="977"/>
                    </a:cubicBezTo>
                    <a:cubicBezTo>
                      <a:pt x="0" y="994"/>
                      <a:pt x="8" y="1002"/>
                      <a:pt x="21" y="1002"/>
                    </a:cubicBezTo>
                    <a:cubicBezTo>
                      <a:pt x="33" y="1002"/>
                      <a:pt x="50" y="994"/>
                      <a:pt x="67" y="977"/>
                    </a:cubicBezTo>
                    <a:cubicBezTo>
                      <a:pt x="134" y="644"/>
                      <a:pt x="267" y="243"/>
                      <a:pt x="601" y="77"/>
                    </a:cubicBezTo>
                    <a:cubicBezTo>
                      <a:pt x="628" y="50"/>
                      <a:pt x="611" y="1"/>
                      <a:pt x="5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8"/>
              <p:cNvSpPr/>
              <p:nvPr/>
            </p:nvSpPr>
            <p:spPr>
              <a:xfrm rot="-899744" flipH="1">
                <a:off x="1570269" y="2099032"/>
                <a:ext cx="13718" cy="1695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115" extrusionOk="0">
                    <a:moveTo>
                      <a:pt x="868" y="0"/>
                    </a:moveTo>
                    <a:cubicBezTo>
                      <a:pt x="768" y="0"/>
                      <a:pt x="668" y="100"/>
                      <a:pt x="601" y="167"/>
                    </a:cubicBezTo>
                    <a:cubicBezTo>
                      <a:pt x="535" y="267"/>
                      <a:pt x="468" y="334"/>
                      <a:pt x="368" y="434"/>
                    </a:cubicBezTo>
                    <a:cubicBezTo>
                      <a:pt x="234" y="634"/>
                      <a:pt x="101" y="834"/>
                      <a:pt x="1" y="1068"/>
                    </a:cubicBezTo>
                    <a:cubicBezTo>
                      <a:pt x="1" y="1091"/>
                      <a:pt x="18" y="1115"/>
                      <a:pt x="39" y="1115"/>
                    </a:cubicBezTo>
                    <a:cubicBezTo>
                      <a:pt x="48" y="1115"/>
                      <a:pt x="58" y="1111"/>
                      <a:pt x="68" y="1101"/>
                    </a:cubicBezTo>
                    <a:cubicBezTo>
                      <a:pt x="168" y="901"/>
                      <a:pt x="268" y="701"/>
                      <a:pt x="401" y="534"/>
                    </a:cubicBezTo>
                    <a:cubicBezTo>
                      <a:pt x="468" y="434"/>
                      <a:pt x="535" y="334"/>
                      <a:pt x="601" y="267"/>
                    </a:cubicBezTo>
                    <a:cubicBezTo>
                      <a:pt x="635" y="234"/>
                      <a:pt x="668" y="200"/>
                      <a:pt x="701" y="134"/>
                    </a:cubicBezTo>
                    <a:cubicBezTo>
                      <a:pt x="768" y="100"/>
                      <a:pt x="802" y="67"/>
                      <a:pt x="868" y="67"/>
                    </a:cubicBezTo>
                    <a:cubicBezTo>
                      <a:pt x="902" y="67"/>
                      <a:pt x="902" y="0"/>
                      <a:pt x="8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48"/>
              <p:cNvSpPr/>
              <p:nvPr/>
            </p:nvSpPr>
            <p:spPr>
              <a:xfrm rot="-899744" flipH="1">
                <a:off x="1562634" y="2105415"/>
                <a:ext cx="11071" cy="1335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878" extrusionOk="0">
                    <a:moveTo>
                      <a:pt x="687" y="1"/>
                    </a:moveTo>
                    <a:cubicBezTo>
                      <a:pt x="681" y="1"/>
                      <a:pt x="675" y="3"/>
                      <a:pt x="668" y="10"/>
                    </a:cubicBezTo>
                    <a:cubicBezTo>
                      <a:pt x="368" y="210"/>
                      <a:pt x="201" y="510"/>
                      <a:pt x="34" y="844"/>
                    </a:cubicBezTo>
                    <a:cubicBezTo>
                      <a:pt x="1" y="877"/>
                      <a:pt x="68" y="877"/>
                      <a:pt x="101" y="877"/>
                    </a:cubicBezTo>
                    <a:cubicBezTo>
                      <a:pt x="234" y="577"/>
                      <a:pt x="401" y="244"/>
                      <a:pt x="701" y="43"/>
                    </a:cubicBezTo>
                    <a:cubicBezTo>
                      <a:pt x="728" y="43"/>
                      <a:pt x="71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48"/>
              <p:cNvSpPr/>
              <p:nvPr/>
            </p:nvSpPr>
            <p:spPr>
              <a:xfrm rot="-899744" flipH="1">
                <a:off x="1555404" y="2117085"/>
                <a:ext cx="9140" cy="1210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796" extrusionOk="0">
                    <a:moveTo>
                      <a:pt x="563" y="0"/>
                    </a:moveTo>
                    <a:cubicBezTo>
                      <a:pt x="554" y="0"/>
                      <a:pt x="544" y="4"/>
                      <a:pt x="534" y="14"/>
                    </a:cubicBezTo>
                    <a:cubicBezTo>
                      <a:pt x="334" y="214"/>
                      <a:pt x="134" y="481"/>
                      <a:pt x="1" y="748"/>
                    </a:cubicBezTo>
                    <a:cubicBezTo>
                      <a:pt x="1" y="772"/>
                      <a:pt x="17" y="795"/>
                      <a:pt x="39" y="795"/>
                    </a:cubicBezTo>
                    <a:cubicBezTo>
                      <a:pt x="48" y="795"/>
                      <a:pt x="57" y="791"/>
                      <a:pt x="67" y="781"/>
                    </a:cubicBezTo>
                    <a:cubicBezTo>
                      <a:pt x="201" y="514"/>
                      <a:pt x="367" y="248"/>
                      <a:pt x="601" y="47"/>
                    </a:cubicBezTo>
                    <a:cubicBezTo>
                      <a:pt x="601" y="24"/>
                      <a:pt x="584" y="0"/>
                      <a:pt x="5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3" name="Google Shape;2153;p48"/>
          <p:cNvGrpSpPr/>
          <p:nvPr/>
        </p:nvGrpSpPr>
        <p:grpSpPr>
          <a:xfrm>
            <a:off x="356163" y="3351625"/>
            <a:ext cx="580731" cy="803452"/>
            <a:chOff x="1813138" y="3342100"/>
            <a:chExt cx="580731" cy="803452"/>
          </a:xfrm>
        </p:grpSpPr>
        <p:sp>
          <p:nvSpPr>
            <p:cNvPr id="2154" name="Google Shape;2154;p48"/>
            <p:cNvSpPr/>
            <p:nvPr/>
          </p:nvSpPr>
          <p:spPr>
            <a:xfrm flipH="1">
              <a:off x="1876913" y="3504161"/>
              <a:ext cx="202043" cy="393310"/>
            </a:xfrm>
            <a:custGeom>
              <a:avLst/>
              <a:gdLst/>
              <a:ahLst/>
              <a:cxnLst/>
              <a:rect l="l" t="t" r="r" b="b"/>
              <a:pathLst>
                <a:path w="8774" h="17080" fill="none" extrusionOk="0">
                  <a:moveTo>
                    <a:pt x="8774" y="10208"/>
                  </a:moveTo>
                  <a:cubicBezTo>
                    <a:pt x="8774" y="12776"/>
                    <a:pt x="7806" y="15212"/>
                    <a:pt x="6172" y="17080"/>
                  </a:cubicBezTo>
                  <a:cubicBezTo>
                    <a:pt x="5972" y="16579"/>
                    <a:pt x="5605" y="16146"/>
                    <a:pt x="5138" y="15879"/>
                  </a:cubicBezTo>
                  <a:cubicBezTo>
                    <a:pt x="6439" y="14311"/>
                    <a:pt x="7206" y="12309"/>
                    <a:pt x="7206" y="10208"/>
                  </a:cubicBezTo>
                  <a:cubicBezTo>
                    <a:pt x="7206" y="5905"/>
                    <a:pt x="4104" y="2302"/>
                    <a:pt x="1" y="1535"/>
                  </a:cubicBezTo>
                  <a:cubicBezTo>
                    <a:pt x="168" y="1268"/>
                    <a:pt x="268" y="935"/>
                    <a:pt x="268" y="568"/>
                  </a:cubicBezTo>
                  <a:cubicBezTo>
                    <a:pt x="268" y="368"/>
                    <a:pt x="234" y="167"/>
                    <a:pt x="201" y="1"/>
                  </a:cubicBezTo>
                  <a:cubicBezTo>
                    <a:pt x="5038" y="868"/>
                    <a:pt x="8774" y="5104"/>
                    <a:pt x="8774" y="10208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8"/>
            <p:cNvSpPr/>
            <p:nvPr/>
          </p:nvSpPr>
          <p:spPr>
            <a:xfrm flipH="1">
              <a:off x="2032820" y="3904341"/>
              <a:ext cx="358745" cy="36130"/>
            </a:xfrm>
            <a:custGeom>
              <a:avLst/>
              <a:gdLst/>
              <a:ahLst/>
              <a:cxnLst/>
              <a:rect l="l" t="t" r="r" b="b"/>
              <a:pathLst>
                <a:path w="15579" h="1569" fill="none" extrusionOk="0">
                  <a:moveTo>
                    <a:pt x="15578" y="1569"/>
                  </a:moveTo>
                  <a:lnTo>
                    <a:pt x="0" y="1569"/>
                  </a:lnTo>
                  <a:lnTo>
                    <a:pt x="0" y="1"/>
                  </a:lnTo>
                  <a:lnTo>
                    <a:pt x="15345" y="1"/>
                  </a:lnTo>
                  <a:cubicBezTo>
                    <a:pt x="15311" y="168"/>
                    <a:pt x="15311" y="334"/>
                    <a:pt x="15311" y="468"/>
                  </a:cubicBezTo>
                  <a:cubicBezTo>
                    <a:pt x="15311" y="868"/>
                    <a:pt x="15411" y="1235"/>
                    <a:pt x="15578" y="1569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8"/>
            <p:cNvSpPr/>
            <p:nvPr/>
          </p:nvSpPr>
          <p:spPr>
            <a:xfrm flipH="1">
              <a:off x="2031314" y="3940446"/>
              <a:ext cx="1543" cy="2326"/>
            </a:xfrm>
            <a:custGeom>
              <a:avLst/>
              <a:gdLst/>
              <a:ahLst/>
              <a:cxnLst/>
              <a:rect l="l" t="t" r="r" b="b"/>
              <a:pathLst>
                <a:path w="67" h="101" fill="none" extrusionOk="0">
                  <a:moveTo>
                    <a:pt x="67" y="1"/>
                  </a:moveTo>
                  <a:lnTo>
                    <a:pt x="67" y="101"/>
                  </a:lnTo>
                  <a:cubicBezTo>
                    <a:pt x="34" y="67"/>
                    <a:pt x="34" y="34"/>
                    <a:pt x="0" y="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8"/>
            <p:cNvSpPr/>
            <p:nvPr/>
          </p:nvSpPr>
          <p:spPr>
            <a:xfrm flipH="1">
              <a:off x="1813138" y="3942749"/>
              <a:ext cx="580731" cy="202803"/>
            </a:xfrm>
            <a:custGeom>
              <a:avLst/>
              <a:gdLst/>
              <a:ahLst/>
              <a:cxnLst/>
              <a:rect l="l" t="t" r="r" b="b"/>
              <a:pathLst>
                <a:path w="25219" h="8807" fill="none" extrusionOk="0">
                  <a:moveTo>
                    <a:pt x="25218" y="5004"/>
                  </a:moveTo>
                  <a:lnTo>
                    <a:pt x="25218" y="8807"/>
                  </a:lnTo>
                  <a:lnTo>
                    <a:pt x="0" y="8807"/>
                  </a:lnTo>
                  <a:lnTo>
                    <a:pt x="0" y="5004"/>
                  </a:lnTo>
                  <a:lnTo>
                    <a:pt x="15745" y="5004"/>
                  </a:lnTo>
                  <a:lnTo>
                    <a:pt x="15745" y="1"/>
                  </a:lnTo>
                  <a:cubicBezTo>
                    <a:pt x="16145" y="668"/>
                    <a:pt x="16846" y="1101"/>
                    <a:pt x="17680" y="1101"/>
                  </a:cubicBezTo>
                  <a:cubicBezTo>
                    <a:pt x="18447" y="1101"/>
                    <a:pt x="19114" y="734"/>
                    <a:pt x="19548" y="167"/>
                  </a:cubicBezTo>
                  <a:lnTo>
                    <a:pt x="19548" y="5004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8"/>
            <p:cNvSpPr/>
            <p:nvPr/>
          </p:nvSpPr>
          <p:spPr>
            <a:xfrm flipH="1">
              <a:off x="2058176" y="3842123"/>
              <a:ext cx="257355" cy="25376"/>
            </a:xfrm>
            <a:custGeom>
              <a:avLst/>
              <a:gdLst/>
              <a:ahLst/>
              <a:cxnLst/>
              <a:rect l="l" t="t" r="r" b="b"/>
              <a:pathLst>
                <a:path w="11176" h="1102" fill="none" extrusionOk="0">
                  <a:moveTo>
                    <a:pt x="1" y="1"/>
                  </a:moveTo>
                  <a:lnTo>
                    <a:pt x="11175" y="1"/>
                  </a:lnTo>
                  <a:lnTo>
                    <a:pt x="11175" y="1102"/>
                  </a:lnTo>
                  <a:lnTo>
                    <a:pt x="1" y="1102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8"/>
            <p:cNvSpPr/>
            <p:nvPr/>
          </p:nvSpPr>
          <p:spPr>
            <a:xfrm flipH="1">
              <a:off x="1933746" y="3862870"/>
              <a:ext cx="105259" cy="105259"/>
            </a:xfrm>
            <a:custGeom>
              <a:avLst/>
              <a:gdLst/>
              <a:ahLst/>
              <a:cxnLst/>
              <a:rect l="l" t="t" r="r" b="b"/>
              <a:pathLst>
                <a:path w="4571" h="4571" extrusionOk="0">
                  <a:moveTo>
                    <a:pt x="2269" y="0"/>
                  </a:moveTo>
                  <a:cubicBezTo>
                    <a:pt x="1168" y="0"/>
                    <a:pt x="267" y="768"/>
                    <a:pt x="34" y="1802"/>
                  </a:cubicBezTo>
                  <a:cubicBezTo>
                    <a:pt x="0" y="1969"/>
                    <a:pt x="0" y="2135"/>
                    <a:pt x="0" y="2269"/>
                  </a:cubicBezTo>
                  <a:cubicBezTo>
                    <a:pt x="0" y="2669"/>
                    <a:pt x="100" y="3036"/>
                    <a:pt x="267" y="3370"/>
                  </a:cubicBezTo>
                  <a:lnTo>
                    <a:pt x="334" y="3370"/>
                  </a:lnTo>
                  <a:lnTo>
                    <a:pt x="334" y="3470"/>
                  </a:lnTo>
                  <a:cubicBezTo>
                    <a:pt x="734" y="4137"/>
                    <a:pt x="1435" y="4570"/>
                    <a:pt x="2269" y="4570"/>
                  </a:cubicBezTo>
                  <a:cubicBezTo>
                    <a:pt x="3036" y="4570"/>
                    <a:pt x="3703" y="4203"/>
                    <a:pt x="4137" y="3636"/>
                  </a:cubicBezTo>
                  <a:cubicBezTo>
                    <a:pt x="4404" y="3269"/>
                    <a:pt x="4570" y="2802"/>
                    <a:pt x="4570" y="2269"/>
                  </a:cubicBezTo>
                  <a:cubicBezTo>
                    <a:pt x="4570" y="2002"/>
                    <a:pt x="4537" y="1735"/>
                    <a:pt x="4437" y="1502"/>
                  </a:cubicBezTo>
                  <a:cubicBezTo>
                    <a:pt x="4237" y="1001"/>
                    <a:pt x="3870" y="568"/>
                    <a:pt x="3403" y="301"/>
                  </a:cubicBezTo>
                  <a:cubicBezTo>
                    <a:pt x="3069" y="101"/>
                    <a:pt x="2702" y="0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8"/>
            <p:cNvSpPr/>
            <p:nvPr/>
          </p:nvSpPr>
          <p:spPr>
            <a:xfrm flipH="1">
              <a:off x="2129611" y="3428887"/>
              <a:ext cx="105259" cy="278080"/>
            </a:xfrm>
            <a:custGeom>
              <a:avLst/>
              <a:gdLst/>
              <a:ahLst/>
              <a:cxnLst/>
              <a:rect l="l" t="t" r="r" b="b"/>
              <a:pathLst>
                <a:path w="4571" h="12076" fill="none" extrusionOk="0">
                  <a:moveTo>
                    <a:pt x="0" y="1"/>
                  </a:moveTo>
                  <a:lnTo>
                    <a:pt x="4570" y="1"/>
                  </a:lnTo>
                  <a:lnTo>
                    <a:pt x="4570" y="12076"/>
                  </a:lnTo>
                  <a:lnTo>
                    <a:pt x="0" y="12076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8"/>
            <p:cNvSpPr/>
            <p:nvPr/>
          </p:nvSpPr>
          <p:spPr>
            <a:xfrm flipH="1">
              <a:off x="2148816" y="3342100"/>
              <a:ext cx="66849" cy="86814"/>
            </a:xfrm>
            <a:custGeom>
              <a:avLst/>
              <a:gdLst/>
              <a:ahLst/>
              <a:cxnLst/>
              <a:rect l="l" t="t" r="r" b="b"/>
              <a:pathLst>
                <a:path w="2903" h="3770" fill="none" extrusionOk="0">
                  <a:moveTo>
                    <a:pt x="0" y="0"/>
                  </a:moveTo>
                  <a:lnTo>
                    <a:pt x="2902" y="0"/>
                  </a:lnTo>
                  <a:lnTo>
                    <a:pt x="2902" y="3770"/>
                  </a:lnTo>
                  <a:lnTo>
                    <a:pt x="0" y="3770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8"/>
            <p:cNvSpPr/>
            <p:nvPr/>
          </p:nvSpPr>
          <p:spPr>
            <a:xfrm flipH="1">
              <a:off x="2072782" y="3471901"/>
              <a:ext cx="89899" cy="89899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69" y="1"/>
                  </a:moveTo>
                  <a:cubicBezTo>
                    <a:pt x="868" y="1"/>
                    <a:pt x="1" y="868"/>
                    <a:pt x="1" y="1969"/>
                  </a:cubicBezTo>
                  <a:cubicBezTo>
                    <a:pt x="1" y="3003"/>
                    <a:pt x="801" y="3837"/>
                    <a:pt x="1836" y="3903"/>
                  </a:cubicBezTo>
                  <a:lnTo>
                    <a:pt x="1969" y="3903"/>
                  </a:lnTo>
                  <a:cubicBezTo>
                    <a:pt x="2669" y="3903"/>
                    <a:pt x="3303" y="3537"/>
                    <a:pt x="3637" y="2936"/>
                  </a:cubicBezTo>
                  <a:cubicBezTo>
                    <a:pt x="3804" y="2669"/>
                    <a:pt x="3904" y="2336"/>
                    <a:pt x="3904" y="1969"/>
                  </a:cubicBezTo>
                  <a:cubicBezTo>
                    <a:pt x="3904" y="1769"/>
                    <a:pt x="3870" y="1568"/>
                    <a:pt x="3837" y="1402"/>
                  </a:cubicBezTo>
                  <a:cubicBezTo>
                    <a:pt x="3704" y="1035"/>
                    <a:pt x="3503" y="735"/>
                    <a:pt x="3237" y="468"/>
                  </a:cubicBezTo>
                  <a:cubicBezTo>
                    <a:pt x="2903" y="201"/>
                    <a:pt x="2436" y="1"/>
                    <a:pt x="1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8"/>
            <p:cNvSpPr/>
            <p:nvPr/>
          </p:nvSpPr>
          <p:spPr>
            <a:xfrm flipH="1">
              <a:off x="2129611" y="3726138"/>
              <a:ext cx="105259" cy="57638"/>
            </a:xfrm>
            <a:custGeom>
              <a:avLst/>
              <a:gdLst/>
              <a:ahLst/>
              <a:cxnLst/>
              <a:rect l="l" t="t" r="r" b="b"/>
              <a:pathLst>
                <a:path w="4571" h="2503" fill="none" extrusionOk="0">
                  <a:moveTo>
                    <a:pt x="2302" y="2503"/>
                  </a:moveTo>
                  <a:lnTo>
                    <a:pt x="2302" y="2503"/>
                  </a:lnTo>
                  <a:cubicBezTo>
                    <a:pt x="1001" y="2503"/>
                    <a:pt x="0" y="1502"/>
                    <a:pt x="0" y="234"/>
                  </a:cubicBezTo>
                  <a:lnTo>
                    <a:pt x="0" y="1"/>
                  </a:lnTo>
                  <a:lnTo>
                    <a:pt x="4570" y="1"/>
                  </a:lnTo>
                  <a:lnTo>
                    <a:pt x="4570" y="234"/>
                  </a:lnTo>
                  <a:cubicBezTo>
                    <a:pt x="4570" y="1502"/>
                    <a:pt x="3570" y="2503"/>
                    <a:pt x="2302" y="250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8"/>
            <p:cNvSpPr/>
            <p:nvPr/>
          </p:nvSpPr>
          <p:spPr>
            <a:xfrm flipH="1">
              <a:off x="2168022" y="3782207"/>
              <a:ext cx="28439" cy="39976"/>
            </a:xfrm>
            <a:custGeom>
              <a:avLst/>
              <a:gdLst/>
              <a:ahLst/>
              <a:cxnLst/>
              <a:rect l="l" t="t" r="r" b="b"/>
              <a:pathLst>
                <a:path w="1235" h="1736" fill="none" extrusionOk="0">
                  <a:moveTo>
                    <a:pt x="1234" y="1"/>
                  </a:moveTo>
                  <a:lnTo>
                    <a:pt x="1234" y="1736"/>
                  </a:lnTo>
                  <a:lnTo>
                    <a:pt x="0" y="1736"/>
                  </a:ln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8"/>
          <p:cNvSpPr/>
          <p:nvPr/>
        </p:nvSpPr>
        <p:spPr>
          <a:xfrm>
            <a:off x="3708249" y="5137162"/>
            <a:ext cx="580731" cy="5388"/>
          </a:xfrm>
          <a:custGeom>
            <a:avLst/>
            <a:gdLst/>
            <a:ahLst/>
            <a:cxnLst/>
            <a:rect l="l" t="t" r="r" b="b"/>
            <a:pathLst>
              <a:path w="25219" h="234" extrusionOk="0">
                <a:moveTo>
                  <a:pt x="68" y="0"/>
                </a:moveTo>
                <a:cubicBezTo>
                  <a:pt x="34" y="100"/>
                  <a:pt x="34" y="167"/>
                  <a:pt x="1" y="234"/>
                </a:cubicBezTo>
                <a:lnTo>
                  <a:pt x="25219" y="234"/>
                </a:lnTo>
                <a:cubicBezTo>
                  <a:pt x="25219" y="167"/>
                  <a:pt x="25219" y="100"/>
                  <a:pt x="25219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6" name="Google Shape;2166;p48"/>
          <p:cNvGrpSpPr/>
          <p:nvPr/>
        </p:nvGrpSpPr>
        <p:grpSpPr>
          <a:xfrm>
            <a:off x="3190875" y="3435641"/>
            <a:ext cx="2762250" cy="725142"/>
            <a:chOff x="3190875" y="3435641"/>
            <a:chExt cx="2762250" cy="725142"/>
          </a:xfrm>
        </p:grpSpPr>
        <p:sp>
          <p:nvSpPr>
            <p:cNvPr id="2167" name="Google Shape;2167;p48"/>
            <p:cNvSpPr/>
            <p:nvPr/>
          </p:nvSpPr>
          <p:spPr>
            <a:xfrm>
              <a:off x="5331671" y="3673759"/>
              <a:ext cx="106802" cy="402521"/>
            </a:xfrm>
            <a:custGeom>
              <a:avLst/>
              <a:gdLst/>
              <a:ahLst/>
              <a:cxnLst/>
              <a:rect l="l" t="t" r="r" b="b"/>
              <a:pathLst>
                <a:path w="4638" h="17480" fill="none" extrusionOk="0">
                  <a:moveTo>
                    <a:pt x="2302" y="17480"/>
                  </a:moveTo>
                  <a:lnTo>
                    <a:pt x="2302" y="17480"/>
                  </a:lnTo>
                  <a:cubicBezTo>
                    <a:pt x="1035" y="17480"/>
                    <a:pt x="1" y="16446"/>
                    <a:pt x="1" y="15178"/>
                  </a:cubicBezTo>
                  <a:lnTo>
                    <a:pt x="1" y="1"/>
                  </a:lnTo>
                  <a:lnTo>
                    <a:pt x="4637" y="1"/>
                  </a:lnTo>
                  <a:lnTo>
                    <a:pt x="4637" y="15178"/>
                  </a:lnTo>
                  <a:cubicBezTo>
                    <a:pt x="4637" y="16446"/>
                    <a:pt x="3603" y="17480"/>
                    <a:pt x="2302" y="1748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8"/>
            <p:cNvSpPr/>
            <p:nvPr/>
          </p:nvSpPr>
          <p:spPr>
            <a:xfrm>
              <a:off x="5350115" y="3721378"/>
              <a:ext cx="67609" cy="326484"/>
            </a:xfrm>
            <a:custGeom>
              <a:avLst/>
              <a:gdLst/>
              <a:ahLst/>
              <a:cxnLst/>
              <a:rect l="l" t="t" r="r" b="b"/>
              <a:pathLst>
                <a:path w="2936" h="14178" extrusionOk="0">
                  <a:moveTo>
                    <a:pt x="0" y="1"/>
                  </a:moveTo>
                  <a:lnTo>
                    <a:pt x="0" y="12710"/>
                  </a:lnTo>
                  <a:cubicBezTo>
                    <a:pt x="0" y="13510"/>
                    <a:pt x="668" y="14178"/>
                    <a:pt x="1468" y="14178"/>
                  </a:cubicBezTo>
                  <a:cubicBezTo>
                    <a:pt x="2269" y="14178"/>
                    <a:pt x="2936" y="13510"/>
                    <a:pt x="2936" y="12710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8"/>
            <p:cNvSpPr/>
            <p:nvPr/>
          </p:nvSpPr>
          <p:spPr>
            <a:xfrm>
              <a:off x="5373924" y="3744428"/>
              <a:ext cx="33827" cy="33827"/>
            </a:xfrm>
            <a:custGeom>
              <a:avLst/>
              <a:gdLst/>
              <a:ahLst/>
              <a:cxnLst/>
              <a:rect l="l" t="t" r="r" b="b"/>
              <a:pathLst>
                <a:path w="1469" h="1469" fill="none" extrusionOk="0">
                  <a:moveTo>
                    <a:pt x="968" y="1335"/>
                  </a:moveTo>
                  <a:cubicBezTo>
                    <a:pt x="634" y="1468"/>
                    <a:pt x="267" y="1301"/>
                    <a:pt x="134" y="968"/>
                  </a:cubicBezTo>
                  <a:cubicBezTo>
                    <a:pt x="0" y="634"/>
                    <a:pt x="167" y="234"/>
                    <a:pt x="501" y="101"/>
                  </a:cubicBezTo>
                  <a:cubicBezTo>
                    <a:pt x="834" y="1"/>
                    <a:pt x="1201" y="134"/>
                    <a:pt x="1335" y="468"/>
                  </a:cubicBezTo>
                  <a:cubicBezTo>
                    <a:pt x="1468" y="834"/>
                    <a:pt x="1301" y="1201"/>
                    <a:pt x="968" y="1335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8"/>
            <p:cNvSpPr/>
            <p:nvPr/>
          </p:nvSpPr>
          <p:spPr>
            <a:xfrm>
              <a:off x="5368536" y="3800198"/>
              <a:ext cx="33827" cy="29798"/>
            </a:xfrm>
            <a:custGeom>
              <a:avLst/>
              <a:gdLst/>
              <a:ahLst/>
              <a:cxnLst/>
              <a:rect l="l" t="t" r="r" b="b"/>
              <a:pathLst>
                <a:path w="1469" h="1294" extrusionOk="0">
                  <a:moveTo>
                    <a:pt x="738" y="1"/>
                  </a:moveTo>
                  <a:cubicBezTo>
                    <a:pt x="660" y="1"/>
                    <a:pt x="580" y="16"/>
                    <a:pt x="501" y="47"/>
                  </a:cubicBezTo>
                  <a:cubicBezTo>
                    <a:pt x="168" y="180"/>
                    <a:pt x="1" y="547"/>
                    <a:pt x="134" y="881"/>
                  </a:cubicBezTo>
                  <a:cubicBezTo>
                    <a:pt x="237" y="1136"/>
                    <a:pt x="476" y="1294"/>
                    <a:pt x="732" y="1294"/>
                  </a:cubicBezTo>
                  <a:cubicBezTo>
                    <a:pt x="810" y="1294"/>
                    <a:pt x="890" y="1279"/>
                    <a:pt x="968" y="1248"/>
                  </a:cubicBezTo>
                  <a:cubicBezTo>
                    <a:pt x="1302" y="1114"/>
                    <a:pt x="1469" y="747"/>
                    <a:pt x="1335" y="414"/>
                  </a:cubicBezTo>
                  <a:cubicBezTo>
                    <a:pt x="1233" y="159"/>
                    <a:pt x="994" y="1"/>
                    <a:pt x="7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8"/>
            <p:cNvSpPr/>
            <p:nvPr/>
          </p:nvSpPr>
          <p:spPr>
            <a:xfrm>
              <a:off x="5391586" y="3958736"/>
              <a:ext cx="19228" cy="19228"/>
            </a:xfrm>
            <a:custGeom>
              <a:avLst/>
              <a:gdLst/>
              <a:ahLst/>
              <a:cxnLst/>
              <a:rect l="l" t="t" r="r" b="b"/>
              <a:pathLst>
                <a:path w="835" h="835" fill="none" extrusionOk="0">
                  <a:moveTo>
                    <a:pt x="568" y="767"/>
                  </a:moveTo>
                  <a:cubicBezTo>
                    <a:pt x="368" y="834"/>
                    <a:pt x="167" y="734"/>
                    <a:pt x="101" y="567"/>
                  </a:cubicBezTo>
                  <a:cubicBezTo>
                    <a:pt x="1" y="367"/>
                    <a:pt x="101" y="167"/>
                    <a:pt x="301" y="100"/>
                  </a:cubicBezTo>
                  <a:cubicBezTo>
                    <a:pt x="468" y="0"/>
                    <a:pt x="701" y="100"/>
                    <a:pt x="768" y="300"/>
                  </a:cubicBezTo>
                  <a:cubicBezTo>
                    <a:pt x="835" y="467"/>
                    <a:pt x="735" y="701"/>
                    <a:pt x="568" y="767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8"/>
            <p:cNvSpPr/>
            <p:nvPr/>
          </p:nvSpPr>
          <p:spPr>
            <a:xfrm>
              <a:off x="5363171" y="3891913"/>
              <a:ext cx="18468" cy="18445"/>
            </a:xfrm>
            <a:custGeom>
              <a:avLst/>
              <a:gdLst/>
              <a:ahLst/>
              <a:cxnLst/>
              <a:rect l="l" t="t" r="r" b="b"/>
              <a:pathLst>
                <a:path w="802" h="801" fill="none" extrusionOk="0">
                  <a:moveTo>
                    <a:pt x="534" y="734"/>
                  </a:moveTo>
                  <a:cubicBezTo>
                    <a:pt x="367" y="801"/>
                    <a:pt x="134" y="734"/>
                    <a:pt x="67" y="534"/>
                  </a:cubicBezTo>
                  <a:cubicBezTo>
                    <a:pt x="0" y="367"/>
                    <a:pt x="101" y="134"/>
                    <a:pt x="267" y="67"/>
                  </a:cubicBezTo>
                  <a:cubicBezTo>
                    <a:pt x="467" y="0"/>
                    <a:pt x="668" y="100"/>
                    <a:pt x="734" y="267"/>
                  </a:cubicBezTo>
                  <a:cubicBezTo>
                    <a:pt x="801" y="467"/>
                    <a:pt x="734" y="667"/>
                    <a:pt x="534" y="7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8"/>
            <p:cNvSpPr/>
            <p:nvPr/>
          </p:nvSpPr>
          <p:spPr>
            <a:xfrm>
              <a:off x="5828976" y="3992240"/>
              <a:ext cx="33827" cy="29798"/>
            </a:xfrm>
            <a:custGeom>
              <a:avLst/>
              <a:gdLst/>
              <a:ahLst/>
              <a:cxnLst/>
              <a:rect l="l" t="t" r="r" b="b"/>
              <a:pathLst>
                <a:path w="1469" h="1294" extrusionOk="0">
                  <a:moveTo>
                    <a:pt x="738" y="0"/>
                  </a:moveTo>
                  <a:cubicBezTo>
                    <a:pt x="660" y="0"/>
                    <a:pt x="580" y="15"/>
                    <a:pt x="501" y="46"/>
                  </a:cubicBezTo>
                  <a:cubicBezTo>
                    <a:pt x="168" y="180"/>
                    <a:pt x="1" y="547"/>
                    <a:pt x="134" y="880"/>
                  </a:cubicBezTo>
                  <a:cubicBezTo>
                    <a:pt x="237" y="1136"/>
                    <a:pt x="476" y="1293"/>
                    <a:pt x="732" y="1293"/>
                  </a:cubicBezTo>
                  <a:cubicBezTo>
                    <a:pt x="810" y="1293"/>
                    <a:pt x="890" y="1278"/>
                    <a:pt x="968" y="1247"/>
                  </a:cubicBezTo>
                  <a:cubicBezTo>
                    <a:pt x="1302" y="1114"/>
                    <a:pt x="1469" y="747"/>
                    <a:pt x="1335" y="413"/>
                  </a:cubicBezTo>
                  <a:cubicBezTo>
                    <a:pt x="1233" y="158"/>
                    <a:pt x="994" y="0"/>
                    <a:pt x="7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8"/>
            <p:cNvSpPr/>
            <p:nvPr/>
          </p:nvSpPr>
          <p:spPr>
            <a:xfrm>
              <a:off x="5357783" y="3926453"/>
              <a:ext cx="25376" cy="22314"/>
            </a:xfrm>
            <a:custGeom>
              <a:avLst/>
              <a:gdLst/>
              <a:ahLst/>
              <a:cxnLst/>
              <a:rect l="l" t="t" r="r" b="b"/>
              <a:pathLst>
                <a:path w="1102" h="969" extrusionOk="0">
                  <a:moveTo>
                    <a:pt x="549" y="1"/>
                  </a:moveTo>
                  <a:cubicBezTo>
                    <a:pt x="490" y="1"/>
                    <a:pt x="429" y="12"/>
                    <a:pt x="368" y="35"/>
                  </a:cubicBezTo>
                  <a:cubicBezTo>
                    <a:pt x="134" y="135"/>
                    <a:pt x="1" y="401"/>
                    <a:pt x="101" y="668"/>
                  </a:cubicBezTo>
                  <a:cubicBezTo>
                    <a:pt x="178" y="848"/>
                    <a:pt x="354" y="969"/>
                    <a:pt x="553" y="969"/>
                  </a:cubicBezTo>
                  <a:cubicBezTo>
                    <a:pt x="612" y="969"/>
                    <a:pt x="674" y="958"/>
                    <a:pt x="735" y="935"/>
                  </a:cubicBezTo>
                  <a:cubicBezTo>
                    <a:pt x="968" y="835"/>
                    <a:pt x="1102" y="535"/>
                    <a:pt x="1002" y="301"/>
                  </a:cubicBezTo>
                  <a:cubicBezTo>
                    <a:pt x="925" y="121"/>
                    <a:pt x="748" y="1"/>
                    <a:pt x="5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8"/>
            <p:cNvSpPr/>
            <p:nvPr/>
          </p:nvSpPr>
          <p:spPr>
            <a:xfrm>
              <a:off x="5386981" y="3849659"/>
              <a:ext cx="24593" cy="22314"/>
            </a:xfrm>
            <a:custGeom>
              <a:avLst/>
              <a:gdLst/>
              <a:ahLst/>
              <a:cxnLst/>
              <a:rect l="l" t="t" r="r" b="b"/>
              <a:pathLst>
                <a:path w="1068" h="969" extrusionOk="0">
                  <a:moveTo>
                    <a:pt x="535" y="0"/>
                  </a:moveTo>
                  <a:cubicBezTo>
                    <a:pt x="478" y="0"/>
                    <a:pt x="421" y="11"/>
                    <a:pt x="367" y="34"/>
                  </a:cubicBezTo>
                  <a:cubicBezTo>
                    <a:pt x="101" y="134"/>
                    <a:pt x="1" y="401"/>
                    <a:pt x="101" y="668"/>
                  </a:cubicBezTo>
                  <a:cubicBezTo>
                    <a:pt x="178" y="848"/>
                    <a:pt x="354" y="968"/>
                    <a:pt x="538" y="968"/>
                  </a:cubicBezTo>
                  <a:cubicBezTo>
                    <a:pt x="592" y="968"/>
                    <a:pt x="648" y="957"/>
                    <a:pt x="701" y="934"/>
                  </a:cubicBezTo>
                  <a:cubicBezTo>
                    <a:pt x="968" y="834"/>
                    <a:pt x="1068" y="534"/>
                    <a:pt x="968" y="301"/>
                  </a:cubicBezTo>
                  <a:cubicBezTo>
                    <a:pt x="917" y="121"/>
                    <a:pt x="726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8"/>
            <p:cNvSpPr/>
            <p:nvPr/>
          </p:nvSpPr>
          <p:spPr>
            <a:xfrm>
              <a:off x="5552127" y="3673759"/>
              <a:ext cx="106779" cy="402521"/>
            </a:xfrm>
            <a:custGeom>
              <a:avLst/>
              <a:gdLst/>
              <a:ahLst/>
              <a:cxnLst/>
              <a:rect l="l" t="t" r="r" b="b"/>
              <a:pathLst>
                <a:path w="4637" h="17480" fill="none" extrusionOk="0">
                  <a:moveTo>
                    <a:pt x="2335" y="17480"/>
                  </a:moveTo>
                  <a:lnTo>
                    <a:pt x="2335" y="17480"/>
                  </a:lnTo>
                  <a:cubicBezTo>
                    <a:pt x="1034" y="17480"/>
                    <a:pt x="0" y="16446"/>
                    <a:pt x="0" y="15178"/>
                  </a:cubicBezTo>
                  <a:lnTo>
                    <a:pt x="0" y="1"/>
                  </a:lnTo>
                  <a:lnTo>
                    <a:pt x="4637" y="1"/>
                  </a:lnTo>
                  <a:lnTo>
                    <a:pt x="4637" y="15178"/>
                  </a:lnTo>
                  <a:cubicBezTo>
                    <a:pt x="4637" y="16446"/>
                    <a:pt x="3603" y="17480"/>
                    <a:pt x="2335" y="1748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8"/>
            <p:cNvSpPr/>
            <p:nvPr/>
          </p:nvSpPr>
          <p:spPr>
            <a:xfrm>
              <a:off x="5571332" y="3913420"/>
              <a:ext cx="66849" cy="134435"/>
            </a:xfrm>
            <a:custGeom>
              <a:avLst/>
              <a:gdLst/>
              <a:ahLst/>
              <a:cxnLst/>
              <a:rect l="l" t="t" r="r" b="b"/>
              <a:pathLst>
                <a:path w="2903" h="5838" extrusionOk="0">
                  <a:moveTo>
                    <a:pt x="0" y="0"/>
                  </a:moveTo>
                  <a:lnTo>
                    <a:pt x="0" y="4370"/>
                  </a:lnTo>
                  <a:cubicBezTo>
                    <a:pt x="0" y="5170"/>
                    <a:pt x="634" y="5838"/>
                    <a:pt x="1435" y="5838"/>
                  </a:cubicBezTo>
                  <a:cubicBezTo>
                    <a:pt x="2235" y="5838"/>
                    <a:pt x="2902" y="5170"/>
                    <a:pt x="2902" y="4370"/>
                  </a:cubicBezTo>
                  <a:lnTo>
                    <a:pt x="29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8"/>
            <p:cNvSpPr/>
            <p:nvPr/>
          </p:nvSpPr>
          <p:spPr>
            <a:xfrm>
              <a:off x="5594358" y="3744428"/>
              <a:ext cx="33827" cy="33827"/>
            </a:xfrm>
            <a:custGeom>
              <a:avLst/>
              <a:gdLst/>
              <a:ahLst/>
              <a:cxnLst/>
              <a:rect l="l" t="t" r="r" b="b"/>
              <a:pathLst>
                <a:path w="1469" h="1469" fill="none" extrusionOk="0">
                  <a:moveTo>
                    <a:pt x="1002" y="1335"/>
                  </a:moveTo>
                  <a:cubicBezTo>
                    <a:pt x="668" y="1468"/>
                    <a:pt x="268" y="1301"/>
                    <a:pt x="134" y="968"/>
                  </a:cubicBezTo>
                  <a:cubicBezTo>
                    <a:pt x="1" y="634"/>
                    <a:pt x="168" y="234"/>
                    <a:pt x="501" y="101"/>
                  </a:cubicBezTo>
                  <a:cubicBezTo>
                    <a:pt x="835" y="1"/>
                    <a:pt x="1235" y="134"/>
                    <a:pt x="1369" y="468"/>
                  </a:cubicBezTo>
                  <a:cubicBezTo>
                    <a:pt x="1469" y="834"/>
                    <a:pt x="1335" y="1201"/>
                    <a:pt x="1002" y="1335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8"/>
            <p:cNvSpPr/>
            <p:nvPr/>
          </p:nvSpPr>
          <p:spPr>
            <a:xfrm>
              <a:off x="5588993" y="3800198"/>
              <a:ext cx="33827" cy="29798"/>
            </a:xfrm>
            <a:custGeom>
              <a:avLst/>
              <a:gdLst/>
              <a:ahLst/>
              <a:cxnLst/>
              <a:rect l="l" t="t" r="r" b="b"/>
              <a:pathLst>
                <a:path w="1469" h="1294" extrusionOk="0">
                  <a:moveTo>
                    <a:pt x="738" y="1"/>
                  </a:moveTo>
                  <a:cubicBezTo>
                    <a:pt x="659" y="1"/>
                    <a:pt x="579" y="16"/>
                    <a:pt x="501" y="47"/>
                  </a:cubicBezTo>
                  <a:cubicBezTo>
                    <a:pt x="167" y="180"/>
                    <a:pt x="0" y="547"/>
                    <a:pt x="134" y="881"/>
                  </a:cubicBezTo>
                  <a:cubicBezTo>
                    <a:pt x="236" y="1136"/>
                    <a:pt x="475" y="1294"/>
                    <a:pt x="731" y="1294"/>
                  </a:cubicBezTo>
                  <a:cubicBezTo>
                    <a:pt x="810" y="1294"/>
                    <a:pt x="890" y="1279"/>
                    <a:pt x="968" y="1248"/>
                  </a:cubicBezTo>
                  <a:cubicBezTo>
                    <a:pt x="1301" y="1114"/>
                    <a:pt x="1468" y="747"/>
                    <a:pt x="1335" y="414"/>
                  </a:cubicBezTo>
                  <a:cubicBezTo>
                    <a:pt x="1233" y="159"/>
                    <a:pt x="994" y="1"/>
                    <a:pt x="7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8"/>
            <p:cNvSpPr/>
            <p:nvPr/>
          </p:nvSpPr>
          <p:spPr>
            <a:xfrm>
              <a:off x="5612802" y="3958736"/>
              <a:ext cx="18468" cy="19228"/>
            </a:xfrm>
            <a:custGeom>
              <a:avLst/>
              <a:gdLst/>
              <a:ahLst/>
              <a:cxnLst/>
              <a:rect l="l" t="t" r="r" b="b"/>
              <a:pathLst>
                <a:path w="802" h="835" fill="none" extrusionOk="0">
                  <a:moveTo>
                    <a:pt x="534" y="767"/>
                  </a:moveTo>
                  <a:cubicBezTo>
                    <a:pt x="367" y="834"/>
                    <a:pt x="134" y="734"/>
                    <a:pt x="67" y="567"/>
                  </a:cubicBezTo>
                  <a:cubicBezTo>
                    <a:pt x="1" y="367"/>
                    <a:pt x="101" y="167"/>
                    <a:pt x="267" y="100"/>
                  </a:cubicBezTo>
                  <a:cubicBezTo>
                    <a:pt x="468" y="0"/>
                    <a:pt x="668" y="100"/>
                    <a:pt x="734" y="300"/>
                  </a:cubicBezTo>
                  <a:cubicBezTo>
                    <a:pt x="801" y="467"/>
                    <a:pt x="734" y="701"/>
                    <a:pt x="534" y="767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8"/>
            <p:cNvSpPr/>
            <p:nvPr/>
          </p:nvSpPr>
          <p:spPr>
            <a:xfrm>
              <a:off x="5574394" y="3709105"/>
              <a:ext cx="18468" cy="19228"/>
            </a:xfrm>
            <a:custGeom>
              <a:avLst/>
              <a:gdLst/>
              <a:ahLst/>
              <a:cxnLst/>
              <a:rect l="l" t="t" r="r" b="b"/>
              <a:pathLst>
                <a:path w="802" h="835" fill="none" extrusionOk="0">
                  <a:moveTo>
                    <a:pt x="534" y="767"/>
                  </a:moveTo>
                  <a:cubicBezTo>
                    <a:pt x="368" y="834"/>
                    <a:pt x="134" y="734"/>
                    <a:pt x="67" y="567"/>
                  </a:cubicBezTo>
                  <a:cubicBezTo>
                    <a:pt x="1" y="367"/>
                    <a:pt x="101" y="167"/>
                    <a:pt x="268" y="100"/>
                  </a:cubicBezTo>
                  <a:cubicBezTo>
                    <a:pt x="468" y="0"/>
                    <a:pt x="668" y="100"/>
                    <a:pt x="735" y="300"/>
                  </a:cubicBezTo>
                  <a:cubicBezTo>
                    <a:pt x="801" y="467"/>
                    <a:pt x="735" y="701"/>
                    <a:pt x="534" y="767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8"/>
            <p:cNvSpPr/>
            <p:nvPr/>
          </p:nvSpPr>
          <p:spPr>
            <a:xfrm>
              <a:off x="5578999" y="3926453"/>
              <a:ext cx="24616" cy="22314"/>
            </a:xfrm>
            <a:custGeom>
              <a:avLst/>
              <a:gdLst/>
              <a:ahLst/>
              <a:cxnLst/>
              <a:rect l="l" t="t" r="r" b="b"/>
              <a:pathLst>
                <a:path w="1069" h="969" extrusionOk="0">
                  <a:moveTo>
                    <a:pt x="535" y="1"/>
                  </a:moveTo>
                  <a:cubicBezTo>
                    <a:pt x="478" y="1"/>
                    <a:pt x="421" y="12"/>
                    <a:pt x="368" y="35"/>
                  </a:cubicBezTo>
                  <a:cubicBezTo>
                    <a:pt x="101" y="135"/>
                    <a:pt x="1" y="401"/>
                    <a:pt x="101" y="668"/>
                  </a:cubicBezTo>
                  <a:cubicBezTo>
                    <a:pt x="178" y="848"/>
                    <a:pt x="354" y="969"/>
                    <a:pt x="538" y="969"/>
                  </a:cubicBezTo>
                  <a:cubicBezTo>
                    <a:pt x="593" y="969"/>
                    <a:pt x="648" y="958"/>
                    <a:pt x="701" y="935"/>
                  </a:cubicBezTo>
                  <a:cubicBezTo>
                    <a:pt x="968" y="835"/>
                    <a:pt x="1068" y="535"/>
                    <a:pt x="968" y="301"/>
                  </a:cubicBezTo>
                  <a:cubicBezTo>
                    <a:pt x="917" y="121"/>
                    <a:pt x="727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8"/>
            <p:cNvSpPr/>
            <p:nvPr/>
          </p:nvSpPr>
          <p:spPr>
            <a:xfrm>
              <a:off x="5607437" y="3849659"/>
              <a:ext cx="25353" cy="22314"/>
            </a:xfrm>
            <a:custGeom>
              <a:avLst/>
              <a:gdLst/>
              <a:ahLst/>
              <a:cxnLst/>
              <a:rect l="l" t="t" r="r" b="b"/>
              <a:pathLst>
                <a:path w="1101" h="969" extrusionOk="0">
                  <a:moveTo>
                    <a:pt x="549" y="0"/>
                  </a:moveTo>
                  <a:cubicBezTo>
                    <a:pt x="489" y="0"/>
                    <a:pt x="428" y="11"/>
                    <a:pt x="367" y="34"/>
                  </a:cubicBezTo>
                  <a:cubicBezTo>
                    <a:pt x="133" y="134"/>
                    <a:pt x="0" y="401"/>
                    <a:pt x="100" y="668"/>
                  </a:cubicBezTo>
                  <a:cubicBezTo>
                    <a:pt x="177" y="848"/>
                    <a:pt x="353" y="968"/>
                    <a:pt x="552" y="968"/>
                  </a:cubicBezTo>
                  <a:cubicBezTo>
                    <a:pt x="612" y="968"/>
                    <a:pt x="673" y="957"/>
                    <a:pt x="734" y="934"/>
                  </a:cubicBezTo>
                  <a:cubicBezTo>
                    <a:pt x="967" y="834"/>
                    <a:pt x="1101" y="534"/>
                    <a:pt x="1001" y="301"/>
                  </a:cubicBezTo>
                  <a:cubicBezTo>
                    <a:pt x="924" y="121"/>
                    <a:pt x="747" y="0"/>
                    <a:pt x="5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8"/>
            <p:cNvSpPr/>
            <p:nvPr/>
          </p:nvSpPr>
          <p:spPr>
            <a:xfrm>
              <a:off x="5773344" y="3673759"/>
              <a:ext cx="106779" cy="402521"/>
            </a:xfrm>
            <a:custGeom>
              <a:avLst/>
              <a:gdLst/>
              <a:ahLst/>
              <a:cxnLst/>
              <a:rect l="l" t="t" r="r" b="b"/>
              <a:pathLst>
                <a:path w="4637" h="17480" fill="none" extrusionOk="0">
                  <a:moveTo>
                    <a:pt x="2302" y="17480"/>
                  </a:moveTo>
                  <a:lnTo>
                    <a:pt x="2302" y="17480"/>
                  </a:lnTo>
                  <a:cubicBezTo>
                    <a:pt x="1034" y="17480"/>
                    <a:pt x="0" y="16446"/>
                    <a:pt x="0" y="15178"/>
                  </a:cubicBezTo>
                  <a:lnTo>
                    <a:pt x="0" y="1"/>
                  </a:lnTo>
                  <a:lnTo>
                    <a:pt x="4637" y="1"/>
                  </a:lnTo>
                  <a:lnTo>
                    <a:pt x="4637" y="15178"/>
                  </a:lnTo>
                  <a:cubicBezTo>
                    <a:pt x="4637" y="16446"/>
                    <a:pt x="3603" y="17480"/>
                    <a:pt x="2302" y="1748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8"/>
            <p:cNvSpPr/>
            <p:nvPr/>
          </p:nvSpPr>
          <p:spPr>
            <a:xfrm>
              <a:off x="5791765" y="3721378"/>
              <a:ext cx="67632" cy="326484"/>
            </a:xfrm>
            <a:custGeom>
              <a:avLst/>
              <a:gdLst/>
              <a:ahLst/>
              <a:cxnLst/>
              <a:rect l="l" t="t" r="r" b="b"/>
              <a:pathLst>
                <a:path w="2937" h="14178" extrusionOk="0">
                  <a:moveTo>
                    <a:pt x="1" y="1"/>
                  </a:moveTo>
                  <a:lnTo>
                    <a:pt x="1" y="12710"/>
                  </a:lnTo>
                  <a:cubicBezTo>
                    <a:pt x="1" y="13510"/>
                    <a:pt x="668" y="14178"/>
                    <a:pt x="1468" y="14178"/>
                  </a:cubicBezTo>
                  <a:cubicBezTo>
                    <a:pt x="2269" y="14178"/>
                    <a:pt x="2936" y="13510"/>
                    <a:pt x="2936" y="12710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8"/>
            <p:cNvSpPr/>
            <p:nvPr/>
          </p:nvSpPr>
          <p:spPr>
            <a:xfrm>
              <a:off x="5815575" y="3744428"/>
              <a:ext cx="33827" cy="33827"/>
            </a:xfrm>
            <a:custGeom>
              <a:avLst/>
              <a:gdLst/>
              <a:ahLst/>
              <a:cxnLst/>
              <a:rect l="l" t="t" r="r" b="b"/>
              <a:pathLst>
                <a:path w="1469" h="1469" fill="none" extrusionOk="0">
                  <a:moveTo>
                    <a:pt x="968" y="1335"/>
                  </a:moveTo>
                  <a:cubicBezTo>
                    <a:pt x="635" y="1468"/>
                    <a:pt x="268" y="1301"/>
                    <a:pt x="134" y="968"/>
                  </a:cubicBezTo>
                  <a:cubicBezTo>
                    <a:pt x="1" y="634"/>
                    <a:pt x="168" y="234"/>
                    <a:pt x="501" y="101"/>
                  </a:cubicBezTo>
                  <a:cubicBezTo>
                    <a:pt x="835" y="1"/>
                    <a:pt x="1202" y="134"/>
                    <a:pt x="1335" y="468"/>
                  </a:cubicBezTo>
                  <a:cubicBezTo>
                    <a:pt x="1469" y="834"/>
                    <a:pt x="1302" y="1201"/>
                    <a:pt x="968" y="1335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8"/>
            <p:cNvSpPr/>
            <p:nvPr/>
          </p:nvSpPr>
          <p:spPr>
            <a:xfrm>
              <a:off x="5810209" y="3800198"/>
              <a:ext cx="33827" cy="29798"/>
            </a:xfrm>
            <a:custGeom>
              <a:avLst/>
              <a:gdLst/>
              <a:ahLst/>
              <a:cxnLst/>
              <a:rect l="l" t="t" r="r" b="b"/>
              <a:pathLst>
                <a:path w="1469" h="1294" extrusionOk="0">
                  <a:moveTo>
                    <a:pt x="737" y="1"/>
                  </a:moveTo>
                  <a:cubicBezTo>
                    <a:pt x="659" y="1"/>
                    <a:pt x="579" y="16"/>
                    <a:pt x="501" y="47"/>
                  </a:cubicBezTo>
                  <a:cubicBezTo>
                    <a:pt x="167" y="180"/>
                    <a:pt x="0" y="547"/>
                    <a:pt x="134" y="881"/>
                  </a:cubicBezTo>
                  <a:cubicBezTo>
                    <a:pt x="236" y="1136"/>
                    <a:pt x="475" y="1294"/>
                    <a:pt x="731" y="1294"/>
                  </a:cubicBezTo>
                  <a:cubicBezTo>
                    <a:pt x="809" y="1294"/>
                    <a:pt x="890" y="1279"/>
                    <a:pt x="968" y="1248"/>
                  </a:cubicBezTo>
                  <a:cubicBezTo>
                    <a:pt x="1301" y="1114"/>
                    <a:pt x="1468" y="747"/>
                    <a:pt x="1335" y="414"/>
                  </a:cubicBezTo>
                  <a:cubicBezTo>
                    <a:pt x="1232" y="159"/>
                    <a:pt x="993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8"/>
            <p:cNvSpPr/>
            <p:nvPr/>
          </p:nvSpPr>
          <p:spPr>
            <a:xfrm>
              <a:off x="5833259" y="3958736"/>
              <a:ext cx="19205" cy="19228"/>
            </a:xfrm>
            <a:custGeom>
              <a:avLst/>
              <a:gdLst/>
              <a:ahLst/>
              <a:cxnLst/>
              <a:rect l="l" t="t" r="r" b="b"/>
              <a:pathLst>
                <a:path w="834" h="835" fill="none" extrusionOk="0">
                  <a:moveTo>
                    <a:pt x="567" y="767"/>
                  </a:moveTo>
                  <a:cubicBezTo>
                    <a:pt x="367" y="834"/>
                    <a:pt x="167" y="734"/>
                    <a:pt x="100" y="567"/>
                  </a:cubicBezTo>
                  <a:cubicBezTo>
                    <a:pt x="0" y="367"/>
                    <a:pt x="100" y="167"/>
                    <a:pt x="300" y="100"/>
                  </a:cubicBezTo>
                  <a:cubicBezTo>
                    <a:pt x="467" y="0"/>
                    <a:pt x="701" y="100"/>
                    <a:pt x="767" y="300"/>
                  </a:cubicBezTo>
                  <a:cubicBezTo>
                    <a:pt x="834" y="467"/>
                    <a:pt x="734" y="701"/>
                    <a:pt x="567" y="767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8"/>
            <p:cNvSpPr/>
            <p:nvPr/>
          </p:nvSpPr>
          <p:spPr>
            <a:xfrm>
              <a:off x="5804821" y="3891913"/>
              <a:ext cx="18468" cy="18445"/>
            </a:xfrm>
            <a:custGeom>
              <a:avLst/>
              <a:gdLst/>
              <a:ahLst/>
              <a:cxnLst/>
              <a:rect l="l" t="t" r="r" b="b"/>
              <a:pathLst>
                <a:path w="802" h="801" fill="none" extrusionOk="0">
                  <a:moveTo>
                    <a:pt x="535" y="734"/>
                  </a:moveTo>
                  <a:cubicBezTo>
                    <a:pt x="368" y="801"/>
                    <a:pt x="134" y="734"/>
                    <a:pt x="68" y="534"/>
                  </a:cubicBezTo>
                  <a:cubicBezTo>
                    <a:pt x="1" y="367"/>
                    <a:pt x="101" y="134"/>
                    <a:pt x="268" y="67"/>
                  </a:cubicBezTo>
                  <a:cubicBezTo>
                    <a:pt x="468" y="0"/>
                    <a:pt x="668" y="100"/>
                    <a:pt x="735" y="267"/>
                  </a:cubicBezTo>
                  <a:cubicBezTo>
                    <a:pt x="801" y="467"/>
                    <a:pt x="735" y="667"/>
                    <a:pt x="535" y="7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8"/>
            <p:cNvSpPr/>
            <p:nvPr/>
          </p:nvSpPr>
          <p:spPr>
            <a:xfrm>
              <a:off x="5799456" y="3926453"/>
              <a:ext cx="25376" cy="22314"/>
            </a:xfrm>
            <a:custGeom>
              <a:avLst/>
              <a:gdLst/>
              <a:ahLst/>
              <a:cxnLst/>
              <a:rect l="l" t="t" r="r" b="b"/>
              <a:pathLst>
                <a:path w="1102" h="969" extrusionOk="0">
                  <a:moveTo>
                    <a:pt x="549" y="1"/>
                  </a:moveTo>
                  <a:cubicBezTo>
                    <a:pt x="490" y="1"/>
                    <a:pt x="428" y="12"/>
                    <a:pt x="367" y="35"/>
                  </a:cubicBezTo>
                  <a:cubicBezTo>
                    <a:pt x="134" y="135"/>
                    <a:pt x="0" y="401"/>
                    <a:pt x="100" y="668"/>
                  </a:cubicBezTo>
                  <a:cubicBezTo>
                    <a:pt x="178" y="848"/>
                    <a:pt x="354" y="969"/>
                    <a:pt x="553" y="969"/>
                  </a:cubicBezTo>
                  <a:cubicBezTo>
                    <a:pt x="612" y="969"/>
                    <a:pt x="673" y="958"/>
                    <a:pt x="734" y="935"/>
                  </a:cubicBezTo>
                  <a:cubicBezTo>
                    <a:pt x="968" y="835"/>
                    <a:pt x="1101" y="535"/>
                    <a:pt x="1001" y="301"/>
                  </a:cubicBezTo>
                  <a:cubicBezTo>
                    <a:pt x="924" y="121"/>
                    <a:pt x="748" y="1"/>
                    <a:pt x="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8"/>
            <p:cNvSpPr/>
            <p:nvPr/>
          </p:nvSpPr>
          <p:spPr>
            <a:xfrm>
              <a:off x="5828631" y="3849659"/>
              <a:ext cx="24616" cy="22314"/>
            </a:xfrm>
            <a:custGeom>
              <a:avLst/>
              <a:gdLst/>
              <a:ahLst/>
              <a:cxnLst/>
              <a:rect l="l" t="t" r="r" b="b"/>
              <a:pathLst>
                <a:path w="1069" h="969" extrusionOk="0">
                  <a:moveTo>
                    <a:pt x="535" y="0"/>
                  </a:moveTo>
                  <a:cubicBezTo>
                    <a:pt x="478" y="0"/>
                    <a:pt x="421" y="11"/>
                    <a:pt x="368" y="34"/>
                  </a:cubicBezTo>
                  <a:cubicBezTo>
                    <a:pt x="101" y="134"/>
                    <a:pt x="1" y="401"/>
                    <a:pt x="101" y="668"/>
                  </a:cubicBezTo>
                  <a:cubicBezTo>
                    <a:pt x="178" y="848"/>
                    <a:pt x="354" y="968"/>
                    <a:pt x="538" y="968"/>
                  </a:cubicBezTo>
                  <a:cubicBezTo>
                    <a:pt x="593" y="968"/>
                    <a:pt x="648" y="957"/>
                    <a:pt x="701" y="934"/>
                  </a:cubicBezTo>
                  <a:cubicBezTo>
                    <a:pt x="968" y="834"/>
                    <a:pt x="1068" y="534"/>
                    <a:pt x="968" y="301"/>
                  </a:cubicBezTo>
                  <a:cubicBezTo>
                    <a:pt x="917" y="121"/>
                    <a:pt x="727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8"/>
            <p:cNvSpPr/>
            <p:nvPr/>
          </p:nvSpPr>
          <p:spPr>
            <a:xfrm>
              <a:off x="5110454" y="3673759"/>
              <a:ext cx="106802" cy="402521"/>
            </a:xfrm>
            <a:custGeom>
              <a:avLst/>
              <a:gdLst/>
              <a:ahLst/>
              <a:cxnLst/>
              <a:rect l="l" t="t" r="r" b="b"/>
              <a:pathLst>
                <a:path w="4638" h="17480" fill="none" extrusionOk="0">
                  <a:moveTo>
                    <a:pt x="2336" y="17480"/>
                  </a:moveTo>
                  <a:lnTo>
                    <a:pt x="2336" y="17480"/>
                  </a:lnTo>
                  <a:cubicBezTo>
                    <a:pt x="1035" y="17480"/>
                    <a:pt x="1" y="16446"/>
                    <a:pt x="1" y="15178"/>
                  </a:cubicBezTo>
                  <a:lnTo>
                    <a:pt x="1" y="1"/>
                  </a:lnTo>
                  <a:lnTo>
                    <a:pt x="4638" y="1"/>
                  </a:lnTo>
                  <a:lnTo>
                    <a:pt x="4638" y="15178"/>
                  </a:lnTo>
                  <a:cubicBezTo>
                    <a:pt x="4638" y="16446"/>
                    <a:pt x="3604" y="17480"/>
                    <a:pt x="2336" y="1748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8"/>
            <p:cNvSpPr/>
            <p:nvPr/>
          </p:nvSpPr>
          <p:spPr>
            <a:xfrm>
              <a:off x="5128898" y="3818942"/>
              <a:ext cx="70694" cy="230459"/>
            </a:xfrm>
            <a:custGeom>
              <a:avLst/>
              <a:gdLst/>
              <a:ahLst/>
              <a:cxnLst/>
              <a:rect l="l" t="t" r="r" b="b"/>
              <a:pathLst>
                <a:path w="3070" h="10008" extrusionOk="0">
                  <a:moveTo>
                    <a:pt x="1" y="0"/>
                  </a:moveTo>
                  <a:lnTo>
                    <a:pt x="1" y="8473"/>
                  </a:lnTo>
                  <a:cubicBezTo>
                    <a:pt x="1" y="9340"/>
                    <a:pt x="668" y="10007"/>
                    <a:pt x="1535" y="10007"/>
                  </a:cubicBezTo>
                  <a:cubicBezTo>
                    <a:pt x="2369" y="10007"/>
                    <a:pt x="3069" y="9340"/>
                    <a:pt x="3069" y="8473"/>
                  </a:cubicBez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8"/>
            <p:cNvSpPr/>
            <p:nvPr/>
          </p:nvSpPr>
          <p:spPr>
            <a:xfrm>
              <a:off x="5146560" y="3868104"/>
              <a:ext cx="28439" cy="29199"/>
            </a:xfrm>
            <a:custGeom>
              <a:avLst/>
              <a:gdLst/>
              <a:ahLst/>
              <a:cxnLst/>
              <a:rect l="l" t="t" r="r" b="b"/>
              <a:pathLst>
                <a:path w="1235" h="1268" fill="none" extrusionOk="0">
                  <a:moveTo>
                    <a:pt x="34" y="600"/>
                  </a:moveTo>
                  <a:cubicBezTo>
                    <a:pt x="67" y="267"/>
                    <a:pt x="334" y="0"/>
                    <a:pt x="668" y="33"/>
                  </a:cubicBezTo>
                  <a:cubicBezTo>
                    <a:pt x="1001" y="67"/>
                    <a:pt x="1235" y="367"/>
                    <a:pt x="1235" y="701"/>
                  </a:cubicBezTo>
                  <a:cubicBezTo>
                    <a:pt x="1202" y="1034"/>
                    <a:pt x="901" y="1268"/>
                    <a:pt x="568" y="1234"/>
                  </a:cubicBezTo>
                  <a:cubicBezTo>
                    <a:pt x="234" y="1201"/>
                    <a:pt x="1" y="934"/>
                    <a:pt x="34" y="600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8"/>
            <p:cNvSpPr/>
            <p:nvPr/>
          </p:nvSpPr>
          <p:spPr>
            <a:xfrm>
              <a:off x="5127356" y="3772083"/>
              <a:ext cx="28462" cy="29199"/>
            </a:xfrm>
            <a:custGeom>
              <a:avLst/>
              <a:gdLst/>
              <a:ahLst/>
              <a:cxnLst/>
              <a:rect l="l" t="t" r="r" b="b"/>
              <a:pathLst>
                <a:path w="1236" h="1268" fill="none" extrusionOk="0">
                  <a:moveTo>
                    <a:pt x="34" y="601"/>
                  </a:moveTo>
                  <a:cubicBezTo>
                    <a:pt x="68" y="267"/>
                    <a:pt x="334" y="0"/>
                    <a:pt x="668" y="34"/>
                  </a:cubicBezTo>
                  <a:cubicBezTo>
                    <a:pt x="1002" y="67"/>
                    <a:pt x="1235" y="367"/>
                    <a:pt x="1235" y="701"/>
                  </a:cubicBezTo>
                  <a:cubicBezTo>
                    <a:pt x="1202" y="1034"/>
                    <a:pt x="901" y="1268"/>
                    <a:pt x="568" y="1235"/>
                  </a:cubicBezTo>
                  <a:cubicBezTo>
                    <a:pt x="234" y="1201"/>
                    <a:pt x="1" y="934"/>
                    <a:pt x="34" y="601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8"/>
            <p:cNvSpPr/>
            <p:nvPr/>
          </p:nvSpPr>
          <p:spPr>
            <a:xfrm>
              <a:off x="5163461" y="3831929"/>
              <a:ext cx="28439" cy="27748"/>
            </a:xfrm>
            <a:custGeom>
              <a:avLst/>
              <a:gdLst/>
              <a:ahLst/>
              <a:cxnLst/>
              <a:rect l="l" t="t" r="r" b="b"/>
              <a:pathLst>
                <a:path w="1235" h="1205" extrusionOk="0">
                  <a:moveTo>
                    <a:pt x="605" y="0"/>
                  </a:moveTo>
                  <a:cubicBezTo>
                    <a:pt x="301" y="0"/>
                    <a:pt x="65" y="225"/>
                    <a:pt x="34" y="537"/>
                  </a:cubicBezTo>
                  <a:cubicBezTo>
                    <a:pt x="1" y="871"/>
                    <a:pt x="234" y="1171"/>
                    <a:pt x="568" y="1204"/>
                  </a:cubicBezTo>
                  <a:cubicBezTo>
                    <a:pt x="901" y="1204"/>
                    <a:pt x="1201" y="971"/>
                    <a:pt x="1235" y="637"/>
                  </a:cubicBezTo>
                  <a:cubicBezTo>
                    <a:pt x="1235" y="303"/>
                    <a:pt x="1001" y="37"/>
                    <a:pt x="668" y="3"/>
                  </a:cubicBezTo>
                  <a:cubicBezTo>
                    <a:pt x="647" y="1"/>
                    <a:pt x="626" y="0"/>
                    <a:pt x="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8"/>
            <p:cNvSpPr/>
            <p:nvPr/>
          </p:nvSpPr>
          <p:spPr>
            <a:xfrm>
              <a:off x="5145040" y="3940292"/>
              <a:ext cx="19205" cy="19228"/>
            </a:xfrm>
            <a:custGeom>
              <a:avLst/>
              <a:gdLst/>
              <a:ahLst/>
              <a:cxnLst/>
              <a:rect l="l" t="t" r="r" b="b"/>
              <a:pathLst>
                <a:path w="834" h="835" fill="none" extrusionOk="0">
                  <a:moveTo>
                    <a:pt x="701" y="167"/>
                  </a:moveTo>
                  <a:cubicBezTo>
                    <a:pt x="834" y="334"/>
                    <a:pt x="834" y="568"/>
                    <a:pt x="667" y="701"/>
                  </a:cubicBezTo>
                  <a:cubicBezTo>
                    <a:pt x="500" y="835"/>
                    <a:pt x="267" y="835"/>
                    <a:pt x="133" y="668"/>
                  </a:cubicBezTo>
                  <a:cubicBezTo>
                    <a:pt x="0" y="501"/>
                    <a:pt x="33" y="267"/>
                    <a:pt x="200" y="134"/>
                  </a:cubicBezTo>
                  <a:cubicBezTo>
                    <a:pt x="334" y="1"/>
                    <a:pt x="567" y="34"/>
                    <a:pt x="701" y="167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8"/>
            <p:cNvSpPr/>
            <p:nvPr/>
          </p:nvSpPr>
          <p:spPr>
            <a:xfrm>
              <a:off x="5174215" y="3739063"/>
              <a:ext cx="19228" cy="19205"/>
            </a:xfrm>
            <a:custGeom>
              <a:avLst/>
              <a:gdLst/>
              <a:ahLst/>
              <a:cxnLst/>
              <a:rect l="l" t="t" r="r" b="b"/>
              <a:pathLst>
                <a:path w="835" h="834" fill="none" extrusionOk="0">
                  <a:moveTo>
                    <a:pt x="701" y="167"/>
                  </a:moveTo>
                  <a:cubicBezTo>
                    <a:pt x="835" y="334"/>
                    <a:pt x="801" y="567"/>
                    <a:pt x="668" y="701"/>
                  </a:cubicBezTo>
                  <a:cubicBezTo>
                    <a:pt x="501" y="834"/>
                    <a:pt x="267" y="801"/>
                    <a:pt x="134" y="634"/>
                  </a:cubicBezTo>
                  <a:cubicBezTo>
                    <a:pt x="1" y="500"/>
                    <a:pt x="1" y="267"/>
                    <a:pt x="167" y="133"/>
                  </a:cubicBezTo>
                  <a:cubicBezTo>
                    <a:pt x="334" y="0"/>
                    <a:pt x="568" y="0"/>
                    <a:pt x="701" y="167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8"/>
            <p:cNvSpPr/>
            <p:nvPr/>
          </p:nvSpPr>
          <p:spPr>
            <a:xfrm>
              <a:off x="5161159" y="3965690"/>
              <a:ext cx="30742" cy="27518"/>
            </a:xfrm>
            <a:custGeom>
              <a:avLst/>
              <a:gdLst/>
              <a:ahLst/>
              <a:cxnLst/>
              <a:rect l="l" t="t" r="r" b="b"/>
              <a:pathLst>
                <a:path w="1335" h="1195" extrusionOk="0">
                  <a:moveTo>
                    <a:pt x="660" y="0"/>
                  </a:moveTo>
                  <a:cubicBezTo>
                    <a:pt x="523" y="0"/>
                    <a:pt x="386" y="43"/>
                    <a:pt x="267" y="132"/>
                  </a:cubicBezTo>
                  <a:cubicBezTo>
                    <a:pt x="34" y="332"/>
                    <a:pt x="1" y="732"/>
                    <a:pt x="201" y="966"/>
                  </a:cubicBezTo>
                  <a:cubicBezTo>
                    <a:pt x="334" y="1118"/>
                    <a:pt x="511" y="1194"/>
                    <a:pt x="688" y="1194"/>
                  </a:cubicBezTo>
                  <a:cubicBezTo>
                    <a:pt x="821" y="1194"/>
                    <a:pt x="954" y="1152"/>
                    <a:pt x="1068" y="1066"/>
                  </a:cubicBezTo>
                  <a:cubicBezTo>
                    <a:pt x="1301" y="832"/>
                    <a:pt x="1335" y="465"/>
                    <a:pt x="1135" y="199"/>
                  </a:cubicBezTo>
                  <a:cubicBezTo>
                    <a:pt x="1005" y="68"/>
                    <a:pt x="833" y="0"/>
                    <a:pt x="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8"/>
            <p:cNvSpPr/>
            <p:nvPr/>
          </p:nvSpPr>
          <p:spPr>
            <a:xfrm>
              <a:off x="5169609" y="3910956"/>
              <a:ext cx="23833" cy="21070"/>
            </a:xfrm>
            <a:custGeom>
              <a:avLst/>
              <a:gdLst/>
              <a:ahLst/>
              <a:cxnLst/>
              <a:rect l="l" t="t" r="r" b="b"/>
              <a:pathLst>
                <a:path w="1035" h="915" extrusionOk="0">
                  <a:moveTo>
                    <a:pt x="503" y="0"/>
                  </a:moveTo>
                  <a:cubicBezTo>
                    <a:pt x="403" y="0"/>
                    <a:pt x="306" y="35"/>
                    <a:pt x="234" y="107"/>
                  </a:cubicBezTo>
                  <a:cubicBezTo>
                    <a:pt x="34" y="274"/>
                    <a:pt x="0" y="541"/>
                    <a:pt x="167" y="741"/>
                  </a:cubicBezTo>
                  <a:cubicBezTo>
                    <a:pt x="262" y="855"/>
                    <a:pt x="389" y="914"/>
                    <a:pt x="518" y="914"/>
                  </a:cubicBezTo>
                  <a:cubicBezTo>
                    <a:pt x="616" y="914"/>
                    <a:pt x="715" y="880"/>
                    <a:pt x="801" y="808"/>
                  </a:cubicBezTo>
                  <a:cubicBezTo>
                    <a:pt x="1001" y="641"/>
                    <a:pt x="1035" y="341"/>
                    <a:pt x="868" y="174"/>
                  </a:cubicBezTo>
                  <a:cubicBezTo>
                    <a:pt x="773" y="60"/>
                    <a:pt x="635" y="0"/>
                    <a:pt x="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8"/>
            <p:cNvSpPr/>
            <p:nvPr/>
          </p:nvSpPr>
          <p:spPr>
            <a:xfrm>
              <a:off x="5131201" y="3699733"/>
              <a:ext cx="23833" cy="21070"/>
            </a:xfrm>
            <a:custGeom>
              <a:avLst/>
              <a:gdLst/>
              <a:ahLst/>
              <a:cxnLst/>
              <a:rect l="l" t="t" r="r" b="b"/>
              <a:pathLst>
                <a:path w="1035" h="915" extrusionOk="0">
                  <a:moveTo>
                    <a:pt x="504" y="0"/>
                  </a:moveTo>
                  <a:cubicBezTo>
                    <a:pt x="403" y="0"/>
                    <a:pt x="306" y="35"/>
                    <a:pt x="234" y="107"/>
                  </a:cubicBezTo>
                  <a:cubicBezTo>
                    <a:pt x="34" y="274"/>
                    <a:pt x="1" y="541"/>
                    <a:pt x="167" y="741"/>
                  </a:cubicBezTo>
                  <a:cubicBezTo>
                    <a:pt x="262" y="854"/>
                    <a:pt x="389" y="914"/>
                    <a:pt x="518" y="914"/>
                  </a:cubicBezTo>
                  <a:cubicBezTo>
                    <a:pt x="616" y="914"/>
                    <a:pt x="715" y="879"/>
                    <a:pt x="801" y="807"/>
                  </a:cubicBezTo>
                  <a:cubicBezTo>
                    <a:pt x="1001" y="641"/>
                    <a:pt x="1035" y="340"/>
                    <a:pt x="868" y="174"/>
                  </a:cubicBezTo>
                  <a:cubicBezTo>
                    <a:pt x="773" y="60"/>
                    <a:pt x="636" y="0"/>
                    <a:pt x="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8"/>
            <p:cNvSpPr/>
            <p:nvPr/>
          </p:nvSpPr>
          <p:spPr>
            <a:xfrm>
              <a:off x="5601635" y="3987904"/>
              <a:ext cx="23051" cy="21093"/>
            </a:xfrm>
            <a:custGeom>
              <a:avLst/>
              <a:gdLst/>
              <a:ahLst/>
              <a:cxnLst/>
              <a:rect l="l" t="t" r="r" b="b"/>
              <a:pathLst>
                <a:path w="1001" h="916" extrusionOk="0">
                  <a:moveTo>
                    <a:pt x="494" y="1"/>
                  </a:moveTo>
                  <a:cubicBezTo>
                    <a:pt x="392" y="1"/>
                    <a:pt x="287" y="36"/>
                    <a:pt x="200" y="108"/>
                  </a:cubicBezTo>
                  <a:cubicBezTo>
                    <a:pt x="0" y="275"/>
                    <a:pt x="0" y="541"/>
                    <a:pt x="134" y="742"/>
                  </a:cubicBezTo>
                  <a:cubicBezTo>
                    <a:pt x="228" y="855"/>
                    <a:pt x="366" y="915"/>
                    <a:pt x="504" y="915"/>
                  </a:cubicBezTo>
                  <a:cubicBezTo>
                    <a:pt x="609" y="915"/>
                    <a:pt x="714" y="880"/>
                    <a:pt x="801" y="808"/>
                  </a:cubicBezTo>
                  <a:cubicBezTo>
                    <a:pt x="968" y="641"/>
                    <a:pt x="1001" y="341"/>
                    <a:pt x="834" y="174"/>
                  </a:cubicBezTo>
                  <a:cubicBezTo>
                    <a:pt x="758" y="61"/>
                    <a:pt x="629" y="1"/>
                    <a:pt x="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8"/>
            <p:cNvSpPr/>
            <p:nvPr/>
          </p:nvSpPr>
          <p:spPr>
            <a:xfrm>
              <a:off x="5038266" y="3875012"/>
              <a:ext cx="914860" cy="285771"/>
            </a:xfrm>
            <a:custGeom>
              <a:avLst/>
              <a:gdLst/>
              <a:ahLst/>
              <a:cxnLst/>
              <a:rect l="l" t="t" r="r" b="b"/>
              <a:pathLst>
                <a:path w="39729" h="12410" fill="none" extrusionOk="0">
                  <a:moveTo>
                    <a:pt x="0" y="0"/>
                  </a:moveTo>
                  <a:lnTo>
                    <a:pt x="39729" y="0"/>
                  </a:lnTo>
                  <a:lnTo>
                    <a:pt x="39729" y="12409"/>
                  </a:lnTo>
                  <a:lnTo>
                    <a:pt x="0" y="12409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8"/>
            <p:cNvSpPr/>
            <p:nvPr/>
          </p:nvSpPr>
          <p:spPr>
            <a:xfrm>
              <a:off x="5582845" y="3460233"/>
              <a:ext cx="82991" cy="82968"/>
            </a:xfrm>
            <a:custGeom>
              <a:avLst/>
              <a:gdLst/>
              <a:ahLst/>
              <a:cxnLst/>
              <a:rect l="l" t="t" r="r" b="b"/>
              <a:pathLst>
                <a:path w="3604" h="3603" fill="none" extrusionOk="0">
                  <a:moveTo>
                    <a:pt x="3603" y="1802"/>
                  </a:moveTo>
                  <a:cubicBezTo>
                    <a:pt x="3603" y="2802"/>
                    <a:pt x="2803" y="3603"/>
                    <a:pt x="1802" y="3603"/>
                  </a:cubicBezTo>
                  <a:cubicBezTo>
                    <a:pt x="801" y="3603"/>
                    <a:pt x="1" y="2802"/>
                    <a:pt x="1" y="1802"/>
                  </a:cubicBezTo>
                  <a:cubicBezTo>
                    <a:pt x="1" y="801"/>
                    <a:pt x="801" y="0"/>
                    <a:pt x="1802" y="0"/>
                  </a:cubicBezTo>
                  <a:cubicBezTo>
                    <a:pt x="2803" y="0"/>
                    <a:pt x="3603" y="801"/>
                    <a:pt x="3603" y="1802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8"/>
            <p:cNvSpPr/>
            <p:nvPr/>
          </p:nvSpPr>
          <p:spPr>
            <a:xfrm>
              <a:off x="5697632" y="4026474"/>
              <a:ext cx="82991" cy="83751"/>
            </a:xfrm>
            <a:custGeom>
              <a:avLst/>
              <a:gdLst/>
              <a:ahLst/>
              <a:cxnLst/>
              <a:rect l="l" t="t" r="r" b="b"/>
              <a:pathLst>
                <a:path w="3604" h="3637" fill="none" extrusionOk="0">
                  <a:moveTo>
                    <a:pt x="3603" y="1835"/>
                  </a:moveTo>
                  <a:cubicBezTo>
                    <a:pt x="3603" y="2836"/>
                    <a:pt x="2803" y="3636"/>
                    <a:pt x="1802" y="3636"/>
                  </a:cubicBezTo>
                  <a:cubicBezTo>
                    <a:pt x="801" y="3636"/>
                    <a:pt x="1" y="2836"/>
                    <a:pt x="1" y="1835"/>
                  </a:cubicBezTo>
                  <a:cubicBezTo>
                    <a:pt x="1" y="834"/>
                    <a:pt x="801" y="1"/>
                    <a:pt x="1802" y="1"/>
                  </a:cubicBezTo>
                  <a:cubicBezTo>
                    <a:pt x="2803" y="1"/>
                    <a:pt x="3603" y="834"/>
                    <a:pt x="3603" y="1835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8"/>
            <p:cNvSpPr/>
            <p:nvPr/>
          </p:nvSpPr>
          <p:spPr>
            <a:xfrm>
              <a:off x="5361628" y="3579281"/>
              <a:ext cx="41519" cy="40736"/>
            </a:xfrm>
            <a:custGeom>
              <a:avLst/>
              <a:gdLst/>
              <a:ahLst/>
              <a:cxnLst/>
              <a:rect l="l" t="t" r="r" b="b"/>
              <a:pathLst>
                <a:path w="1803" h="1769" fill="none" extrusionOk="0">
                  <a:moveTo>
                    <a:pt x="1802" y="901"/>
                  </a:moveTo>
                  <a:cubicBezTo>
                    <a:pt x="1802" y="1402"/>
                    <a:pt x="1402" y="1769"/>
                    <a:pt x="901" y="1769"/>
                  </a:cubicBezTo>
                  <a:cubicBezTo>
                    <a:pt x="401" y="1769"/>
                    <a:pt x="1" y="1402"/>
                    <a:pt x="1" y="901"/>
                  </a:cubicBezTo>
                  <a:cubicBezTo>
                    <a:pt x="1" y="401"/>
                    <a:pt x="401" y="1"/>
                    <a:pt x="901" y="1"/>
                  </a:cubicBezTo>
                  <a:cubicBezTo>
                    <a:pt x="1402" y="1"/>
                    <a:pt x="1802" y="401"/>
                    <a:pt x="1802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8"/>
            <p:cNvSpPr/>
            <p:nvPr/>
          </p:nvSpPr>
          <p:spPr>
            <a:xfrm>
              <a:off x="5698070" y="3780534"/>
              <a:ext cx="40736" cy="41496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768" y="901"/>
                  </a:moveTo>
                  <a:cubicBezTo>
                    <a:pt x="1768" y="1401"/>
                    <a:pt x="1368" y="1802"/>
                    <a:pt x="867" y="1802"/>
                  </a:cubicBezTo>
                  <a:cubicBezTo>
                    <a:pt x="400" y="1802"/>
                    <a:pt x="0" y="1401"/>
                    <a:pt x="0" y="901"/>
                  </a:cubicBezTo>
                  <a:cubicBezTo>
                    <a:pt x="0" y="434"/>
                    <a:pt x="400" y="34"/>
                    <a:pt x="867" y="34"/>
                  </a:cubicBezTo>
                  <a:cubicBezTo>
                    <a:pt x="1368" y="0"/>
                    <a:pt x="1768" y="401"/>
                    <a:pt x="1768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8"/>
            <p:cNvSpPr/>
            <p:nvPr/>
          </p:nvSpPr>
          <p:spPr>
            <a:xfrm>
              <a:off x="5448439" y="3944138"/>
              <a:ext cx="40736" cy="40736"/>
            </a:xfrm>
            <a:custGeom>
              <a:avLst/>
              <a:gdLst/>
              <a:ahLst/>
              <a:cxnLst/>
              <a:rect l="l" t="t" r="r" b="b"/>
              <a:pathLst>
                <a:path w="1769" h="1769" fill="none" extrusionOk="0">
                  <a:moveTo>
                    <a:pt x="1768" y="901"/>
                  </a:moveTo>
                  <a:cubicBezTo>
                    <a:pt x="1768" y="1401"/>
                    <a:pt x="1368" y="1768"/>
                    <a:pt x="867" y="1768"/>
                  </a:cubicBezTo>
                  <a:cubicBezTo>
                    <a:pt x="400" y="1768"/>
                    <a:pt x="0" y="1401"/>
                    <a:pt x="0" y="901"/>
                  </a:cubicBezTo>
                  <a:cubicBezTo>
                    <a:pt x="0" y="401"/>
                    <a:pt x="400" y="0"/>
                    <a:pt x="867" y="0"/>
                  </a:cubicBezTo>
                  <a:cubicBezTo>
                    <a:pt x="1368" y="0"/>
                    <a:pt x="1768" y="401"/>
                    <a:pt x="1768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8"/>
            <p:cNvSpPr/>
            <p:nvPr/>
          </p:nvSpPr>
          <p:spPr>
            <a:xfrm>
              <a:off x="5045174" y="3512315"/>
              <a:ext cx="40736" cy="41496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769" y="901"/>
                  </a:moveTo>
                  <a:cubicBezTo>
                    <a:pt x="1769" y="1401"/>
                    <a:pt x="1368" y="1801"/>
                    <a:pt x="868" y="1801"/>
                  </a:cubicBezTo>
                  <a:cubicBezTo>
                    <a:pt x="401" y="1801"/>
                    <a:pt x="1" y="1401"/>
                    <a:pt x="1" y="901"/>
                  </a:cubicBezTo>
                  <a:cubicBezTo>
                    <a:pt x="1" y="434"/>
                    <a:pt x="401" y="33"/>
                    <a:pt x="868" y="33"/>
                  </a:cubicBezTo>
                  <a:cubicBezTo>
                    <a:pt x="1368" y="0"/>
                    <a:pt x="1769" y="400"/>
                    <a:pt x="1769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8"/>
            <p:cNvSpPr/>
            <p:nvPr/>
          </p:nvSpPr>
          <p:spPr>
            <a:xfrm>
              <a:off x="5183425" y="3510155"/>
              <a:ext cx="41519" cy="41496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402"/>
                    <a:pt x="401" y="1802"/>
                    <a:pt x="902" y="1802"/>
                  </a:cubicBezTo>
                  <a:cubicBezTo>
                    <a:pt x="1402" y="1802"/>
                    <a:pt x="1802" y="1402"/>
                    <a:pt x="1802" y="901"/>
                  </a:cubicBezTo>
                  <a:cubicBezTo>
                    <a:pt x="1802" y="401"/>
                    <a:pt x="1402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8"/>
            <p:cNvSpPr/>
            <p:nvPr/>
          </p:nvSpPr>
          <p:spPr>
            <a:xfrm>
              <a:off x="5257180" y="3626140"/>
              <a:ext cx="42255" cy="41496"/>
            </a:xfrm>
            <a:custGeom>
              <a:avLst/>
              <a:gdLst/>
              <a:ahLst/>
              <a:cxnLst/>
              <a:rect l="l" t="t" r="r" b="b"/>
              <a:pathLst>
                <a:path w="1835" h="1802" extrusionOk="0">
                  <a:moveTo>
                    <a:pt x="934" y="1"/>
                  </a:moveTo>
                  <a:cubicBezTo>
                    <a:pt x="434" y="1"/>
                    <a:pt x="0" y="401"/>
                    <a:pt x="0" y="901"/>
                  </a:cubicBezTo>
                  <a:cubicBezTo>
                    <a:pt x="0" y="1402"/>
                    <a:pt x="434" y="1802"/>
                    <a:pt x="934" y="1802"/>
                  </a:cubicBezTo>
                  <a:cubicBezTo>
                    <a:pt x="1401" y="1802"/>
                    <a:pt x="1835" y="1402"/>
                    <a:pt x="1835" y="901"/>
                  </a:cubicBezTo>
                  <a:cubicBezTo>
                    <a:pt x="1835" y="401"/>
                    <a:pt x="1401" y="1"/>
                    <a:pt x="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8"/>
            <p:cNvSpPr/>
            <p:nvPr/>
          </p:nvSpPr>
          <p:spPr>
            <a:xfrm>
              <a:off x="5497577" y="3894976"/>
              <a:ext cx="31525" cy="30742"/>
            </a:xfrm>
            <a:custGeom>
              <a:avLst/>
              <a:gdLst/>
              <a:ahLst/>
              <a:cxnLst/>
              <a:rect l="l" t="t" r="r" b="b"/>
              <a:pathLst>
                <a:path w="1369" h="1335" extrusionOk="0">
                  <a:moveTo>
                    <a:pt x="668" y="1"/>
                  </a:moveTo>
                  <a:cubicBezTo>
                    <a:pt x="301" y="1"/>
                    <a:pt x="1" y="301"/>
                    <a:pt x="1" y="668"/>
                  </a:cubicBezTo>
                  <a:cubicBezTo>
                    <a:pt x="1" y="1035"/>
                    <a:pt x="301" y="1335"/>
                    <a:pt x="668" y="1335"/>
                  </a:cubicBezTo>
                  <a:cubicBezTo>
                    <a:pt x="1035" y="1335"/>
                    <a:pt x="1369" y="1035"/>
                    <a:pt x="1369" y="668"/>
                  </a:cubicBezTo>
                  <a:cubicBezTo>
                    <a:pt x="1369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8"/>
            <p:cNvSpPr/>
            <p:nvPr/>
          </p:nvSpPr>
          <p:spPr>
            <a:xfrm>
              <a:off x="5044181" y="3819786"/>
              <a:ext cx="30742" cy="31502"/>
            </a:xfrm>
            <a:custGeom>
              <a:avLst/>
              <a:gdLst/>
              <a:ahLst/>
              <a:cxnLst/>
              <a:rect l="l" t="t" r="r" b="b"/>
              <a:pathLst>
                <a:path w="1335" h="1368" extrusionOk="0">
                  <a:moveTo>
                    <a:pt x="668" y="0"/>
                  </a:moveTo>
                  <a:cubicBezTo>
                    <a:pt x="301" y="0"/>
                    <a:pt x="0" y="301"/>
                    <a:pt x="0" y="701"/>
                  </a:cubicBezTo>
                  <a:cubicBezTo>
                    <a:pt x="0" y="1068"/>
                    <a:pt x="301" y="1368"/>
                    <a:pt x="668" y="1368"/>
                  </a:cubicBezTo>
                  <a:cubicBezTo>
                    <a:pt x="1034" y="1368"/>
                    <a:pt x="1335" y="1068"/>
                    <a:pt x="1335" y="701"/>
                  </a:cubicBezTo>
                  <a:cubicBezTo>
                    <a:pt x="1335" y="301"/>
                    <a:pt x="1034" y="0"/>
                    <a:pt x="6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8"/>
            <p:cNvSpPr/>
            <p:nvPr/>
          </p:nvSpPr>
          <p:spPr>
            <a:xfrm>
              <a:off x="5728028" y="3664549"/>
              <a:ext cx="31502" cy="30742"/>
            </a:xfrm>
            <a:custGeom>
              <a:avLst/>
              <a:gdLst/>
              <a:ahLst/>
              <a:cxnLst/>
              <a:rect l="l" t="t" r="r" b="b"/>
              <a:pathLst>
                <a:path w="1368" h="1335" extrusionOk="0">
                  <a:moveTo>
                    <a:pt x="667" y="0"/>
                  </a:moveTo>
                  <a:cubicBezTo>
                    <a:pt x="300" y="0"/>
                    <a:pt x="0" y="301"/>
                    <a:pt x="0" y="668"/>
                  </a:cubicBezTo>
                  <a:cubicBezTo>
                    <a:pt x="0" y="1034"/>
                    <a:pt x="300" y="1335"/>
                    <a:pt x="667" y="1335"/>
                  </a:cubicBezTo>
                  <a:cubicBezTo>
                    <a:pt x="1034" y="1335"/>
                    <a:pt x="1368" y="1034"/>
                    <a:pt x="1368" y="668"/>
                  </a:cubicBezTo>
                  <a:cubicBezTo>
                    <a:pt x="1368" y="301"/>
                    <a:pt x="1034" y="0"/>
                    <a:pt x="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8"/>
            <p:cNvSpPr/>
            <p:nvPr/>
          </p:nvSpPr>
          <p:spPr>
            <a:xfrm>
              <a:off x="5881638" y="3596942"/>
              <a:ext cx="31525" cy="315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8" y="1"/>
                  </a:moveTo>
                  <a:cubicBezTo>
                    <a:pt x="301" y="1"/>
                    <a:pt x="1" y="301"/>
                    <a:pt x="1" y="701"/>
                  </a:cubicBezTo>
                  <a:cubicBezTo>
                    <a:pt x="1" y="1068"/>
                    <a:pt x="301" y="1369"/>
                    <a:pt x="668" y="1369"/>
                  </a:cubicBezTo>
                  <a:cubicBezTo>
                    <a:pt x="1035" y="1369"/>
                    <a:pt x="1368" y="1068"/>
                    <a:pt x="1368" y="701"/>
                  </a:cubicBezTo>
                  <a:cubicBezTo>
                    <a:pt x="1368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8"/>
            <p:cNvSpPr/>
            <p:nvPr/>
          </p:nvSpPr>
          <p:spPr>
            <a:xfrm>
              <a:off x="5449198" y="3435641"/>
              <a:ext cx="78363" cy="78386"/>
            </a:xfrm>
            <a:custGeom>
              <a:avLst/>
              <a:gdLst/>
              <a:ahLst/>
              <a:cxnLst/>
              <a:rect l="l" t="t" r="r" b="b"/>
              <a:pathLst>
                <a:path w="3403" h="3404" extrusionOk="0">
                  <a:moveTo>
                    <a:pt x="1702" y="1"/>
                  </a:moveTo>
                  <a:cubicBezTo>
                    <a:pt x="768" y="1"/>
                    <a:pt x="0" y="768"/>
                    <a:pt x="0" y="1702"/>
                  </a:cubicBezTo>
                  <a:cubicBezTo>
                    <a:pt x="0" y="2636"/>
                    <a:pt x="768" y="3403"/>
                    <a:pt x="1702" y="3403"/>
                  </a:cubicBezTo>
                  <a:cubicBezTo>
                    <a:pt x="2636" y="3403"/>
                    <a:pt x="3403" y="2636"/>
                    <a:pt x="3403" y="1702"/>
                  </a:cubicBezTo>
                  <a:cubicBezTo>
                    <a:pt x="3403" y="768"/>
                    <a:pt x="2636" y="1"/>
                    <a:pt x="1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8"/>
            <p:cNvSpPr/>
            <p:nvPr/>
          </p:nvSpPr>
          <p:spPr>
            <a:xfrm flipH="1">
              <a:off x="4616540" y="3673759"/>
              <a:ext cx="106802" cy="402521"/>
            </a:xfrm>
            <a:custGeom>
              <a:avLst/>
              <a:gdLst/>
              <a:ahLst/>
              <a:cxnLst/>
              <a:rect l="l" t="t" r="r" b="b"/>
              <a:pathLst>
                <a:path w="4638" h="17480" fill="none" extrusionOk="0">
                  <a:moveTo>
                    <a:pt x="2302" y="17480"/>
                  </a:moveTo>
                  <a:lnTo>
                    <a:pt x="2302" y="17480"/>
                  </a:lnTo>
                  <a:cubicBezTo>
                    <a:pt x="1035" y="17480"/>
                    <a:pt x="1" y="16446"/>
                    <a:pt x="1" y="15178"/>
                  </a:cubicBezTo>
                  <a:lnTo>
                    <a:pt x="1" y="1"/>
                  </a:lnTo>
                  <a:lnTo>
                    <a:pt x="4637" y="1"/>
                  </a:lnTo>
                  <a:lnTo>
                    <a:pt x="4637" y="15178"/>
                  </a:lnTo>
                  <a:cubicBezTo>
                    <a:pt x="4637" y="16446"/>
                    <a:pt x="3603" y="17480"/>
                    <a:pt x="2302" y="1748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8"/>
            <p:cNvSpPr/>
            <p:nvPr/>
          </p:nvSpPr>
          <p:spPr>
            <a:xfrm flipH="1">
              <a:off x="4637289" y="3721378"/>
              <a:ext cx="67609" cy="326484"/>
            </a:xfrm>
            <a:custGeom>
              <a:avLst/>
              <a:gdLst/>
              <a:ahLst/>
              <a:cxnLst/>
              <a:rect l="l" t="t" r="r" b="b"/>
              <a:pathLst>
                <a:path w="2936" h="14178" extrusionOk="0">
                  <a:moveTo>
                    <a:pt x="0" y="1"/>
                  </a:moveTo>
                  <a:lnTo>
                    <a:pt x="0" y="12710"/>
                  </a:lnTo>
                  <a:cubicBezTo>
                    <a:pt x="0" y="13510"/>
                    <a:pt x="668" y="14178"/>
                    <a:pt x="1468" y="14178"/>
                  </a:cubicBezTo>
                  <a:cubicBezTo>
                    <a:pt x="2269" y="14178"/>
                    <a:pt x="2936" y="13510"/>
                    <a:pt x="2936" y="12710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8"/>
            <p:cNvSpPr/>
            <p:nvPr/>
          </p:nvSpPr>
          <p:spPr>
            <a:xfrm flipH="1">
              <a:off x="4647261" y="3744428"/>
              <a:ext cx="33827" cy="33827"/>
            </a:xfrm>
            <a:custGeom>
              <a:avLst/>
              <a:gdLst/>
              <a:ahLst/>
              <a:cxnLst/>
              <a:rect l="l" t="t" r="r" b="b"/>
              <a:pathLst>
                <a:path w="1469" h="1469" fill="none" extrusionOk="0">
                  <a:moveTo>
                    <a:pt x="968" y="1335"/>
                  </a:moveTo>
                  <a:cubicBezTo>
                    <a:pt x="634" y="1468"/>
                    <a:pt x="267" y="1301"/>
                    <a:pt x="134" y="968"/>
                  </a:cubicBezTo>
                  <a:cubicBezTo>
                    <a:pt x="0" y="634"/>
                    <a:pt x="167" y="234"/>
                    <a:pt x="501" y="101"/>
                  </a:cubicBezTo>
                  <a:cubicBezTo>
                    <a:pt x="834" y="1"/>
                    <a:pt x="1201" y="134"/>
                    <a:pt x="1335" y="468"/>
                  </a:cubicBezTo>
                  <a:cubicBezTo>
                    <a:pt x="1468" y="834"/>
                    <a:pt x="1301" y="1201"/>
                    <a:pt x="968" y="1335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8"/>
            <p:cNvSpPr/>
            <p:nvPr/>
          </p:nvSpPr>
          <p:spPr>
            <a:xfrm flipH="1">
              <a:off x="4652649" y="3800198"/>
              <a:ext cx="33827" cy="29798"/>
            </a:xfrm>
            <a:custGeom>
              <a:avLst/>
              <a:gdLst/>
              <a:ahLst/>
              <a:cxnLst/>
              <a:rect l="l" t="t" r="r" b="b"/>
              <a:pathLst>
                <a:path w="1469" h="1294" extrusionOk="0">
                  <a:moveTo>
                    <a:pt x="738" y="1"/>
                  </a:moveTo>
                  <a:cubicBezTo>
                    <a:pt x="660" y="1"/>
                    <a:pt x="580" y="16"/>
                    <a:pt x="501" y="47"/>
                  </a:cubicBezTo>
                  <a:cubicBezTo>
                    <a:pt x="168" y="180"/>
                    <a:pt x="1" y="547"/>
                    <a:pt x="134" y="881"/>
                  </a:cubicBezTo>
                  <a:cubicBezTo>
                    <a:pt x="237" y="1136"/>
                    <a:pt x="476" y="1294"/>
                    <a:pt x="732" y="1294"/>
                  </a:cubicBezTo>
                  <a:cubicBezTo>
                    <a:pt x="810" y="1294"/>
                    <a:pt x="890" y="1279"/>
                    <a:pt x="968" y="1248"/>
                  </a:cubicBezTo>
                  <a:cubicBezTo>
                    <a:pt x="1302" y="1114"/>
                    <a:pt x="1469" y="747"/>
                    <a:pt x="1335" y="414"/>
                  </a:cubicBezTo>
                  <a:cubicBezTo>
                    <a:pt x="1233" y="159"/>
                    <a:pt x="994" y="1"/>
                    <a:pt x="7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8"/>
            <p:cNvSpPr/>
            <p:nvPr/>
          </p:nvSpPr>
          <p:spPr>
            <a:xfrm flipH="1">
              <a:off x="4644199" y="3958736"/>
              <a:ext cx="19228" cy="19228"/>
            </a:xfrm>
            <a:custGeom>
              <a:avLst/>
              <a:gdLst/>
              <a:ahLst/>
              <a:cxnLst/>
              <a:rect l="l" t="t" r="r" b="b"/>
              <a:pathLst>
                <a:path w="835" h="835" fill="none" extrusionOk="0">
                  <a:moveTo>
                    <a:pt x="568" y="767"/>
                  </a:moveTo>
                  <a:cubicBezTo>
                    <a:pt x="368" y="834"/>
                    <a:pt x="167" y="734"/>
                    <a:pt x="101" y="567"/>
                  </a:cubicBezTo>
                  <a:cubicBezTo>
                    <a:pt x="1" y="367"/>
                    <a:pt x="101" y="167"/>
                    <a:pt x="301" y="100"/>
                  </a:cubicBezTo>
                  <a:cubicBezTo>
                    <a:pt x="468" y="0"/>
                    <a:pt x="701" y="100"/>
                    <a:pt x="768" y="300"/>
                  </a:cubicBezTo>
                  <a:cubicBezTo>
                    <a:pt x="835" y="467"/>
                    <a:pt x="735" y="701"/>
                    <a:pt x="568" y="767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8"/>
            <p:cNvSpPr/>
            <p:nvPr/>
          </p:nvSpPr>
          <p:spPr>
            <a:xfrm flipH="1">
              <a:off x="4673373" y="3891913"/>
              <a:ext cx="18468" cy="18445"/>
            </a:xfrm>
            <a:custGeom>
              <a:avLst/>
              <a:gdLst/>
              <a:ahLst/>
              <a:cxnLst/>
              <a:rect l="l" t="t" r="r" b="b"/>
              <a:pathLst>
                <a:path w="802" h="801" fill="none" extrusionOk="0">
                  <a:moveTo>
                    <a:pt x="534" y="734"/>
                  </a:moveTo>
                  <a:cubicBezTo>
                    <a:pt x="367" y="801"/>
                    <a:pt x="134" y="734"/>
                    <a:pt x="67" y="534"/>
                  </a:cubicBezTo>
                  <a:cubicBezTo>
                    <a:pt x="0" y="367"/>
                    <a:pt x="101" y="134"/>
                    <a:pt x="267" y="67"/>
                  </a:cubicBezTo>
                  <a:cubicBezTo>
                    <a:pt x="467" y="0"/>
                    <a:pt x="668" y="100"/>
                    <a:pt x="734" y="267"/>
                  </a:cubicBezTo>
                  <a:cubicBezTo>
                    <a:pt x="801" y="467"/>
                    <a:pt x="734" y="667"/>
                    <a:pt x="534" y="7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8"/>
            <p:cNvSpPr/>
            <p:nvPr/>
          </p:nvSpPr>
          <p:spPr>
            <a:xfrm flipH="1">
              <a:off x="4671853" y="3926453"/>
              <a:ext cx="25376" cy="22314"/>
            </a:xfrm>
            <a:custGeom>
              <a:avLst/>
              <a:gdLst/>
              <a:ahLst/>
              <a:cxnLst/>
              <a:rect l="l" t="t" r="r" b="b"/>
              <a:pathLst>
                <a:path w="1102" h="969" extrusionOk="0">
                  <a:moveTo>
                    <a:pt x="549" y="1"/>
                  </a:moveTo>
                  <a:cubicBezTo>
                    <a:pt x="490" y="1"/>
                    <a:pt x="429" y="12"/>
                    <a:pt x="368" y="35"/>
                  </a:cubicBezTo>
                  <a:cubicBezTo>
                    <a:pt x="134" y="135"/>
                    <a:pt x="1" y="401"/>
                    <a:pt x="101" y="668"/>
                  </a:cubicBezTo>
                  <a:cubicBezTo>
                    <a:pt x="178" y="848"/>
                    <a:pt x="354" y="969"/>
                    <a:pt x="553" y="969"/>
                  </a:cubicBezTo>
                  <a:cubicBezTo>
                    <a:pt x="612" y="969"/>
                    <a:pt x="674" y="958"/>
                    <a:pt x="735" y="935"/>
                  </a:cubicBezTo>
                  <a:cubicBezTo>
                    <a:pt x="968" y="835"/>
                    <a:pt x="1102" y="535"/>
                    <a:pt x="1002" y="301"/>
                  </a:cubicBezTo>
                  <a:cubicBezTo>
                    <a:pt x="925" y="121"/>
                    <a:pt x="748" y="1"/>
                    <a:pt x="5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8"/>
            <p:cNvSpPr/>
            <p:nvPr/>
          </p:nvSpPr>
          <p:spPr>
            <a:xfrm flipH="1">
              <a:off x="4643439" y="3849659"/>
              <a:ext cx="24593" cy="22314"/>
            </a:xfrm>
            <a:custGeom>
              <a:avLst/>
              <a:gdLst/>
              <a:ahLst/>
              <a:cxnLst/>
              <a:rect l="l" t="t" r="r" b="b"/>
              <a:pathLst>
                <a:path w="1068" h="969" extrusionOk="0">
                  <a:moveTo>
                    <a:pt x="535" y="0"/>
                  </a:moveTo>
                  <a:cubicBezTo>
                    <a:pt x="478" y="0"/>
                    <a:pt x="421" y="11"/>
                    <a:pt x="367" y="34"/>
                  </a:cubicBezTo>
                  <a:cubicBezTo>
                    <a:pt x="101" y="134"/>
                    <a:pt x="1" y="401"/>
                    <a:pt x="101" y="668"/>
                  </a:cubicBezTo>
                  <a:cubicBezTo>
                    <a:pt x="178" y="848"/>
                    <a:pt x="354" y="968"/>
                    <a:pt x="538" y="968"/>
                  </a:cubicBezTo>
                  <a:cubicBezTo>
                    <a:pt x="592" y="968"/>
                    <a:pt x="648" y="957"/>
                    <a:pt x="701" y="934"/>
                  </a:cubicBezTo>
                  <a:cubicBezTo>
                    <a:pt x="968" y="834"/>
                    <a:pt x="1068" y="534"/>
                    <a:pt x="968" y="301"/>
                  </a:cubicBezTo>
                  <a:cubicBezTo>
                    <a:pt x="917" y="121"/>
                    <a:pt x="726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8"/>
            <p:cNvSpPr/>
            <p:nvPr/>
          </p:nvSpPr>
          <p:spPr>
            <a:xfrm flipH="1">
              <a:off x="4396107" y="3673759"/>
              <a:ext cx="106779" cy="402521"/>
            </a:xfrm>
            <a:custGeom>
              <a:avLst/>
              <a:gdLst/>
              <a:ahLst/>
              <a:cxnLst/>
              <a:rect l="l" t="t" r="r" b="b"/>
              <a:pathLst>
                <a:path w="4637" h="17480" fill="none" extrusionOk="0">
                  <a:moveTo>
                    <a:pt x="2335" y="17480"/>
                  </a:moveTo>
                  <a:lnTo>
                    <a:pt x="2335" y="17480"/>
                  </a:lnTo>
                  <a:cubicBezTo>
                    <a:pt x="1034" y="17480"/>
                    <a:pt x="0" y="16446"/>
                    <a:pt x="0" y="15178"/>
                  </a:cubicBezTo>
                  <a:lnTo>
                    <a:pt x="0" y="1"/>
                  </a:lnTo>
                  <a:lnTo>
                    <a:pt x="4637" y="1"/>
                  </a:lnTo>
                  <a:lnTo>
                    <a:pt x="4637" y="15178"/>
                  </a:lnTo>
                  <a:cubicBezTo>
                    <a:pt x="4637" y="16446"/>
                    <a:pt x="3603" y="17480"/>
                    <a:pt x="2335" y="1748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8"/>
            <p:cNvSpPr/>
            <p:nvPr/>
          </p:nvSpPr>
          <p:spPr>
            <a:xfrm flipH="1">
              <a:off x="4416832" y="3913420"/>
              <a:ext cx="66849" cy="134435"/>
            </a:xfrm>
            <a:custGeom>
              <a:avLst/>
              <a:gdLst/>
              <a:ahLst/>
              <a:cxnLst/>
              <a:rect l="l" t="t" r="r" b="b"/>
              <a:pathLst>
                <a:path w="2903" h="5838" extrusionOk="0">
                  <a:moveTo>
                    <a:pt x="0" y="0"/>
                  </a:moveTo>
                  <a:lnTo>
                    <a:pt x="0" y="4370"/>
                  </a:lnTo>
                  <a:cubicBezTo>
                    <a:pt x="0" y="5170"/>
                    <a:pt x="634" y="5838"/>
                    <a:pt x="1435" y="5838"/>
                  </a:cubicBezTo>
                  <a:cubicBezTo>
                    <a:pt x="2235" y="5838"/>
                    <a:pt x="2902" y="5170"/>
                    <a:pt x="2902" y="4370"/>
                  </a:cubicBezTo>
                  <a:lnTo>
                    <a:pt x="29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8"/>
            <p:cNvSpPr/>
            <p:nvPr/>
          </p:nvSpPr>
          <p:spPr>
            <a:xfrm flipH="1">
              <a:off x="4426827" y="3744428"/>
              <a:ext cx="33827" cy="33827"/>
            </a:xfrm>
            <a:custGeom>
              <a:avLst/>
              <a:gdLst/>
              <a:ahLst/>
              <a:cxnLst/>
              <a:rect l="l" t="t" r="r" b="b"/>
              <a:pathLst>
                <a:path w="1469" h="1469" fill="none" extrusionOk="0">
                  <a:moveTo>
                    <a:pt x="1002" y="1335"/>
                  </a:moveTo>
                  <a:cubicBezTo>
                    <a:pt x="668" y="1468"/>
                    <a:pt x="268" y="1301"/>
                    <a:pt x="134" y="968"/>
                  </a:cubicBezTo>
                  <a:cubicBezTo>
                    <a:pt x="1" y="634"/>
                    <a:pt x="168" y="234"/>
                    <a:pt x="501" y="101"/>
                  </a:cubicBezTo>
                  <a:cubicBezTo>
                    <a:pt x="835" y="1"/>
                    <a:pt x="1235" y="134"/>
                    <a:pt x="1369" y="468"/>
                  </a:cubicBezTo>
                  <a:cubicBezTo>
                    <a:pt x="1469" y="834"/>
                    <a:pt x="1335" y="1201"/>
                    <a:pt x="1002" y="1335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8"/>
            <p:cNvSpPr/>
            <p:nvPr/>
          </p:nvSpPr>
          <p:spPr>
            <a:xfrm flipH="1">
              <a:off x="4432192" y="3800198"/>
              <a:ext cx="33827" cy="29798"/>
            </a:xfrm>
            <a:custGeom>
              <a:avLst/>
              <a:gdLst/>
              <a:ahLst/>
              <a:cxnLst/>
              <a:rect l="l" t="t" r="r" b="b"/>
              <a:pathLst>
                <a:path w="1469" h="1294" extrusionOk="0">
                  <a:moveTo>
                    <a:pt x="738" y="1"/>
                  </a:moveTo>
                  <a:cubicBezTo>
                    <a:pt x="659" y="1"/>
                    <a:pt x="579" y="16"/>
                    <a:pt x="501" y="47"/>
                  </a:cubicBezTo>
                  <a:cubicBezTo>
                    <a:pt x="167" y="180"/>
                    <a:pt x="0" y="547"/>
                    <a:pt x="134" y="881"/>
                  </a:cubicBezTo>
                  <a:cubicBezTo>
                    <a:pt x="236" y="1136"/>
                    <a:pt x="475" y="1294"/>
                    <a:pt x="731" y="1294"/>
                  </a:cubicBezTo>
                  <a:cubicBezTo>
                    <a:pt x="810" y="1294"/>
                    <a:pt x="890" y="1279"/>
                    <a:pt x="968" y="1248"/>
                  </a:cubicBezTo>
                  <a:cubicBezTo>
                    <a:pt x="1301" y="1114"/>
                    <a:pt x="1468" y="747"/>
                    <a:pt x="1335" y="414"/>
                  </a:cubicBezTo>
                  <a:cubicBezTo>
                    <a:pt x="1233" y="159"/>
                    <a:pt x="994" y="1"/>
                    <a:pt x="7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8"/>
            <p:cNvSpPr/>
            <p:nvPr/>
          </p:nvSpPr>
          <p:spPr>
            <a:xfrm flipH="1">
              <a:off x="4423742" y="3958736"/>
              <a:ext cx="18468" cy="19228"/>
            </a:xfrm>
            <a:custGeom>
              <a:avLst/>
              <a:gdLst/>
              <a:ahLst/>
              <a:cxnLst/>
              <a:rect l="l" t="t" r="r" b="b"/>
              <a:pathLst>
                <a:path w="802" h="835" fill="none" extrusionOk="0">
                  <a:moveTo>
                    <a:pt x="534" y="767"/>
                  </a:moveTo>
                  <a:cubicBezTo>
                    <a:pt x="367" y="834"/>
                    <a:pt x="134" y="734"/>
                    <a:pt x="67" y="567"/>
                  </a:cubicBezTo>
                  <a:cubicBezTo>
                    <a:pt x="1" y="367"/>
                    <a:pt x="101" y="167"/>
                    <a:pt x="267" y="100"/>
                  </a:cubicBezTo>
                  <a:cubicBezTo>
                    <a:pt x="468" y="0"/>
                    <a:pt x="668" y="100"/>
                    <a:pt x="734" y="300"/>
                  </a:cubicBezTo>
                  <a:cubicBezTo>
                    <a:pt x="801" y="467"/>
                    <a:pt x="734" y="701"/>
                    <a:pt x="534" y="767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8"/>
            <p:cNvSpPr/>
            <p:nvPr/>
          </p:nvSpPr>
          <p:spPr>
            <a:xfrm flipH="1">
              <a:off x="4462150" y="3709105"/>
              <a:ext cx="18468" cy="19228"/>
            </a:xfrm>
            <a:custGeom>
              <a:avLst/>
              <a:gdLst/>
              <a:ahLst/>
              <a:cxnLst/>
              <a:rect l="l" t="t" r="r" b="b"/>
              <a:pathLst>
                <a:path w="802" h="835" fill="none" extrusionOk="0">
                  <a:moveTo>
                    <a:pt x="534" y="767"/>
                  </a:moveTo>
                  <a:cubicBezTo>
                    <a:pt x="368" y="834"/>
                    <a:pt x="134" y="734"/>
                    <a:pt x="67" y="567"/>
                  </a:cubicBezTo>
                  <a:cubicBezTo>
                    <a:pt x="1" y="367"/>
                    <a:pt x="101" y="167"/>
                    <a:pt x="268" y="100"/>
                  </a:cubicBezTo>
                  <a:cubicBezTo>
                    <a:pt x="468" y="0"/>
                    <a:pt x="668" y="100"/>
                    <a:pt x="735" y="300"/>
                  </a:cubicBezTo>
                  <a:cubicBezTo>
                    <a:pt x="801" y="467"/>
                    <a:pt x="735" y="701"/>
                    <a:pt x="534" y="767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8"/>
            <p:cNvSpPr/>
            <p:nvPr/>
          </p:nvSpPr>
          <p:spPr>
            <a:xfrm flipH="1">
              <a:off x="4892632" y="3992240"/>
              <a:ext cx="33827" cy="29798"/>
            </a:xfrm>
            <a:custGeom>
              <a:avLst/>
              <a:gdLst/>
              <a:ahLst/>
              <a:cxnLst/>
              <a:rect l="l" t="t" r="r" b="b"/>
              <a:pathLst>
                <a:path w="1469" h="1294" extrusionOk="0">
                  <a:moveTo>
                    <a:pt x="738" y="0"/>
                  </a:moveTo>
                  <a:cubicBezTo>
                    <a:pt x="659" y="0"/>
                    <a:pt x="579" y="15"/>
                    <a:pt x="501" y="46"/>
                  </a:cubicBezTo>
                  <a:cubicBezTo>
                    <a:pt x="167" y="180"/>
                    <a:pt x="0" y="547"/>
                    <a:pt x="134" y="880"/>
                  </a:cubicBezTo>
                  <a:cubicBezTo>
                    <a:pt x="236" y="1136"/>
                    <a:pt x="475" y="1293"/>
                    <a:pt x="731" y="1293"/>
                  </a:cubicBezTo>
                  <a:cubicBezTo>
                    <a:pt x="810" y="1293"/>
                    <a:pt x="890" y="1278"/>
                    <a:pt x="968" y="1247"/>
                  </a:cubicBezTo>
                  <a:cubicBezTo>
                    <a:pt x="1301" y="1114"/>
                    <a:pt x="1468" y="747"/>
                    <a:pt x="1335" y="413"/>
                  </a:cubicBezTo>
                  <a:cubicBezTo>
                    <a:pt x="1233" y="158"/>
                    <a:pt x="994" y="0"/>
                    <a:pt x="7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8"/>
            <p:cNvSpPr/>
            <p:nvPr/>
          </p:nvSpPr>
          <p:spPr>
            <a:xfrm flipH="1">
              <a:off x="4451397" y="3926453"/>
              <a:ext cx="24616" cy="22314"/>
            </a:xfrm>
            <a:custGeom>
              <a:avLst/>
              <a:gdLst/>
              <a:ahLst/>
              <a:cxnLst/>
              <a:rect l="l" t="t" r="r" b="b"/>
              <a:pathLst>
                <a:path w="1069" h="969" extrusionOk="0">
                  <a:moveTo>
                    <a:pt x="535" y="1"/>
                  </a:moveTo>
                  <a:cubicBezTo>
                    <a:pt x="478" y="1"/>
                    <a:pt x="421" y="12"/>
                    <a:pt x="368" y="35"/>
                  </a:cubicBezTo>
                  <a:cubicBezTo>
                    <a:pt x="101" y="135"/>
                    <a:pt x="1" y="401"/>
                    <a:pt x="101" y="668"/>
                  </a:cubicBezTo>
                  <a:cubicBezTo>
                    <a:pt x="178" y="848"/>
                    <a:pt x="354" y="969"/>
                    <a:pt x="538" y="969"/>
                  </a:cubicBezTo>
                  <a:cubicBezTo>
                    <a:pt x="593" y="969"/>
                    <a:pt x="648" y="958"/>
                    <a:pt x="701" y="935"/>
                  </a:cubicBezTo>
                  <a:cubicBezTo>
                    <a:pt x="968" y="835"/>
                    <a:pt x="1068" y="535"/>
                    <a:pt x="968" y="301"/>
                  </a:cubicBezTo>
                  <a:cubicBezTo>
                    <a:pt x="917" y="121"/>
                    <a:pt x="727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8"/>
            <p:cNvSpPr/>
            <p:nvPr/>
          </p:nvSpPr>
          <p:spPr>
            <a:xfrm flipH="1">
              <a:off x="4422222" y="3849659"/>
              <a:ext cx="25353" cy="22314"/>
            </a:xfrm>
            <a:custGeom>
              <a:avLst/>
              <a:gdLst/>
              <a:ahLst/>
              <a:cxnLst/>
              <a:rect l="l" t="t" r="r" b="b"/>
              <a:pathLst>
                <a:path w="1101" h="969" extrusionOk="0">
                  <a:moveTo>
                    <a:pt x="549" y="0"/>
                  </a:moveTo>
                  <a:cubicBezTo>
                    <a:pt x="489" y="0"/>
                    <a:pt x="428" y="11"/>
                    <a:pt x="367" y="34"/>
                  </a:cubicBezTo>
                  <a:cubicBezTo>
                    <a:pt x="133" y="134"/>
                    <a:pt x="0" y="401"/>
                    <a:pt x="100" y="668"/>
                  </a:cubicBezTo>
                  <a:cubicBezTo>
                    <a:pt x="177" y="848"/>
                    <a:pt x="353" y="968"/>
                    <a:pt x="552" y="968"/>
                  </a:cubicBezTo>
                  <a:cubicBezTo>
                    <a:pt x="612" y="968"/>
                    <a:pt x="673" y="957"/>
                    <a:pt x="734" y="934"/>
                  </a:cubicBezTo>
                  <a:cubicBezTo>
                    <a:pt x="967" y="834"/>
                    <a:pt x="1101" y="534"/>
                    <a:pt x="1001" y="301"/>
                  </a:cubicBezTo>
                  <a:cubicBezTo>
                    <a:pt x="924" y="121"/>
                    <a:pt x="747" y="0"/>
                    <a:pt x="5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8"/>
            <p:cNvSpPr/>
            <p:nvPr/>
          </p:nvSpPr>
          <p:spPr>
            <a:xfrm flipH="1">
              <a:off x="4174890" y="3673759"/>
              <a:ext cx="106779" cy="402521"/>
            </a:xfrm>
            <a:custGeom>
              <a:avLst/>
              <a:gdLst/>
              <a:ahLst/>
              <a:cxnLst/>
              <a:rect l="l" t="t" r="r" b="b"/>
              <a:pathLst>
                <a:path w="4637" h="17480" fill="none" extrusionOk="0">
                  <a:moveTo>
                    <a:pt x="2302" y="17480"/>
                  </a:moveTo>
                  <a:lnTo>
                    <a:pt x="2302" y="17480"/>
                  </a:lnTo>
                  <a:cubicBezTo>
                    <a:pt x="1034" y="17480"/>
                    <a:pt x="0" y="16446"/>
                    <a:pt x="0" y="15178"/>
                  </a:cubicBezTo>
                  <a:lnTo>
                    <a:pt x="0" y="1"/>
                  </a:lnTo>
                  <a:lnTo>
                    <a:pt x="4637" y="1"/>
                  </a:lnTo>
                  <a:lnTo>
                    <a:pt x="4637" y="15178"/>
                  </a:lnTo>
                  <a:cubicBezTo>
                    <a:pt x="4637" y="16446"/>
                    <a:pt x="3603" y="17480"/>
                    <a:pt x="2302" y="1748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8"/>
            <p:cNvSpPr/>
            <p:nvPr/>
          </p:nvSpPr>
          <p:spPr>
            <a:xfrm flipH="1">
              <a:off x="4195616" y="3721378"/>
              <a:ext cx="67632" cy="326484"/>
            </a:xfrm>
            <a:custGeom>
              <a:avLst/>
              <a:gdLst/>
              <a:ahLst/>
              <a:cxnLst/>
              <a:rect l="l" t="t" r="r" b="b"/>
              <a:pathLst>
                <a:path w="2937" h="14178" extrusionOk="0">
                  <a:moveTo>
                    <a:pt x="1" y="1"/>
                  </a:moveTo>
                  <a:lnTo>
                    <a:pt x="1" y="12710"/>
                  </a:lnTo>
                  <a:cubicBezTo>
                    <a:pt x="1" y="13510"/>
                    <a:pt x="668" y="14178"/>
                    <a:pt x="1468" y="14178"/>
                  </a:cubicBezTo>
                  <a:cubicBezTo>
                    <a:pt x="2269" y="14178"/>
                    <a:pt x="2936" y="13510"/>
                    <a:pt x="2936" y="12710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8"/>
            <p:cNvSpPr/>
            <p:nvPr/>
          </p:nvSpPr>
          <p:spPr>
            <a:xfrm flipH="1">
              <a:off x="4205610" y="3744428"/>
              <a:ext cx="33827" cy="33827"/>
            </a:xfrm>
            <a:custGeom>
              <a:avLst/>
              <a:gdLst/>
              <a:ahLst/>
              <a:cxnLst/>
              <a:rect l="l" t="t" r="r" b="b"/>
              <a:pathLst>
                <a:path w="1469" h="1469" fill="none" extrusionOk="0">
                  <a:moveTo>
                    <a:pt x="968" y="1335"/>
                  </a:moveTo>
                  <a:cubicBezTo>
                    <a:pt x="635" y="1468"/>
                    <a:pt x="268" y="1301"/>
                    <a:pt x="134" y="968"/>
                  </a:cubicBezTo>
                  <a:cubicBezTo>
                    <a:pt x="1" y="634"/>
                    <a:pt x="168" y="234"/>
                    <a:pt x="501" y="101"/>
                  </a:cubicBezTo>
                  <a:cubicBezTo>
                    <a:pt x="835" y="1"/>
                    <a:pt x="1202" y="134"/>
                    <a:pt x="1335" y="468"/>
                  </a:cubicBezTo>
                  <a:cubicBezTo>
                    <a:pt x="1469" y="834"/>
                    <a:pt x="1302" y="1201"/>
                    <a:pt x="968" y="1335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8"/>
            <p:cNvSpPr/>
            <p:nvPr/>
          </p:nvSpPr>
          <p:spPr>
            <a:xfrm flipH="1">
              <a:off x="4210976" y="3800198"/>
              <a:ext cx="33827" cy="29798"/>
            </a:xfrm>
            <a:custGeom>
              <a:avLst/>
              <a:gdLst/>
              <a:ahLst/>
              <a:cxnLst/>
              <a:rect l="l" t="t" r="r" b="b"/>
              <a:pathLst>
                <a:path w="1469" h="1294" extrusionOk="0">
                  <a:moveTo>
                    <a:pt x="737" y="1"/>
                  </a:moveTo>
                  <a:cubicBezTo>
                    <a:pt x="659" y="1"/>
                    <a:pt x="579" y="16"/>
                    <a:pt x="501" y="47"/>
                  </a:cubicBezTo>
                  <a:cubicBezTo>
                    <a:pt x="167" y="180"/>
                    <a:pt x="0" y="547"/>
                    <a:pt x="134" y="881"/>
                  </a:cubicBezTo>
                  <a:cubicBezTo>
                    <a:pt x="236" y="1136"/>
                    <a:pt x="475" y="1294"/>
                    <a:pt x="731" y="1294"/>
                  </a:cubicBezTo>
                  <a:cubicBezTo>
                    <a:pt x="809" y="1294"/>
                    <a:pt x="890" y="1279"/>
                    <a:pt x="968" y="1248"/>
                  </a:cubicBezTo>
                  <a:cubicBezTo>
                    <a:pt x="1301" y="1114"/>
                    <a:pt x="1468" y="747"/>
                    <a:pt x="1335" y="414"/>
                  </a:cubicBezTo>
                  <a:cubicBezTo>
                    <a:pt x="1232" y="159"/>
                    <a:pt x="993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8"/>
            <p:cNvSpPr/>
            <p:nvPr/>
          </p:nvSpPr>
          <p:spPr>
            <a:xfrm flipH="1">
              <a:off x="4202548" y="3958736"/>
              <a:ext cx="19205" cy="19228"/>
            </a:xfrm>
            <a:custGeom>
              <a:avLst/>
              <a:gdLst/>
              <a:ahLst/>
              <a:cxnLst/>
              <a:rect l="l" t="t" r="r" b="b"/>
              <a:pathLst>
                <a:path w="834" h="835" fill="none" extrusionOk="0">
                  <a:moveTo>
                    <a:pt x="567" y="767"/>
                  </a:moveTo>
                  <a:cubicBezTo>
                    <a:pt x="367" y="834"/>
                    <a:pt x="167" y="734"/>
                    <a:pt x="100" y="567"/>
                  </a:cubicBezTo>
                  <a:cubicBezTo>
                    <a:pt x="0" y="367"/>
                    <a:pt x="100" y="167"/>
                    <a:pt x="300" y="100"/>
                  </a:cubicBezTo>
                  <a:cubicBezTo>
                    <a:pt x="467" y="0"/>
                    <a:pt x="701" y="100"/>
                    <a:pt x="767" y="300"/>
                  </a:cubicBezTo>
                  <a:cubicBezTo>
                    <a:pt x="834" y="467"/>
                    <a:pt x="734" y="701"/>
                    <a:pt x="567" y="767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8"/>
            <p:cNvSpPr/>
            <p:nvPr/>
          </p:nvSpPr>
          <p:spPr>
            <a:xfrm flipH="1">
              <a:off x="4231723" y="3891913"/>
              <a:ext cx="18468" cy="18445"/>
            </a:xfrm>
            <a:custGeom>
              <a:avLst/>
              <a:gdLst/>
              <a:ahLst/>
              <a:cxnLst/>
              <a:rect l="l" t="t" r="r" b="b"/>
              <a:pathLst>
                <a:path w="802" h="801" fill="none" extrusionOk="0">
                  <a:moveTo>
                    <a:pt x="535" y="734"/>
                  </a:moveTo>
                  <a:cubicBezTo>
                    <a:pt x="368" y="801"/>
                    <a:pt x="134" y="734"/>
                    <a:pt x="68" y="534"/>
                  </a:cubicBezTo>
                  <a:cubicBezTo>
                    <a:pt x="1" y="367"/>
                    <a:pt x="101" y="134"/>
                    <a:pt x="268" y="67"/>
                  </a:cubicBezTo>
                  <a:cubicBezTo>
                    <a:pt x="468" y="0"/>
                    <a:pt x="668" y="100"/>
                    <a:pt x="735" y="267"/>
                  </a:cubicBezTo>
                  <a:cubicBezTo>
                    <a:pt x="801" y="467"/>
                    <a:pt x="735" y="667"/>
                    <a:pt x="535" y="7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8"/>
            <p:cNvSpPr/>
            <p:nvPr/>
          </p:nvSpPr>
          <p:spPr>
            <a:xfrm flipH="1">
              <a:off x="4671416" y="3992240"/>
              <a:ext cx="33827" cy="29798"/>
            </a:xfrm>
            <a:custGeom>
              <a:avLst/>
              <a:gdLst/>
              <a:ahLst/>
              <a:cxnLst/>
              <a:rect l="l" t="t" r="r" b="b"/>
              <a:pathLst>
                <a:path w="1469" h="1294" extrusionOk="0">
                  <a:moveTo>
                    <a:pt x="737" y="0"/>
                  </a:moveTo>
                  <a:cubicBezTo>
                    <a:pt x="659" y="0"/>
                    <a:pt x="579" y="15"/>
                    <a:pt x="501" y="46"/>
                  </a:cubicBezTo>
                  <a:cubicBezTo>
                    <a:pt x="167" y="180"/>
                    <a:pt x="0" y="547"/>
                    <a:pt x="134" y="880"/>
                  </a:cubicBezTo>
                  <a:cubicBezTo>
                    <a:pt x="236" y="1136"/>
                    <a:pt x="475" y="1293"/>
                    <a:pt x="731" y="1293"/>
                  </a:cubicBezTo>
                  <a:cubicBezTo>
                    <a:pt x="809" y="1293"/>
                    <a:pt x="890" y="1278"/>
                    <a:pt x="968" y="1247"/>
                  </a:cubicBezTo>
                  <a:cubicBezTo>
                    <a:pt x="1301" y="1114"/>
                    <a:pt x="1468" y="747"/>
                    <a:pt x="1335" y="413"/>
                  </a:cubicBezTo>
                  <a:cubicBezTo>
                    <a:pt x="1232" y="158"/>
                    <a:pt x="993" y="0"/>
                    <a:pt x="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8"/>
            <p:cNvSpPr/>
            <p:nvPr/>
          </p:nvSpPr>
          <p:spPr>
            <a:xfrm flipH="1">
              <a:off x="4230180" y="3926453"/>
              <a:ext cx="25376" cy="22314"/>
            </a:xfrm>
            <a:custGeom>
              <a:avLst/>
              <a:gdLst/>
              <a:ahLst/>
              <a:cxnLst/>
              <a:rect l="l" t="t" r="r" b="b"/>
              <a:pathLst>
                <a:path w="1102" h="969" extrusionOk="0">
                  <a:moveTo>
                    <a:pt x="549" y="1"/>
                  </a:moveTo>
                  <a:cubicBezTo>
                    <a:pt x="490" y="1"/>
                    <a:pt x="428" y="12"/>
                    <a:pt x="367" y="35"/>
                  </a:cubicBezTo>
                  <a:cubicBezTo>
                    <a:pt x="134" y="135"/>
                    <a:pt x="0" y="401"/>
                    <a:pt x="100" y="668"/>
                  </a:cubicBezTo>
                  <a:cubicBezTo>
                    <a:pt x="178" y="848"/>
                    <a:pt x="354" y="969"/>
                    <a:pt x="553" y="969"/>
                  </a:cubicBezTo>
                  <a:cubicBezTo>
                    <a:pt x="612" y="969"/>
                    <a:pt x="673" y="958"/>
                    <a:pt x="734" y="935"/>
                  </a:cubicBezTo>
                  <a:cubicBezTo>
                    <a:pt x="968" y="835"/>
                    <a:pt x="1101" y="535"/>
                    <a:pt x="1001" y="301"/>
                  </a:cubicBezTo>
                  <a:cubicBezTo>
                    <a:pt x="924" y="121"/>
                    <a:pt x="748" y="1"/>
                    <a:pt x="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8"/>
            <p:cNvSpPr/>
            <p:nvPr/>
          </p:nvSpPr>
          <p:spPr>
            <a:xfrm flipH="1">
              <a:off x="4201765" y="3849659"/>
              <a:ext cx="24616" cy="22314"/>
            </a:xfrm>
            <a:custGeom>
              <a:avLst/>
              <a:gdLst/>
              <a:ahLst/>
              <a:cxnLst/>
              <a:rect l="l" t="t" r="r" b="b"/>
              <a:pathLst>
                <a:path w="1069" h="969" extrusionOk="0">
                  <a:moveTo>
                    <a:pt x="535" y="0"/>
                  </a:moveTo>
                  <a:cubicBezTo>
                    <a:pt x="478" y="0"/>
                    <a:pt x="421" y="11"/>
                    <a:pt x="368" y="34"/>
                  </a:cubicBezTo>
                  <a:cubicBezTo>
                    <a:pt x="101" y="134"/>
                    <a:pt x="1" y="401"/>
                    <a:pt x="101" y="668"/>
                  </a:cubicBezTo>
                  <a:cubicBezTo>
                    <a:pt x="178" y="848"/>
                    <a:pt x="354" y="968"/>
                    <a:pt x="538" y="968"/>
                  </a:cubicBezTo>
                  <a:cubicBezTo>
                    <a:pt x="593" y="968"/>
                    <a:pt x="648" y="957"/>
                    <a:pt x="701" y="934"/>
                  </a:cubicBezTo>
                  <a:cubicBezTo>
                    <a:pt x="968" y="834"/>
                    <a:pt x="1068" y="534"/>
                    <a:pt x="968" y="301"/>
                  </a:cubicBezTo>
                  <a:cubicBezTo>
                    <a:pt x="917" y="121"/>
                    <a:pt x="727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8"/>
            <p:cNvSpPr/>
            <p:nvPr/>
          </p:nvSpPr>
          <p:spPr>
            <a:xfrm flipH="1">
              <a:off x="4837757" y="3673759"/>
              <a:ext cx="106802" cy="402521"/>
            </a:xfrm>
            <a:custGeom>
              <a:avLst/>
              <a:gdLst/>
              <a:ahLst/>
              <a:cxnLst/>
              <a:rect l="l" t="t" r="r" b="b"/>
              <a:pathLst>
                <a:path w="4638" h="17480" fill="none" extrusionOk="0">
                  <a:moveTo>
                    <a:pt x="2336" y="17480"/>
                  </a:moveTo>
                  <a:lnTo>
                    <a:pt x="2336" y="17480"/>
                  </a:lnTo>
                  <a:cubicBezTo>
                    <a:pt x="1035" y="17480"/>
                    <a:pt x="1" y="16446"/>
                    <a:pt x="1" y="15178"/>
                  </a:cubicBezTo>
                  <a:lnTo>
                    <a:pt x="1" y="1"/>
                  </a:lnTo>
                  <a:lnTo>
                    <a:pt x="4638" y="1"/>
                  </a:lnTo>
                  <a:lnTo>
                    <a:pt x="4638" y="15178"/>
                  </a:lnTo>
                  <a:cubicBezTo>
                    <a:pt x="4638" y="16446"/>
                    <a:pt x="3604" y="17480"/>
                    <a:pt x="2336" y="1748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8"/>
            <p:cNvSpPr/>
            <p:nvPr/>
          </p:nvSpPr>
          <p:spPr>
            <a:xfrm flipH="1">
              <a:off x="4855420" y="3818942"/>
              <a:ext cx="70694" cy="230459"/>
            </a:xfrm>
            <a:custGeom>
              <a:avLst/>
              <a:gdLst/>
              <a:ahLst/>
              <a:cxnLst/>
              <a:rect l="l" t="t" r="r" b="b"/>
              <a:pathLst>
                <a:path w="3070" h="10008" extrusionOk="0">
                  <a:moveTo>
                    <a:pt x="1" y="0"/>
                  </a:moveTo>
                  <a:lnTo>
                    <a:pt x="1" y="8473"/>
                  </a:lnTo>
                  <a:cubicBezTo>
                    <a:pt x="1" y="9340"/>
                    <a:pt x="668" y="10007"/>
                    <a:pt x="1535" y="10007"/>
                  </a:cubicBezTo>
                  <a:cubicBezTo>
                    <a:pt x="2369" y="10007"/>
                    <a:pt x="3069" y="9340"/>
                    <a:pt x="3069" y="8473"/>
                  </a:cubicBez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8"/>
            <p:cNvSpPr/>
            <p:nvPr/>
          </p:nvSpPr>
          <p:spPr>
            <a:xfrm flipH="1">
              <a:off x="4880014" y="3868104"/>
              <a:ext cx="28439" cy="29199"/>
            </a:xfrm>
            <a:custGeom>
              <a:avLst/>
              <a:gdLst/>
              <a:ahLst/>
              <a:cxnLst/>
              <a:rect l="l" t="t" r="r" b="b"/>
              <a:pathLst>
                <a:path w="1235" h="1268" fill="none" extrusionOk="0">
                  <a:moveTo>
                    <a:pt x="34" y="600"/>
                  </a:moveTo>
                  <a:cubicBezTo>
                    <a:pt x="67" y="267"/>
                    <a:pt x="334" y="0"/>
                    <a:pt x="668" y="33"/>
                  </a:cubicBezTo>
                  <a:cubicBezTo>
                    <a:pt x="1001" y="67"/>
                    <a:pt x="1235" y="367"/>
                    <a:pt x="1235" y="701"/>
                  </a:cubicBezTo>
                  <a:cubicBezTo>
                    <a:pt x="1202" y="1034"/>
                    <a:pt x="901" y="1268"/>
                    <a:pt x="568" y="1234"/>
                  </a:cubicBezTo>
                  <a:cubicBezTo>
                    <a:pt x="234" y="1201"/>
                    <a:pt x="1" y="934"/>
                    <a:pt x="34" y="600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8"/>
            <p:cNvSpPr/>
            <p:nvPr/>
          </p:nvSpPr>
          <p:spPr>
            <a:xfrm flipH="1">
              <a:off x="4899195" y="3772083"/>
              <a:ext cx="28462" cy="29199"/>
            </a:xfrm>
            <a:custGeom>
              <a:avLst/>
              <a:gdLst/>
              <a:ahLst/>
              <a:cxnLst/>
              <a:rect l="l" t="t" r="r" b="b"/>
              <a:pathLst>
                <a:path w="1236" h="1268" fill="none" extrusionOk="0">
                  <a:moveTo>
                    <a:pt x="34" y="601"/>
                  </a:moveTo>
                  <a:cubicBezTo>
                    <a:pt x="68" y="267"/>
                    <a:pt x="334" y="0"/>
                    <a:pt x="668" y="34"/>
                  </a:cubicBezTo>
                  <a:cubicBezTo>
                    <a:pt x="1002" y="67"/>
                    <a:pt x="1235" y="367"/>
                    <a:pt x="1235" y="701"/>
                  </a:cubicBezTo>
                  <a:cubicBezTo>
                    <a:pt x="1202" y="1034"/>
                    <a:pt x="901" y="1268"/>
                    <a:pt x="568" y="1235"/>
                  </a:cubicBezTo>
                  <a:cubicBezTo>
                    <a:pt x="234" y="1201"/>
                    <a:pt x="1" y="934"/>
                    <a:pt x="34" y="601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8"/>
            <p:cNvSpPr/>
            <p:nvPr/>
          </p:nvSpPr>
          <p:spPr>
            <a:xfrm flipH="1">
              <a:off x="4863112" y="3831929"/>
              <a:ext cx="28439" cy="27748"/>
            </a:xfrm>
            <a:custGeom>
              <a:avLst/>
              <a:gdLst/>
              <a:ahLst/>
              <a:cxnLst/>
              <a:rect l="l" t="t" r="r" b="b"/>
              <a:pathLst>
                <a:path w="1235" h="1205" extrusionOk="0">
                  <a:moveTo>
                    <a:pt x="605" y="0"/>
                  </a:moveTo>
                  <a:cubicBezTo>
                    <a:pt x="301" y="0"/>
                    <a:pt x="65" y="225"/>
                    <a:pt x="34" y="537"/>
                  </a:cubicBezTo>
                  <a:cubicBezTo>
                    <a:pt x="1" y="871"/>
                    <a:pt x="234" y="1171"/>
                    <a:pt x="568" y="1204"/>
                  </a:cubicBezTo>
                  <a:cubicBezTo>
                    <a:pt x="901" y="1204"/>
                    <a:pt x="1201" y="971"/>
                    <a:pt x="1235" y="637"/>
                  </a:cubicBezTo>
                  <a:cubicBezTo>
                    <a:pt x="1235" y="303"/>
                    <a:pt x="1001" y="37"/>
                    <a:pt x="668" y="3"/>
                  </a:cubicBezTo>
                  <a:cubicBezTo>
                    <a:pt x="647" y="1"/>
                    <a:pt x="626" y="0"/>
                    <a:pt x="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8"/>
            <p:cNvSpPr/>
            <p:nvPr/>
          </p:nvSpPr>
          <p:spPr>
            <a:xfrm flipH="1">
              <a:off x="4890768" y="3940292"/>
              <a:ext cx="19205" cy="19228"/>
            </a:xfrm>
            <a:custGeom>
              <a:avLst/>
              <a:gdLst/>
              <a:ahLst/>
              <a:cxnLst/>
              <a:rect l="l" t="t" r="r" b="b"/>
              <a:pathLst>
                <a:path w="834" h="835" fill="none" extrusionOk="0">
                  <a:moveTo>
                    <a:pt x="701" y="167"/>
                  </a:moveTo>
                  <a:cubicBezTo>
                    <a:pt x="834" y="334"/>
                    <a:pt x="834" y="568"/>
                    <a:pt x="667" y="701"/>
                  </a:cubicBezTo>
                  <a:cubicBezTo>
                    <a:pt x="500" y="835"/>
                    <a:pt x="267" y="835"/>
                    <a:pt x="133" y="668"/>
                  </a:cubicBezTo>
                  <a:cubicBezTo>
                    <a:pt x="0" y="501"/>
                    <a:pt x="33" y="267"/>
                    <a:pt x="200" y="134"/>
                  </a:cubicBezTo>
                  <a:cubicBezTo>
                    <a:pt x="334" y="1"/>
                    <a:pt x="567" y="34"/>
                    <a:pt x="701" y="167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8"/>
            <p:cNvSpPr/>
            <p:nvPr/>
          </p:nvSpPr>
          <p:spPr>
            <a:xfrm flipH="1">
              <a:off x="4861570" y="3739063"/>
              <a:ext cx="19228" cy="19205"/>
            </a:xfrm>
            <a:custGeom>
              <a:avLst/>
              <a:gdLst/>
              <a:ahLst/>
              <a:cxnLst/>
              <a:rect l="l" t="t" r="r" b="b"/>
              <a:pathLst>
                <a:path w="835" h="834" fill="none" extrusionOk="0">
                  <a:moveTo>
                    <a:pt x="701" y="167"/>
                  </a:moveTo>
                  <a:cubicBezTo>
                    <a:pt x="835" y="334"/>
                    <a:pt x="801" y="567"/>
                    <a:pt x="668" y="701"/>
                  </a:cubicBezTo>
                  <a:cubicBezTo>
                    <a:pt x="501" y="834"/>
                    <a:pt x="267" y="801"/>
                    <a:pt x="134" y="634"/>
                  </a:cubicBezTo>
                  <a:cubicBezTo>
                    <a:pt x="1" y="500"/>
                    <a:pt x="1" y="267"/>
                    <a:pt x="167" y="133"/>
                  </a:cubicBezTo>
                  <a:cubicBezTo>
                    <a:pt x="334" y="0"/>
                    <a:pt x="568" y="0"/>
                    <a:pt x="701" y="167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8"/>
            <p:cNvSpPr/>
            <p:nvPr/>
          </p:nvSpPr>
          <p:spPr>
            <a:xfrm flipH="1">
              <a:off x="4863112" y="3965690"/>
              <a:ext cx="30742" cy="27518"/>
            </a:xfrm>
            <a:custGeom>
              <a:avLst/>
              <a:gdLst/>
              <a:ahLst/>
              <a:cxnLst/>
              <a:rect l="l" t="t" r="r" b="b"/>
              <a:pathLst>
                <a:path w="1335" h="1195" extrusionOk="0">
                  <a:moveTo>
                    <a:pt x="660" y="0"/>
                  </a:moveTo>
                  <a:cubicBezTo>
                    <a:pt x="523" y="0"/>
                    <a:pt x="386" y="43"/>
                    <a:pt x="267" y="132"/>
                  </a:cubicBezTo>
                  <a:cubicBezTo>
                    <a:pt x="34" y="332"/>
                    <a:pt x="1" y="732"/>
                    <a:pt x="201" y="966"/>
                  </a:cubicBezTo>
                  <a:cubicBezTo>
                    <a:pt x="334" y="1118"/>
                    <a:pt x="511" y="1194"/>
                    <a:pt x="688" y="1194"/>
                  </a:cubicBezTo>
                  <a:cubicBezTo>
                    <a:pt x="821" y="1194"/>
                    <a:pt x="954" y="1152"/>
                    <a:pt x="1068" y="1066"/>
                  </a:cubicBezTo>
                  <a:cubicBezTo>
                    <a:pt x="1301" y="832"/>
                    <a:pt x="1335" y="465"/>
                    <a:pt x="1135" y="199"/>
                  </a:cubicBezTo>
                  <a:cubicBezTo>
                    <a:pt x="1005" y="68"/>
                    <a:pt x="833" y="0"/>
                    <a:pt x="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8"/>
            <p:cNvSpPr/>
            <p:nvPr/>
          </p:nvSpPr>
          <p:spPr>
            <a:xfrm flipH="1">
              <a:off x="4861570" y="3910956"/>
              <a:ext cx="23833" cy="21070"/>
            </a:xfrm>
            <a:custGeom>
              <a:avLst/>
              <a:gdLst/>
              <a:ahLst/>
              <a:cxnLst/>
              <a:rect l="l" t="t" r="r" b="b"/>
              <a:pathLst>
                <a:path w="1035" h="915" extrusionOk="0">
                  <a:moveTo>
                    <a:pt x="503" y="0"/>
                  </a:moveTo>
                  <a:cubicBezTo>
                    <a:pt x="403" y="0"/>
                    <a:pt x="306" y="35"/>
                    <a:pt x="234" y="107"/>
                  </a:cubicBezTo>
                  <a:cubicBezTo>
                    <a:pt x="34" y="274"/>
                    <a:pt x="0" y="541"/>
                    <a:pt x="167" y="741"/>
                  </a:cubicBezTo>
                  <a:cubicBezTo>
                    <a:pt x="262" y="855"/>
                    <a:pt x="389" y="914"/>
                    <a:pt x="518" y="914"/>
                  </a:cubicBezTo>
                  <a:cubicBezTo>
                    <a:pt x="616" y="914"/>
                    <a:pt x="715" y="880"/>
                    <a:pt x="801" y="808"/>
                  </a:cubicBezTo>
                  <a:cubicBezTo>
                    <a:pt x="1001" y="641"/>
                    <a:pt x="1035" y="341"/>
                    <a:pt x="868" y="174"/>
                  </a:cubicBezTo>
                  <a:cubicBezTo>
                    <a:pt x="773" y="60"/>
                    <a:pt x="635" y="0"/>
                    <a:pt x="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8"/>
            <p:cNvSpPr/>
            <p:nvPr/>
          </p:nvSpPr>
          <p:spPr>
            <a:xfrm flipH="1">
              <a:off x="4899978" y="3699733"/>
              <a:ext cx="23833" cy="21070"/>
            </a:xfrm>
            <a:custGeom>
              <a:avLst/>
              <a:gdLst/>
              <a:ahLst/>
              <a:cxnLst/>
              <a:rect l="l" t="t" r="r" b="b"/>
              <a:pathLst>
                <a:path w="1035" h="915" extrusionOk="0">
                  <a:moveTo>
                    <a:pt x="504" y="0"/>
                  </a:moveTo>
                  <a:cubicBezTo>
                    <a:pt x="403" y="0"/>
                    <a:pt x="306" y="35"/>
                    <a:pt x="234" y="107"/>
                  </a:cubicBezTo>
                  <a:cubicBezTo>
                    <a:pt x="34" y="274"/>
                    <a:pt x="1" y="541"/>
                    <a:pt x="167" y="741"/>
                  </a:cubicBezTo>
                  <a:cubicBezTo>
                    <a:pt x="262" y="854"/>
                    <a:pt x="389" y="914"/>
                    <a:pt x="518" y="914"/>
                  </a:cubicBezTo>
                  <a:cubicBezTo>
                    <a:pt x="616" y="914"/>
                    <a:pt x="715" y="879"/>
                    <a:pt x="801" y="807"/>
                  </a:cubicBezTo>
                  <a:cubicBezTo>
                    <a:pt x="1001" y="641"/>
                    <a:pt x="1035" y="340"/>
                    <a:pt x="868" y="174"/>
                  </a:cubicBezTo>
                  <a:cubicBezTo>
                    <a:pt x="773" y="60"/>
                    <a:pt x="636" y="0"/>
                    <a:pt x="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8"/>
            <p:cNvSpPr/>
            <p:nvPr/>
          </p:nvSpPr>
          <p:spPr>
            <a:xfrm flipH="1">
              <a:off x="5351207" y="3987904"/>
              <a:ext cx="23051" cy="21093"/>
            </a:xfrm>
            <a:custGeom>
              <a:avLst/>
              <a:gdLst/>
              <a:ahLst/>
              <a:cxnLst/>
              <a:rect l="l" t="t" r="r" b="b"/>
              <a:pathLst>
                <a:path w="1001" h="916" extrusionOk="0">
                  <a:moveTo>
                    <a:pt x="494" y="1"/>
                  </a:moveTo>
                  <a:cubicBezTo>
                    <a:pt x="392" y="1"/>
                    <a:pt x="287" y="36"/>
                    <a:pt x="200" y="108"/>
                  </a:cubicBezTo>
                  <a:cubicBezTo>
                    <a:pt x="0" y="275"/>
                    <a:pt x="0" y="541"/>
                    <a:pt x="134" y="742"/>
                  </a:cubicBezTo>
                  <a:cubicBezTo>
                    <a:pt x="228" y="855"/>
                    <a:pt x="366" y="915"/>
                    <a:pt x="504" y="915"/>
                  </a:cubicBezTo>
                  <a:cubicBezTo>
                    <a:pt x="609" y="915"/>
                    <a:pt x="714" y="880"/>
                    <a:pt x="801" y="808"/>
                  </a:cubicBezTo>
                  <a:cubicBezTo>
                    <a:pt x="968" y="641"/>
                    <a:pt x="1001" y="341"/>
                    <a:pt x="834" y="174"/>
                  </a:cubicBezTo>
                  <a:cubicBezTo>
                    <a:pt x="758" y="61"/>
                    <a:pt x="629" y="1"/>
                    <a:pt x="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8"/>
            <p:cNvSpPr/>
            <p:nvPr/>
          </p:nvSpPr>
          <p:spPr>
            <a:xfrm>
              <a:off x="4101875" y="3875000"/>
              <a:ext cx="936413" cy="285771"/>
            </a:xfrm>
            <a:custGeom>
              <a:avLst/>
              <a:gdLst/>
              <a:ahLst/>
              <a:cxnLst/>
              <a:rect l="l" t="t" r="r" b="b"/>
              <a:pathLst>
                <a:path w="39729" h="12410" fill="none" extrusionOk="0">
                  <a:moveTo>
                    <a:pt x="0" y="0"/>
                  </a:moveTo>
                  <a:lnTo>
                    <a:pt x="39729" y="0"/>
                  </a:lnTo>
                  <a:lnTo>
                    <a:pt x="39729" y="12409"/>
                  </a:lnTo>
                  <a:lnTo>
                    <a:pt x="0" y="12409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8"/>
            <p:cNvSpPr/>
            <p:nvPr/>
          </p:nvSpPr>
          <p:spPr>
            <a:xfrm flipH="1">
              <a:off x="4389177" y="3460233"/>
              <a:ext cx="82991" cy="82968"/>
            </a:xfrm>
            <a:custGeom>
              <a:avLst/>
              <a:gdLst/>
              <a:ahLst/>
              <a:cxnLst/>
              <a:rect l="l" t="t" r="r" b="b"/>
              <a:pathLst>
                <a:path w="3604" h="3603" fill="none" extrusionOk="0">
                  <a:moveTo>
                    <a:pt x="3603" y="1802"/>
                  </a:moveTo>
                  <a:cubicBezTo>
                    <a:pt x="3603" y="2802"/>
                    <a:pt x="2803" y="3603"/>
                    <a:pt x="1802" y="3603"/>
                  </a:cubicBezTo>
                  <a:cubicBezTo>
                    <a:pt x="801" y="3603"/>
                    <a:pt x="1" y="2802"/>
                    <a:pt x="1" y="1802"/>
                  </a:cubicBezTo>
                  <a:cubicBezTo>
                    <a:pt x="1" y="801"/>
                    <a:pt x="801" y="0"/>
                    <a:pt x="1802" y="0"/>
                  </a:cubicBezTo>
                  <a:cubicBezTo>
                    <a:pt x="2803" y="0"/>
                    <a:pt x="3603" y="801"/>
                    <a:pt x="3603" y="1802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8"/>
            <p:cNvSpPr/>
            <p:nvPr/>
          </p:nvSpPr>
          <p:spPr>
            <a:xfrm flipH="1">
              <a:off x="5195269" y="4026474"/>
              <a:ext cx="82991" cy="83751"/>
            </a:xfrm>
            <a:custGeom>
              <a:avLst/>
              <a:gdLst/>
              <a:ahLst/>
              <a:cxnLst/>
              <a:rect l="l" t="t" r="r" b="b"/>
              <a:pathLst>
                <a:path w="3604" h="3637" fill="none" extrusionOk="0">
                  <a:moveTo>
                    <a:pt x="3603" y="1835"/>
                  </a:moveTo>
                  <a:cubicBezTo>
                    <a:pt x="3603" y="2836"/>
                    <a:pt x="2803" y="3636"/>
                    <a:pt x="1802" y="3636"/>
                  </a:cubicBezTo>
                  <a:cubicBezTo>
                    <a:pt x="801" y="3636"/>
                    <a:pt x="1" y="2836"/>
                    <a:pt x="1" y="1835"/>
                  </a:cubicBezTo>
                  <a:cubicBezTo>
                    <a:pt x="1" y="834"/>
                    <a:pt x="801" y="1"/>
                    <a:pt x="1802" y="1"/>
                  </a:cubicBezTo>
                  <a:cubicBezTo>
                    <a:pt x="2803" y="1"/>
                    <a:pt x="3603" y="834"/>
                    <a:pt x="3603" y="1835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8"/>
            <p:cNvSpPr/>
            <p:nvPr/>
          </p:nvSpPr>
          <p:spPr>
            <a:xfrm flipH="1">
              <a:off x="4651866" y="3579281"/>
              <a:ext cx="41519" cy="40736"/>
            </a:xfrm>
            <a:custGeom>
              <a:avLst/>
              <a:gdLst/>
              <a:ahLst/>
              <a:cxnLst/>
              <a:rect l="l" t="t" r="r" b="b"/>
              <a:pathLst>
                <a:path w="1803" h="1769" fill="none" extrusionOk="0">
                  <a:moveTo>
                    <a:pt x="1802" y="901"/>
                  </a:moveTo>
                  <a:cubicBezTo>
                    <a:pt x="1802" y="1402"/>
                    <a:pt x="1402" y="1769"/>
                    <a:pt x="901" y="1769"/>
                  </a:cubicBezTo>
                  <a:cubicBezTo>
                    <a:pt x="401" y="1769"/>
                    <a:pt x="1" y="1402"/>
                    <a:pt x="1" y="901"/>
                  </a:cubicBezTo>
                  <a:cubicBezTo>
                    <a:pt x="1" y="401"/>
                    <a:pt x="401" y="1"/>
                    <a:pt x="901" y="1"/>
                  </a:cubicBezTo>
                  <a:cubicBezTo>
                    <a:pt x="1402" y="1"/>
                    <a:pt x="1802" y="401"/>
                    <a:pt x="1802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8"/>
            <p:cNvSpPr/>
            <p:nvPr/>
          </p:nvSpPr>
          <p:spPr>
            <a:xfrm flipH="1">
              <a:off x="4316207" y="3780534"/>
              <a:ext cx="40736" cy="41496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768" y="901"/>
                  </a:moveTo>
                  <a:cubicBezTo>
                    <a:pt x="1768" y="1401"/>
                    <a:pt x="1368" y="1802"/>
                    <a:pt x="867" y="1802"/>
                  </a:cubicBezTo>
                  <a:cubicBezTo>
                    <a:pt x="400" y="1802"/>
                    <a:pt x="0" y="1401"/>
                    <a:pt x="0" y="901"/>
                  </a:cubicBezTo>
                  <a:cubicBezTo>
                    <a:pt x="0" y="434"/>
                    <a:pt x="400" y="34"/>
                    <a:pt x="867" y="34"/>
                  </a:cubicBezTo>
                  <a:cubicBezTo>
                    <a:pt x="1368" y="0"/>
                    <a:pt x="1768" y="401"/>
                    <a:pt x="1768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8"/>
            <p:cNvSpPr/>
            <p:nvPr/>
          </p:nvSpPr>
          <p:spPr>
            <a:xfrm flipH="1">
              <a:off x="4565838" y="3944138"/>
              <a:ext cx="40736" cy="40736"/>
            </a:xfrm>
            <a:custGeom>
              <a:avLst/>
              <a:gdLst/>
              <a:ahLst/>
              <a:cxnLst/>
              <a:rect l="l" t="t" r="r" b="b"/>
              <a:pathLst>
                <a:path w="1769" h="1769" fill="none" extrusionOk="0">
                  <a:moveTo>
                    <a:pt x="1768" y="901"/>
                  </a:moveTo>
                  <a:cubicBezTo>
                    <a:pt x="1768" y="1401"/>
                    <a:pt x="1368" y="1768"/>
                    <a:pt x="867" y="1768"/>
                  </a:cubicBezTo>
                  <a:cubicBezTo>
                    <a:pt x="400" y="1768"/>
                    <a:pt x="0" y="1401"/>
                    <a:pt x="0" y="901"/>
                  </a:cubicBezTo>
                  <a:cubicBezTo>
                    <a:pt x="0" y="401"/>
                    <a:pt x="400" y="0"/>
                    <a:pt x="867" y="0"/>
                  </a:cubicBezTo>
                  <a:cubicBezTo>
                    <a:pt x="1368" y="0"/>
                    <a:pt x="1768" y="401"/>
                    <a:pt x="1768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8"/>
            <p:cNvSpPr/>
            <p:nvPr/>
          </p:nvSpPr>
          <p:spPr>
            <a:xfrm flipH="1">
              <a:off x="4969103" y="3588515"/>
              <a:ext cx="40736" cy="41496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769" y="901"/>
                  </a:moveTo>
                  <a:cubicBezTo>
                    <a:pt x="1769" y="1401"/>
                    <a:pt x="1368" y="1801"/>
                    <a:pt x="868" y="1801"/>
                  </a:cubicBezTo>
                  <a:cubicBezTo>
                    <a:pt x="401" y="1801"/>
                    <a:pt x="1" y="1401"/>
                    <a:pt x="1" y="901"/>
                  </a:cubicBezTo>
                  <a:cubicBezTo>
                    <a:pt x="1" y="434"/>
                    <a:pt x="401" y="33"/>
                    <a:pt x="868" y="33"/>
                  </a:cubicBezTo>
                  <a:cubicBezTo>
                    <a:pt x="1368" y="0"/>
                    <a:pt x="1769" y="400"/>
                    <a:pt x="1769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8"/>
            <p:cNvSpPr/>
            <p:nvPr/>
          </p:nvSpPr>
          <p:spPr>
            <a:xfrm flipH="1">
              <a:off x="4830069" y="3510155"/>
              <a:ext cx="41519" cy="41496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402"/>
                    <a:pt x="401" y="1802"/>
                    <a:pt x="902" y="1802"/>
                  </a:cubicBezTo>
                  <a:cubicBezTo>
                    <a:pt x="1402" y="1802"/>
                    <a:pt x="1802" y="1402"/>
                    <a:pt x="1802" y="901"/>
                  </a:cubicBezTo>
                  <a:cubicBezTo>
                    <a:pt x="1802" y="401"/>
                    <a:pt x="1402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8"/>
            <p:cNvSpPr/>
            <p:nvPr/>
          </p:nvSpPr>
          <p:spPr>
            <a:xfrm flipH="1">
              <a:off x="4755577" y="3626140"/>
              <a:ext cx="42255" cy="41496"/>
            </a:xfrm>
            <a:custGeom>
              <a:avLst/>
              <a:gdLst/>
              <a:ahLst/>
              <a:cxnLst/>
              <a:rect l="l" t="t" r="r" b="b"/>
              <a:pathLst>
                <a:path w="1835" h="1802" extrusionOk="0">
                  <a:moveTo>
                    <a:pt x="934" y="1"/>
                  </a:moveTo>
                  <a:cubicBezTo>
                    <a:pt x="434" y="1"/>
                    <a:pt x="0" y="401"/>
                    <a:pt x="0" y="901"/>
                  </a:cubicBezTo>
                  <a:cubicBezTo>
                    <a:pt x="0" y="1402"/>
                    <a:pt x="434" y="1802"/>
                    <a:pt x="934" y="1802"/>
                  </a:cubicBezTo>
                  <a:cubicBezTo>
                    <a:pt x="1401" y="1802"/>
                    <a:pt x="1835" y="1402"/>
                    <a:pt x="1835" y="901"/>
                  </a:cubicBezTo>
                  <a:cubicBezTo>
                    <a:pt x="1835" y="401"/>
                    <a:pt x="1401" y="1"/>
                    <a:pt x="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8"/>
            <p:cNvSpPr/>
            <p:nvPr/>
          </p:nvSpPr>
          <p:spPr>
            <a:xfrm flipH="1">
              <a:off x="4525911" y="3894976"/>
              <a:ext cx="31525" cy="30742"/>
            </a:xfrm>
            <a:custGeom>
              <a:avLst/>
              <a:gdLst/>
              <a:ahLst/>
              <a:cxnLst/>
              <a:rect l="l" t="t" r="r" b="b"/>
              <a:pathLst>
                <a:path w="1369" h="1335" extrusionOk="0">
                  <a:moveTo>
                    <a:pt x="668" y="1"/>
                  </a:moveTo>
                  <a:cubicBezTo>
                    <a:pt x="301" y="1"/>
                    <a:pt x="1" y="301"/>
                    <a:pt x="1" y="668"/>
                  </a:cubicBezTo>
                  <a:cubicBezTo>
                    <a:pt x="1" y="1035"/>
                    <a:pt x="301" y="1335"/>
                    <a:pt x="668" y="1335"/>
                  </a:cubicBezTo>
                  <a:cubicBezTo>
                    <a:pt x="1035" y="1335"/>
                    <a:pt x="1369" y="1035"/>
                    <a:pt x="1369" y="668"/>
                  </a:cubicBezTo>
                  <a:cubicBezTo>
                    <a:pt x="1369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8"/>
            <p:cNvSpPr/>
            <p:nvPr/>
          </p:nvSpPr>
          <p:spPr>
            <a:xfrm flipH="1">
              <a:off x="4996759" y="3769780"/>
              <a:ext cx="30742" cy="31502"/>
            </a:xfrm>
            <a:custGeom>
              <a:avLst/>
              <a:gdLst/>
              <a:ahLst/>
              <a:cxnLst/>
              <a:rect l="l" t="t" r="r" b="b"/>
              <a:pathLst>
                <a:path w="1335" h="1368" extrusionOk="0">
                  <a:moveTo>
                    <a:pt x="668" y="0"/>
                  </a:moveTo>
                  <a:cubicBezTo>
                    <a:pt x="301" y="0"/>
                    <a:pt x="0" y="301"/>
                    <a:pt x="0" y="701"/>
                  </a:cubicBezTo>
                  <a:cubicBezTo>
                    <a:pt x="0" y="1068"/>
                    <a:pt x="301" y="1368"/>
                    <a:pt x="668" y="1368"/>
                  </a:cubicBezTo>
                  <a:cubicBezTo>
                    <a:pt x="1034" y="1368"/>
                    <a:pt x="1335" y="1068"/>
                    <a:pt x="1335" y="701"/>
                  </a:cubicBezTo>
                  <a:cubicBezTo>
                    <a:pt x="1335" y="301"/>
                    <a:pt x="1034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8"/>
            <p:cNvSpPr/>
            <p:nvPr/>
          </p:nvSpPr>
          <p:spPr>
            <a:xfrm flipH="1">
              <a:off x="4295483" y="3664549"/>
              <a:ext cx="31502" cy="30742"/>
            </a:xfrm>
            <a:custGeom>
              <a:avLst/>
              <a:gdLst/>
              <a:ahLst/>
              <a:cxnLst/>
              <a:rect l="l" t="t" r="r" b="b"/>
              <a:pathLst>
                <a:path w="1368" h="1335" extrusionOk="0">
                  <a:moveTo>
                    <a:pt x="667" y="0"/>
                  </a:moveTo>
                  <a:cubicBezTo>
                    <a:pt x="300" y="0"/>
                    <a:pt x="0" y="301"/>
                    <a:pt x="0" y="668"/>
                  </a:cubicBezTo>
                  <a:cubicBezTo>
                    <a:pt x="0" y="1034"/>
                    <a:pt x="300" y="1335"/>
                    <a:pt x="667" y="1335"/>
                  </a:cubicBezTo>
                  <a:cubicBezTo>
                    <a:pt x="1034" y="1335"/>
                    <a:pt x="1368" y="1034"/>
                    <a:pt x="1368" y="668"/>
                  </a:cubicBezTo>
                  <a:cubicBezTo>
                    <a:pt x="1368" y="301"/>
                    <a:pt x="1034" y="0"/>
                    <a:pt x="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8"/>
            <p:cNvSpPr/>
            <p:nvPr/>
          </p:nvSpPr>
          <p:spPr>
            <a:xfrm flipH="1">
              <a:off x="4141850" y="3596942"/>
              <a:ext cx="31525" cy="315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8" y="1"/>
                  </a:moveTo>
                  <a:cubicBezTo>
                    <a:pt x="301" y="1"/>
                    <a:pt x="1" y="301"/>
                    <a:pt x="1" y="701"/>
                  </a:cubicBezTo>
                  <a:cubicBezTo>
                    <a:pt x="1" y="1068"/>
                    <a:pt x="301" y="1369"/>
                    <a:pt x="668" y="1369"/>
                  </a:cubicBezTo>
                  <a:cubicBezTo>
                    <a:pt x="1035" y="1369"/>
                    <a:pt x="1368" y="1068"/>
                    <a:pt x="1368" y="701"/>
                  </a:cubicBezTo>
                  <a:cubicBezTo>
                    <a:pt x="1368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8"/>
            <p:cNvSpPr/>
            <p:nvPr/>
          </p:nvSpPr>
          <p:spPr>
            <a:xfrm flipH="1">
              <a:off x="4527451" y="3435641"/>
              <a:ext cx="78363" cy="78386"/>
            </a:xfrm>
            <a:custGeom>
              <a:avLst/>
              <a:gdLst/>
              <a:ahLst/>
              <a:cxnLst/>
              <a:rect l="l" t="t" r="r" b="b"/>
              <a:pathLst>
                <a:path w="3403" h="3404" extrusionOk="0">
                  <a:moveTo>
                    <a:pt x="1702" y="1"/>
                  </a:moveTo>
                  <a:cubicBezTo>
                    <a:pt x="768" y="1"/>
                    <a:pt x="0" y="768"/>
                    <a:pt x="0" y="1702"/>
                  </a:cubicBezTo>
                  <a:cubicBezTo>
                    <a:pt x="0" y="2636"/>
                    <a:pt x="768" y="3403"/>
                    <a:pt x="1702" y="3403"/>
                  </a:cubicBezTo>
                  <a:cubicBezTo>
                    <a:pt x="2636" y="3403"/>
                    <a:pt x="3403" y="2636"/>
                    <a:pt x="3403" y="1702"/>
                  </a:cubicBezTo>
                  <a:cubicBezTo>
                    <a:pt x="3403" y="768"/>
                    <a:pt x="2636" y="1"/>
                    <a:pt x="1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8"/>
            <p:cNvSpPr/>
            <p:nvPr/>
          </p:nvSpPr>
          <p:spPr>
            <a:xfrm flipH="1">
              <a:off x="3705528" y="3673759"/>
              <a:ext cx="106802" cy="402521"/>
            </a:xfrm>
            <a:custGeom>
              <a:avLst/>
              <a:gdLst/>
              <a:ahLst/>
              <a:cxnLst/>
              <a:rect l="l" t="t" r="r" b="b"/>
              <a:pathLst>
                <a:path w="4638" h="17480" fill="none" extrusionOk="0">
                  <a:moveTo>
                    <a:pt x="2302" y="17480"/>
                  </a:moveTo>
                  <a:lnTo>
                    <a:pt x="2302" y="17480"/>
                  </a:lnTo>
                  <a:cubicBezTo>
                    <a:pt x="1035" y="17480"/>
                    <a:pt x="1" y="16446"/>
                    <a:pt x="1" y="15178"/>
                  </a:cubicBezTo>
                  <a:lnTo>
                    <a:pt x="1" y="1"/>
                  </a:lnTo>
                  <a:lnTo>
                    <a:pt x="4637" y="1"/>
                  </a:lnTo>
                  <a:lnTo>
                    <a:pt x="4637" y="15178"/>
                  </a:lnTo>
                  <a:cubicBezTo>
                    <a:pt x="4637" y="16446"/>
                    <a:pt x="3603" y="17480"/>
                    <a:pt x="2302" y="1748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8"/>
            <p:cNvSpPr/>
            <p:nvPr/>
          </p:nvSpPr>
          <p:spPr>
            <a:xfrm flipH="1">
              <a:off x="3726276" y="3721378"/>
              <a:ext cx="67609" cy="326484"/>
            </a:xfrm>
            <a:custGeom>
              <a:avLst/>
              <a:gdLst/>
              <a:ahLst/>
              <a:cxnLst/>
              <a:rect l="l" t="t" r="r" b="b"/>
              <a:pathLst>
                <a:path w="2936" h="14178" extrusionOk="0">
                  <a:moveTo>
                    <a:pt x="0" y="1"/>
                  </a:moveTo>
                  <a:lnTo>
                    <a:pt x="0" y="12710"/>
                  </a:lnTo>
                  <a:cubicBezTo>
                    <a:pt x="0" y="13510"/>
                    <a:pt x="668" y="14178"/>
                    <a:pt x="1468" y="14178"/>
                  </a:cubicBezTo>
                  <a:cubicBezTo>
                    <a:pt x="2269" y="14178"/>
                    <a:pt x="2936" y="13510"/>
                    <a:pt x="2936" y="12710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8"/>
            <p:cNvSpPr/>
            <p:nvPr/>
          </p:nvSpPr>
          <p:spPr>
            <a:xfrm flipH="1">
              <a:off x="3736248" y="3744428"/>
              <a:ext cx="33827" cy="33827"/>
            </a:xfrm>
            <a:custGeom>
              <a:avLst/>
              <a:gdLst/>
              <a:ahLst/>
              <a:cxnLst/>
              <a:rect l="l" t="t" r="r" b="b"/>
              <a:pathLst>
                <a:path w="1469" h="1469" fill="none" extrusionOk="0">
                  <a:moveTo>
                    <a:pt x="968" y="1335"/>
                  </a:moveTo>
                  <a:cubicBezTo>
                    <a:pt x="634" y="1468"/>
                    <a:pt x="267" y="1301"/>
                    <a:pt x="134" y="968"/>
                  </a:cubicBezTo>
                  <a:cubicBezTo>
                    <a:pt x="0" y="634"/>
                    <a:pt x="167" y="234"/>
                    <a:pt x="501" y="101"/>
                  </a:cubicBezTo>
                  <a:cubicBezTo>
                    <a:pt x="834" y="1"/>
                    <a:pt x="1201" y="134"/>
                    <a:pt x="1335" y="468"/>
                  </a:cubicBezTo>
                  <a:cubicBezTo>
                    <a:pt x="1468" y="834"/>
                    <a:pt x="1301" y="1201"/>
                    <a:pt x="968" y="1335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8"/>
            <p:cNvSpPr/>
            <p:nvPr/>
          </p:nvSpPr>
          <p:spPr>
            <a:xfrm flipH="1">
              <a:off x="3741636" y="3800198"/>
              <a:ext cx="33827" cy="29798"/>
            </a:xfrm>
            <a:custGeom>
              <a:avLst/>
              <a:gdLst/>
              <a:ahLst/>
              <a:cxnLst/>
              <a:rect l="l" t="t" r="r" b="b"/>
              <a:pathLst>
                <a:path w="1469" h="1294" extrusionOk="0">
                  <a:moveTo>
                    <a:pt x="738" y="1"/>
                  </a:moveTo>
                  <a:cubicBezTo>
                    <a:pt x="660" y="1"/>
                    <a:pt x="580" y="16"/>
                    <a:pt x="501" y="47"/>
                  </a:cubicBezTo>
                  <a:cubicBezTo>
                    <a:pt x="168" y="180"/>
                    <a:pt x="1" y="547"/>
                    <a:pt x="134" y="881"/>
                  </a:cubicBezTo>
                  <a:cubicBezTo>
                    <a:pt x="237" y="1136"/>
                    <a:pt x="476" y="1294"/>
                    <a:pt x="732" y="1294"/>
                  </a:cubicBezTo>
                  <a:cubicBezTo>
                    <a:pt x="810" y="1294"/>
                    <a:pt x="890" y="1279"/>
                    <a:pt x="968" y="1248"/>
                  </a:cubicBezTo>
                  <a:cubicBezTo>
                    <a:pt x="1302" y="1114"/>
                    <a:pt x="1469" y="747"/>
                    <a:pt x="1335" y="414"/>
                  </a:cubicBezTo>
                  <a:cubicBezTo>
                    <a:pt x="1233" y="159"/>
                    <a:pt x="994" y="1"/>
                    <a:pt x="7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8"/>
            <p:cNvSpPr/>
            <p:nvPr/>
          </p:nvSpPr>
          <p:spPr>
            <a:xfrm flipH="1">
              <a:off x="3733186" y="3958736"/>
              <a:ext cx="19228" cy="19228"/>
            </a:xfrm>
            <a:custGeom>
              <a:avLst/>
              <a:gdLst/>
              <a:ahLst/>
              <a:cxnLst/>
              <a:rect l="l" t="t" r="r" b="b"/>
              <a:pathLst>
                <a:path w="835" h="835" fill="none" extrusionOk="0">
                  <a:moveTo>
                    <a:pt x="568" y="767"/>
                  </a:moveTo>
                  <a:cubicBezTo>
                    <a:pt x="368" y="834"/>
                    <a:pt x="167" y="734"/>
                    <a:pt x="101" y="567"/>
                  </a:cubicBezTo>
                  <a:cubicBezTo>
                    <a:pt x="1" y="367"/>
                    <a:pt x="101" y="167"/>
                    <a:pt x="301" y="100"/>
                  </a:cubicBezTo>
                  <a:cubicBezTo>
                    <a:pt x="468" y="0"/>
                    <a:pt x="701" y="100"/>
                    <a:pt x="768" y="300"/>
                  </a:cubicBezTo>
                  <a:cubicBezTo>
                    <a:pt x="835" y="467"/>
                    <a:pt x="735" y="701"/>
                    <a:pt x="568" y="767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8"/>
            <p:cNvSpPr/>
            <p:nvPr/>
          </p:nvSpPr>
          <p:spPr>
            <a:xfrm flipH="1">
              <a:off x="3762361" y="3891913"/>
              <a:ext cx="18468" cy="18445"/>
            </a:xfrm>
            <a:custGeom>
              <a:avLst/>
              <a:gdLst/>
              <a:ahLst/>
              <a:cxnLst/>
              <a:rect l="l" t="t" r="r" b="b"/>
              <a:pathLst>
                <a:path w="802" h="801" fill="none" extrusionOk="0">
                  <a:moveTo>
                    <a:pt x="534" y="734"/>
                  </a:moveTo>
                  <a:cubicBezTo>
                    <a:pt x="367" y="801"/>
                    <a:pt x="134" y="734"/>
                    <a:pt x="67" y="534"/>
                  </a:cubicBezTo>
                  <a:cubicBezTo>
                    <a:pt x="0" y="367"/>
                    <a:pt x="101" y="134"/>
                    <a:pt x="267" y="67"/>
                  </a:cubicBezTo>
                  <a:cubicBezTo>
                    <a:pt x="467" y="0"/>
                    <a:pt x="668" y="100"/>
                    <a:pt x="734" y="267"/>
                  </a:cubicBezTo>
                  <a:cubicBezTo>
                    <a:pt x="801" y="467"/>
                    <a:pt x="734" y="667"/>
                    <a:pt x="534" y="7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8"/>
            <p:cNvSpPr/>
            <p:nvPr/>
          </p:nvSpPr>
          <p:spPr>
            <a:xfrm flipH="1">
              <a:off x="4202076" y="3992240"/>
              <a:ext cx="33827" cy="29798"/>
            </a:xfrm>
            <a:custGeom>
              <a:avLst/>
              <a:gdLst/>
              <a:ahLst/>
              <a:cxnLst/>
              <a:rect l="l" t="t" r="r" b="b"/>
              <a:pathLst>
                <a:path w="1469" h="1294" extrusionOk="0">
                  <a:moveTo>
                    <a:pt x="738" y="0"/>
                  </a:moveTo>
                  <a:cubicBezTo>
                    <a:pt x="660" y="0"/>
                    <a:pt x="580" y="15"/>
                    <a:pt x="501" y="46"/>
                  </a:cubicBezTo>
                  <a:cubicBezTo>
                    <a:pt x="168" y="180"/>
                    <a:pt x="1" y="547"/>
                    <a:pt x="134" y="880"/>
                  </a:cubicBezTo>
                  <a:cubicBezTo>
                    <a:pt x="237" y="1136"/>
                    <a:pt x="476" y="1293"/>
                    <a:pt x="732" y="1293"/>
                  </a:cubicBezTo>
                  <a:cubicBezTo>
                    <a:pt x="810" y="1293"/>
                    <a:pt x="890" y="1278"/>
                    <a:pt x="968" y="1247"/>
                  </a:cubicBezTo>
                  <a:cubicBezTo>
                    <a:pt x="1302" y="1114"/>
                    <a:pt x="1469" y="747"/>
                    <a:pt x="1335" y="413"/>
                  </a:cubicBezTo>
                  <a:cubicBezTo>
                    <a:pt x="1233" y="158"/>
                    <a:pt x="994" y="0"/>
                    <a:pt x="7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8"/>
            <p:cNvSpPr/>
            <p:nvPr/>
          </p:nvSpPr>
          <p:spPr>
            <a:xfrm flipH="1">
              <a:off x="3760841" y="3926453"/>
              <a:ext cx="25376" cy="22314"/>
            </a:xfrm>
            <a:custGeom>
              <a:avLst/>
              <a:gdLst/>
              <a:ahLst/>
              <a:cxnLst/>
              <a:rect l="l" t="t" r="r" b="b"/>
              <a:pathLst>
                <a:path w="1102" h="969" extrusionOk="0">
                  <a:moveTo>
                    <a:pt x="549" y="1"/>
                  </a:moveTo>
                  <a:cubicBezTo>
                    <a:pt x="490" y="1"/>
                    <a:pt x="429" y="12"/>
                    <a:pt x="368" y="35"/>
                  </a:cubicBezTo>
                  <a:cubicBezTo>
                    <a:pt x="134" y="135"/>
                    <a:pt x="1" y="401"/>
                    <a:pt x="101" y="668"/>
                  </a:cubicBezTo>
                  <a:cubicBezTo>
                    <a:pt x="178" y="848"/>
                    <a:pt x="354" y="969"/>
                    <a:pt x="553" y="969"/>
                  </a:cubicBezTo>
                  <a:cubicBezTo>
                    <a:pt x="612" y="969"/>
                    <a:pt x="674" y="958"/>
                    <a:pt x="735" y="935"/>
                  </a:cubicBezTo>
                  <a:cubicBezTo>
                    <a:pt x="968" y="835"/>
                    <a:pt x="1102" y="535"/>
                    <a:pt x="1002" y="301"/>
                  </a:cubicBezTo>
                  <a:cubicBezTo>
                    <a:pt x="925" y="121"/>
                    <a:pt x="748" y="1"/>
                    <a:pt x="5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8"/>
            <p:cNvSpPr/>
            <p:nvPr/>
          </p:nvSpPr>
          <p:spPr>
            <a:xfrm flipH="1">
              <a:off x="3732426" y="3849659"/>
              <a:ext cx="24593" cy="22314"/>
            </a:xfrm>
            <a:custGeom>
              <a:avLst/>
              <a:gdLst/>
              <a:ahLst/>
              <a:cxnLst/>
              <a:rect l="l" t="t" r="r" b="b"/>
              <a:pathLst>
                <a:path w="1068" h="969" extrusionOk="0">
                  <a:moveTo>
                    <a:pt x="535" y="0"/>
                  </a:moveTo>
                  <a:cubicBezTo>
                    <a:pt x="478" y="0"/>
                    <a:pt x="421" y="11"/>
                    <a:pt x="367" y="34"/>
                  </a:cubicBezTo>
                  <a:cubicBezTo>
                    <a:pt x="101" y="134"/>
                    <a:pt x="1" y="401"/>
                    <a:pt x="101" y="668"/>
                  </a:cubicBezTo>
                  <a:cubicBezTo>
                    <a:pt x="178" y="848"/>
                    <a:pt x="354" y="968"/>
                    <a:pt x="538" y="968"/>
                  </a:cubicBezTo>
                  <a:cubicBezTo>
                    <a:pt x="592" y="968"/>
                    <a:pt x="648" y="957"/>
                    <a:pt x="701" y="934"/>
                  </a:cubicBezTo>
                  <a:cubicBezTo>
                    <a:pt x="968" y="834"/>
                    <a:pt x="1068" y="534"/>
                    <a:pt x="968" y="301"/>
                  </a:cubicBezTo>
                  <a:cubicBezTo>
                    <a:pt x="917" y="121"/>
                    <a:pt x="726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8"/>
            <p:cNvSpPr/>
            <p:nvPr/>
          </p:nvSpPr>
          <p:spPr>
            <a:xfrm flipH="1">
              <a:off x="3485094" y="3673759"/>
              <a:ext cx="106779" cy="402521"/>
            </a:xfrm>
            <a:custGeom>
              <a:avLst/>
              <a:gdLst/>
              <a:ahLst/>
              <a:cxnLst/>
              <a:rect l="l" t="t" r="r" b="b"/>
              <a:pathLst>
                <a:path w="4637" h="17480" fill="none" extrusionOk="0">
                  <a:moveTo>
                    <a:pt x="2335" y="17480"/>
                  </a:moveTo>
                  <a:lnTo>
                    <a:pt x="2335" y="17480"/>
                  </a:lnTo>
                  <a:cubicBezTo>
                    <a:pt x="1034" y="17480"/>
                    <a:pt x="0" y="16446"/>
                    <a:pt x="0" y="15178"/>
                  </a:cubicBezTo>
                  <a:lnTo>
                    <a:pt x="0" y="1"/>
                  </a:lnTo>
                  <a:lnTo>
                    <a:pt x="4637" y="1"/>
                  </a:lnTo>
                  <a:lnTo>
                    <a:pt x="4637" y="15178"/>
                  </a:lnTo>
                  <a:cubicBezTo>
                    <a:pt x="4637" y="16446"/>
                    <a:pt x="3603" y="17480"/>
                    <a:pt x="2335" y="1748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8"/>
            <p:cNvSpPr/>
            <p:nvPr/>
          </p:nvSpPr>
          <p:spPr>
            <a:xfrm flipH="1">
              <a:off x="3505820" y="3913420"/>
              <a:ext cx="66849" cy="134435"/>
            </a:xfrm>
            <a:custGeom>
              <a:avLst/>
              <a:gdLst/>
              <a:ahLst/>
              <a:cxnLst/>
              <a:rect l="l" t="t" r="r" b="b"/>
              <a:pathLst>
                <a:path w="2903" h="5838" extrusionOk="0">
                  <a:moveTo>
                    <a:pt x="0" y="0"/>
                  </a:moveTo>
                  <a:lnTo>
                    <a:pt x="0" y="4370"/>
                  </a:lnTo>
                  <a:cubicBezTo>
                    <a:pt x="0" y="5170"/>
                    <a:pt x="634" y="5838"/>
                    <a:pt x="1435" y="5838"/>
                  </a:cubicBezTo>
                  <a:cubicBezTo>
                    <a:pt x="2235" y="5838"/>
                    <a:pt x="2902" y="5170"/>
                    <a:pt x="2902" y="4370"/>
                  </a:cubicBezTo>
                  <a:lnTo>
                    <a:pt x="29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8"/>
            <p:cNvSpPr/>
            <p:nvPr/>
          </p:nvSpPr>
          <p:spPr>
            <a:xfrm flipH="1">
              <a:off x="3515814" y="3744428"/>
              <a:ext cx="33827" cy="33827"/>
            </a:xfrm>
            <a:custGeom>
              <a:avLst/>
              <a:gdLst/>
              <a:ahLst/>
              <a:cxnLst/>
              <a:rect l="l" t="t" r="r" b="b"/>
              <a:pathLst>
                <a:path w="1469" h="1469" fill="none" extrusionOk="0">
                  <a:moveTo>
                    <a:pt x="1002" y="1335"/>
                  </a:moveTo>
                  <a:cubicBezTo>
                    <a:pt x="668" y="1468"/>
                    <a:pt x="268" y="1301"/>
                    <a:pt x="134" y="968"/>
                  </a:cubicBezTo>
                  <a:cubicBezTo>
                    <a:pt x="1" y="634"/>
                    <a:pt x="168" y="234"/>
                    <a:pt x="501" y="101"/>
                  </a:cubicBezTo>
                  <a:cubicBezTo>
                    <a:pt x="835" y="1"/>
                    <a:pt x="1235" y="134"/>
                    <a:pt x="1369" y="468"/>
                  </a:cubicBezTo>
                  <a:cubicBezTo>
                    <a:pt x="1469" y="834"/>
                    <a:pt x="1335" y="1201"/>
                    <a:pt x="1002" y="1335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8"/>
            <p:cNvSpPr/>
            <p:nvPr/>
          </p:nvSpPr>
          <p:spPr>
            <a:xfrm flipH="1">
              <a:off x="3521180" y="3800198"/>
              <a:ext cx="33827" cy="29798"/>
            </a:xfrm>
            <a:custGeom>
              <a:avLst/>
              <a:gdLst/>
              <a:ahLst/>
              <a:cxnLst/>
              <a:rect l="l" t="t" r="r" b="b"/>
              <a:pathLst>
                <a:path w="1469" h="1294" extrusionOk="0">
                  <a:moveTo>
                    <a:pt x="738" y="1"/>
                  </a:moveTo>
                  <a:cubicBezTo>
                    <a:pt x="659" y="1"/>
                    <a:pt x="579" y="16"/>
                    <a:pt x="501" y="47"/>
                  </a:cubicBezTo>
                  <a:cubicBezTo>
                    <a:pt x="167" y="180"/>
                    <a:pt x="0" y="547"/>
                    <a:pt x="134" y="881"/>
                  </a:cubicBezTo>
                  <a:cubicBezTo>
                    <a:pt x="236" y="1136"/>
                    <a:pt x="475" y="1294"/>
                    <a:pt x="731" y="1294"/>
                  </a:cubicBezTo>
                  <a:cubicBezTo>
                    <a:pt x="810" y="1294"/>
                    <a:pt x="890" y="1279"/>
                    <a:pt x="968" y="1248"/>
                  </a:cubicBezTo>
                  <a:cubicBezTo>
                    <a:pt x="1301" y="1114"/>
                    <a:pt x="1468" y="747"/>
                    <a:pt x="1335" y="414"/>
                  </a:cubicBezTo>
                  <a:cubicBezTo>
                    <a:pt x="1233" y="159"/>
                    <a:pt x="994" y="1"/>
                    <a:pt x="7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8"/>
            <p:cNvSpPr/>
            <p:nvPr/>
          </p:nvSpPr>
          <p:spPr>
            <a:xfrm flipH="1">
              <a:off x="3512730" y="3958736"/>
              <a:ext cx="18468" cy="19228"/>
            </a:xfrm>
            <a:custGeom>
              <a:avLst/>
              <a:gdLst/>
              <a:ahLst/>
              <a:cxnLst/>
              <a:rect l="l" t="t" r="r" b="b"/>
              <a:pathLst>
                <a:path w="802" h="835" fill="none" extrusionOk="0">
                  <a:moveTo>
                    <a:pt x="534" y="767"/>
                  </a:moveTo>
                  <a:cubicBezTo>
                    <a:pt x="367" y="834"/>
                    <a:pt x="134" y="734"/>
                    <a:pt x="67" y="567"/>
                  </a:cubicBezTo>
                  <a:cubicBezTo>
                    <a:pt x="1" y="367"/>
                    <a:pt x="101" y="167"/>
                    <a:pt x="267" y="100"/>
                  </a:cubicBezTo>
                  <a:cubicBezTo>
                    <a:pt x="468" y="0"/>
                    <a:pt x="668" y="100"/>
                    <a:pt x="734" y="300"/>
                  </a:cubicBezTo>
                  <a:cubicBezTo>
                    <a:pt x="801" y="467"/>
                    <a:pt x="734" y="701"/>
                    <a:pt x="534" y="767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8"/>
            <p:cNvSpPr/>
            <p:nvPr/>
          </p:nvSpPr>
          <p:spPr>
            <a:xfrm flipH="1">
              <a:off x="3551138" y="3709105"/>
              <a:ext cx="18468" cy="19228"/>
            </a:xfrm>
            <a:custGeom>
              <a:avLst/>
              <a:gdLst/>
              <a:ahLst/>
              <a:cxnLst/>
              <a:rect l="l" t="t" r="r" b="b"/>
              <a:pathLst>
                <a:path w="802" h="835" fill="none" extrusionOk="0">
                  <a:moveTo>
                    <a:pt x="534" y="767"/>
                  </a:moveTo>
                  <a:cubicBezTo>
                    <a:pt x="368" y="834"/>
                    <a:pt x="134" y="734"/>
                    <a:pt x="67" y="567"/>
                  </a:cubicBezTo>
                  <a:cubicBezTo>
                    <a:pt x="1" y="367"/>
                    <a:pt x="101" y="167"/>
                    <a:pt x="268" y="100"/>
                  </a:cubicBezTo>
                  <a:cubicBezTo>
                    <a:pt x="468" y="0"/>
                    <a:pt x="668" y="100"/>
                    <a:pt x="735" y="300"/>
                  </a:cubicBezTo>
                  <a:cubicBezTo>
                    <a:pt x="801" y="467"/>
                    <a:pt x="735" y="701"/>
                    <a:pt x="534" y="767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8"/>
            <p:cNvSpPr/>
            <p:nvPr/>
          </p:nvSpPr>
          <p:spPr>
            <a:xfrm flipH="1">
              <a:off x="3981620" y="3992240"/>
              <a:ext cx="33827" cy="29798"/>
            </a:xfrm>
            <a:custGeom>
              <a:avLst/>
              <a:gdLst/>
              <a:ahLst/>
              <a:cxnLst/>
              <a:rect l="l" t="t" r="r" b="b"/>
              <a:pathLst>
                <a:path w="1469" h="1294" extrusionOk="0">
                  <a:moveTo>
                    <a:pt x="738" y="0"/>
                  </a:moveTo>
                  <a:cubicBezTo>
                    <a:pt x="659" y="0"/>
                    <a:pt x="579" y="15"/>
                    <a:pt x="501" y="46"/>
                  </a:cubicBezTo>
                  <a:cubicBezTo>
                    <a:pt x="167" y="180"/>
                    <a:pt x="0" y="547"/>
                    <a:pt x="134" y="880"/>
                  </a:cubicBezTo>
                  <a:cubicBezTo>
                    <a:pt x="236" y="1136"/>
                    <a:pt x="475" y="1293"/>
                    <a:pt x="731" y="1293"/>
                  </a:cubicBezTo>
                  <a:cubicBezTo>
                    <a:pt x="810" y="1293"/>
                    <a:pt x="890" y="1278"/>
                    <a:pt x="968" y="1247"/>
                  </a:cubicBezTo>
                  <a:cubicBezTo>
                    <a:pt x="1301" y="1114"/>
                    <a:pt x="1468" y="747"/>
                    <a:pt x="1335" y="413"/>
                  </a:cubicBezTo>
                  <a:cubicBezTo>
                    <a:pt x="1233" y="158"/>
                    <a:pt x="994" y="0"/>
                    <a:pt x="7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8"/>
            <p:cNvSpPr/>
            <p:nvPr/>
          </p:nvSpPr>
          <p:spPr>
            <a:xfrm flipH="1">
              <a:off x="3540384" y="3926453"/>
              <a:ext cx="24616" cy="22314"/>
            </a:xfrm>
            <a:custGeom>
              <a:avLst/>
              <a:gdLst/>
              <a:ahLst/>
              <a:cxnLst/>
              <a:rect l="l" t="t" r="r" b="b"/>
              <a:pathLst>
                <a:path w="1069" h="969" extrusionOk="0">
                  <a:moveTo>
                    <a:pt x="535" y="1"/>
                  </a:moveTo>
                  <a:cubicBezTo>
                    <a:pt x="478" y="1"/>
                    <a:pt x="421" y="12"/>
                    <a:pt x="368" y="35"/>
                  </a:cubicBezTo>
                  <a:cubicBezTo>
                    <a:pt x="101" y="135"/>
                    <a:pt x="1" y="401"/>
                    <a:pt x="101" y="668"/>
                  </a:cubicBezTo>
                  <a:cubicBezTo>
                    <a:pt x="178" y="848"/>
                    <a:pt x="354" y="969"/>
                    <a:pt x="538" y="969"/>
                  </a:cubicBezTo>
                  <a:cubicBezTo>
                    <a:pt x="593" y="969"/>
                    <a:pt x="648" y="958"/>
                    <a:pt x="701" y="935"/>
                  </a:cubicBezTo>
                  <a:cubicBezTo>
                    <a:pt x="968" y="835"/>
                    <a:pt x="1068" y="535"/>
                    <a:pt x="968" y="301"/>
                  </a:cubicBezTo>
                  <a:cubicBezTo>
                    <a:pt x="917" y="121"/>
                    <a:pt x="727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8"/>
            <p:cNvSpPr/>
            <p:nvPr/>
          </p:nvSpPr>
          <p:spPr>
            <a:xfrm flipH="1">
              <a:off x="3511209" y="3849659"/>
              <a:ext cx="25353" cy="22314"/>
            </a:xfrm>
            <a:custGeom>
              <a:avLst/>
              <a:gdLst/>
              <a:ahLst/>
              <a:cxnLst/>
              <a:rect l="l" t="t" r="r" b="b"/>
              <a:pathLst>
                <a:path w="1101" h="969" extrusionOk="0">
                  <a:moveTo>
                    <a:pt x="549" y="0"/>
                  </a:moveTo>
                  <a:cubicBezTo>
                    <a:pt x="489" y="0"/>
                    <a:pt x="428" y="11"/>
                    <a:pt x="367" y="34"/>
                  </a:cubicBezTo>
                  <a:cubicBezTo>
                    <a:pt x="133" y="134"/>
                    <a:pt x="0" y="401"/>
                    <a:pt x="100" y="668"/>
                  </a:cubicBezTo>
                  <a:cubicBezTo>
                    <a:pt x="177" y="848"/>
                    <a:pt x="353" y="968"/>
                    <a:pt x="552" y="968"/>
                  </a:cubicBezTo>
                  <a:cubicBezTo>
                    <a:pt x="612" y="968"/>
                    <a:pt x="673" y="957"/>
                    <a:pt x="734" y="934"/>
                  </a:cubicBezTo>
                  <a:cubicBezTo>
                    <a:pt x="967" y="834"/>
                    <a:pt x="1101" y="534"/>
                    <a:pt x="1001" y="301"/>
                  </a:cubicBezTo>
                  <a:cubicBezTo>
                    <a:pt x="924" y="121"/>
                    <a:pt x="747" y="0"/>
                    <a:pt x="5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8"/>
            <p:cNvSpPr/>
            <p:nvPr/>
          </p:nvSpPr>
          <p:spPr>
            <a:xfrm flipH="1">
              <a:off x="3263878" y="3673759"/>
              <a:ext cx="106779" cy="402521"/>
            </a:xfrm>
            <a:custGeom>
              <a:avLst/>
              <a:gdLst/>
              <a:ahLst/>
              <a:cxnLst/>
              <a:rect l="l" t="t" r="r" b="b"/>
              <a:pathLst>
                <a:path w="4637" h="17480" fill="none" extrusionOk="0">
                  <a:moveTo>
                    <a:pt x="2302" y="17480"/>
                  </a:moveTo>
                  <a:lnTo>
                    <a:pt x="2302" y="17480"/>
                  </a:lnTo>
                  <a:cubicBezTo>
                    <a:pt x="1034" y="17480"/>
                    <a:pt x="0" y="16446"/>
                    <a:pt x="0" y="15178"/>
                  </a:cubicBezTo>
                  <a:lnTo>
                    <a:pt x="0" y="1"/>
                  </a:lnTo>
                  <a:lnTo>
                    <a:pt x="4637" y="1"/>
                  </a:lnTo>
                  <a:lnTo>
                    <a:pt x="4637" y="15178"/>
                  </a:lnTo>
                  <a:cubicBezTo>
                    <a:pt x="4637" y="16446"/>
                    <a:pt x="3603" y="17480"/>
                    <a:pt x="2302" y="1748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8"/>
            <p:cNvSpPr/>
            <p:nvPr/>
          </p:nvSpPr>
          <p:spPr>
            <a:xfrm flipH="1">
              <a:off x="3284603" y="3721378"/>
              <a:ext cx="67632" cy="326484"/>
            </a:xfrm>
            <a:custGeom>
              <a:avLst/>
              <a:gdLst/>
              <a:ahLst/>
              <a:cxnLst/>
              <a:rect l="l" t="t" r="r" b="b"/>
              <a:pathLst>
                <a:path w="2937" h="14178" extrusionOk="0">
                  <a:moveTo>
                    <a:pt x="1" y="1"/>
                  </a:moveTo>
                  <a:lnTo>
                    <a:pt x="1" y="12710"/>
                  </a:lnTo>
                  <a:cubicBezTo>
                    <a:pt x="1" y="13510"/>
                    <a:pt x="668" y="14178"/>
                    <a:pt x="1468" y="14178"/>
                  </a:cubicBezTo>
                  <a:cubicBezTo>
                    <a:pt x="2269" y="14178"/>
                    <a:pt x="2936" y="13510"/>
                    <a:pt x="2936" y="12710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8"/>
            <p:cNvSpPr/>
            <p:nvPr/>
          </p:nvSpPr>
          <p:spPr>
            <a:xfrm flipH="1">
              <a:off x="3294598" y="3744428"/>
              <a:ext cx="33827" cy="33827"/>
            </a:xfrm>
            <a:custGeom>
              <a:avLst/>
              <a:gdLst/>
              <a:ahLst/>
              <a:cxnLst/>
              <a:rect l="l" t="t" r="r" b="b"/>
              <a:pathLst>
                <a:path w="1469" h="1469" fill="none" extrusionOk="0">
                  <a:moveTo>
                    <a:pt x="968" y="1335"/>
                  </a:moveTo>
                  <a:cubicBezTo>
                    <a:pt x="635" y="1468"/>
                    <a:pt x="268" y="1301"/>
                    <a:pt x="134" y="968"/>
                  </a:cubicBezTo>
                  <a:cubicBezTo>
                    <a:pt x="1" y="634"/>
                    <a:pt x="168" y="234"/>
                    <a:pt x="501" y="101"/>
                  </a:cubicBezTo>
                  <a:cubicBezTo>
                    <a:pt x="835" y="1"/>
                    <a:pt x="1202" y="134"/>
                    <a:pt x="1335" y="468"/>
                  </a:cubicBezTo>
                  <a:cubicBezTo>
                    <a:pt x="1469" y="834"/>
                    <a:pt x="1302" y="1201"/>
                    <a:pt x="968" y="1335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8"/>
            <p:cNvSpPr/>
            <p:nvPr/>
          </p:nvSpPr>
          <p:spPr>
            <a:xfrm flipH="1">
              <a:off x="3299963" y="3800198"/>
              <a:ext cx="33827" cy="29798"/>
            </a:xfrm>
            <a:custGeom>
              <a:avLst/>
              <a:gdLst/>
              <a:ahLst/>
              <a:cxnLst/>
              <a:rect l="l" t="t" r="r" b="b"/>
              <a:pathLst>
                <a:path w="1469" h="1294" extrusionOk="0">
                  <a:moveTo>
                    <a:pt x="737" y="1"/>
                  </a:moveTo>
                  <a:cubicBezTo>
                    <a:pt x="659" y="1"/>
                    <a:pt x="579" y="16"/>
                    <a:pt x="501" y="47"/>
                  </a:cubicBezTo>
                  <a:cubicBezTo>
                    <a:pt x="167" y="180"/>
                    <a:pt x="0" y="547"/>
                    <a:pt x="134" y="881"/>
                  </a:cubicBezTo>
                  <a:cubicBezTo>
                    <a:pt x="236" y="1136"/>
                    <a:pt x="475" y="1294"/>
                    <a:pt x="731" y="1294"/>
                  </a:cubicBezTo>
                  <a:cubicBezTo>
                    <a:pt x="809" y="1294"/>
                    <a:pt x="890" y="1279"/>
                    <a:pt x="968" y="1248"/>
                  </a:cubicBezTo>
                  <a:cubicBezTo>
                    <a:pt x="1301" y="1114"/>
                    <a:pt x="1468" y="747"/>
                    <a:pt x="1335" y="414"/>
                  </a:cubicBezTo>
                  <a:cubicBezTo>
                    <a:pt x="1232" y="159"/>
                    <a:pt x="993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8"/>
            <p:cNvSpPr/>
            <p:nvPr/>
          </p:nvSpPr>
          <p:spPr>
            <a:xfrm flipH="1">
              <a:off x="3291536" y="3958736"/>
              <a:ext cx="19205" cy="19228"/>
            </a:xfrm>
            <a:custGeom>
              <a:avLst/>
              <a:gdLst/>
              <a:ahLst/>
              <a:cxnLst/>
              <a:rect l="l" t="t" r="r" b="b"/>
              <a:pathLst>
                <a:path w="834" h="835" fill="none" extrusionOk="0">
                  <a:moveTo>
                    <a:pt x="567" y="767"/>
                  </a:moveTo>
                  <a:cubicBezTo>
                    <a:pt x="367" y="834"/>
                    <a:pt x="167" y="734"/>
                    <a:pt x="100" y="567"/>
                  </a:cubicBezTo>
                  <a:cubicBezTo>
                    <a:pt x="0" y="367"/>
                    <a:pt x="100" y="167"/>
                    <a:pt x="300" y="100"/>
                  </a:cubicBezTo>
                  <a:cubicBezTo>
                    <a:pt x="467" y="0"/>
                    <a:pt x="701" y="100"/>
                    <a:pt x="767" y="300"/>
                  </a:cubicBezTo>
                  <a:cubicBezTo>
                    <a:pt x="834" y="467"/>
                    <a:pt x="734" y="701"/>
                    <a:pt x="567" y="767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8"/>
            <p:cNvSpPr/>
            <p:nvPr/>
          </p:nvSpPr>
          <p:spPr>
            <a:xfrm flipH="1">
              <a:off x="3320711" y="3891913"/>
              <a:ext cx="18468" cy="18445"/>
            </a:xfrm>
            <a:custGeom>
              <a:avLst/>
              <a:gdLst/>
              <a:ahLst/>
              <a:cxnLst/>
              <a:rect l="l" t="t" r="r" b="b"/>
              <a:pathLst>
                <a:path w="802" h="801" fill="none" extrusionOk="0">
                  <a:moveTo>
                    <a:pt x="535" y="734"/>
                  </a:moveTo>
                  <a:cubicBezTo>
                    <a:pt x="368" y="801"/>
                    <a:pt x="134" y="734"/>
                    <a:pt x="68" y="534"/>
                  </a:cubicBezTo>
                  <a:cubicBezTo>
                    <a:pt x="1" y="367"/>
                    <a:pt x="101" y="134"/>
                    <a:pt x="268" y="67"/>
                  </a:cubicBezTo>
                  <a:cubicBezTo>
                    <a:pt x="468" y="0"/>
                    <a:pt x="668" y="100"/>
                    <a:pt x="735" y="267"/>
                  </a:cubicBezTo>
                  <a:cubicBezTo>
                    <a:pt x="801" y="467"/>
                    <a:pt x="735" y="667"/>
                    <a:pt x="535" y="7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8"/>
            <p:cNvSpPr/>
            <p:nvPr/>
          </p:nvSpPr>
          <p:spPr>
            <a:xfrm flipH="1">
              <a:off x="3760403" y="3992240"/>
              <a:ext cx="33827" cy="29798"/>
            </a:xfrm>
            <a:custGeom>
              <a:avLst/>
              <a:gdLst/>
              <a:ahLst/>
              <a:cxnLst/>
              <a:rect l="l" t="t" r="r" b="b"/>
              <a:pathLst>
                <a:path w="1469" h="1294" extrusionOk="0">
                  <a:moveTo>
                    <a:pt x="737" y="0"/>
                  </a:moveTo>
                  <a:cubicBezTo>
                    <a:pt x="659" y="0"/>
                    <a:pt x="579" y="15"/>
                    <a:pt x="501" y="46"/>
                  </a:cubicBezTo>
                  <a:cubicBezTo>
                    <a:pt x="167" y="180"/>
                    <a:pt x="0" y="547"/>
                    <a:pt x="134" y="880"/>
                  </a:cubicBezTo>
                  <a:cubicBezTo>
                    <a:pt x="236" y="1136"/>
                    <a:pt x="475" y="1293"/>
                    <a:pt x="731" y="1293"/>
                  </a:cubicBezTo>
                  <a:cubicBezTo>
                    <a:pt x="809" y="1293"/>
                    <a:pt x="890" y="1278"/>
                    <a:pt x="968" y="1247"/>
                  </a:cubicBezTo>
                  <a:cubicBezTo>
                    <a:pt x="1301" y="1114"/>
                    <a:pt x="1468" y="747"/>
                    <a:pt x="1335" y="413"/>
                  </a:cubicBezTo>
                  <a:cubicBezTo>
                    <a:pt x="1232" y="158"/>
                    <a:pt x="993" y="0"/>
                    <a:pt x="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8"/>
            <p:cNvSpPr/>
            <p:nvPr/>
          </p:nvSpPr>
          <p:spPr>
            <a:xfrm flipH="1">
              <a:off x="3319168" y="3926453"/>
              <a:ext cx="25376" cy="22314"/>
            </a:xfrm>
            <a:custGeom>
              <a:avLst/>
              <a:gdLst/>
              <a:ahLst/>
              <a:cxnLst/>
              <a:rect l="l" t="t" r="r" b="b"/>
              <a:pathLst>
                <a:path w="1102" h="969" extrusionOk="0">
                  <a:moveTo>
                    <a:pt x="549" y="1"/>
                  </a:moveTo>
                  <a:cubicBezTo>
                    <a:pt x="490" y="1"/>
                    <a:pt x="428" y="12"/>
                    <a:pt x="367" y="35"/>
                  </a:cubicBezTo>
                  <a:cubicBezTo>
                    <a:pt x="134" y="135"/>
                    <a:pt x="0" y="401"/>
                    <a:pt x="100" y="668"/>
                  </a:cubicBezTo>
                  <a:cubicBezTo>
                    <a:pt x="178" y="848"/>
                    <a:pt x="354" y="969"/>
                    <a:pt x="553" y="969"/>
                  </a:cubicBezTo>
                  <a:cubicBezTo>
                    <a:pt x="612" y="969"/>
                    <a:pt x="673" y="958"/>
                    <a:pt x="734" y="935"/>
                  </a:cubicBezTo>
                  <a:cubicBezTo>
                    <a:pt x="968" y="835"/>
                    <a:pt x="1101" y="535"/>
                    <a:pt x="1001" y="301"/>
                  </a:cubicBezTo>
                  <a:cubicBezTo>
                    <a:pt x="924" y="121"/>
                    <a:pt x="748" y="1"/>
                    <a:pt x="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8"/>
            <p:cNvSpPr/>
            <p:nvPr/>
          </p:nvSpPr>
          <p:spPr>
            <a:xfrm flipH="1">
              <a:off x="3290753" y="3849659"/>
              <a:ext cx="24616" cy="22314"/>
            </a:xfrm>
            <a:custGeom>
              <a:avLst/>
              <a:gdLst/>
              <a:ahLst/>
              <a:cxnLst/>
              <a:rect l="l" t="t" r="r" b="b"/>
              <a:pathLst>
                <a:path w="1069" h="969" extrusionOk="0">
                  <a:moveTo>
                    <a:pt x="535" y="0"/>
                  </a:moveTo>
                  <a:cubicBezTo>
                    <a:pt x="478" y="0"/>
                    <a:pt x="421" y="11"/>
                    <a:pt x="368" y="34"/>
                  </a:cubicBezTo>
                  <a:cubicBezTo>
                    <a:pt x="101" y="134"/>
                    <a:pt x="1" y="401"/>
                    <a:pt x="101" y="668"/>
                  </a:cubicBezTo>
                  <a:cubicBezTo>
                    <a:pt x="178" y="848"/>
                    <a:pt x="354" y="968"/>
                    <a:pt x="538" y="968"/>
                  </a:cubicBezTo>
                  <a:cubicBezTo>
                    <a:pt x="593" y="968"/>
                    <a:pt x="648" y="957"/>
                    <a:pt x="701" y="934"/>
                  </a:cubicBezTo>
                  <a:cubicBezTo>
                    <a:pt x="968" y="834"/>
                    <a:pt x="1068" y="534"/>
                    <a:pt x="968" y="301"/>
                  </a:cubicBezTo>
                  <a:cubicBezTo>
                    <a:pt x="917" y="121"/>
                    <a:pt x="727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8"/>
            <p:cNvSpPr/>
            <p:nvPr/>
          </p:nvSpPr>
          <p:spPr>
            <a:xfrm flipH="1">
              <a:off x="3926744" y="3673759"/>
              <a:ext cx="106802" cy="402521"/>
            </a:xfrm>
            <a:custGeom>
              <a:avLst/>
              <a:gdLst/>
              <a:ahLst/>
              <a:cxnLst/>
              <a:rect l="l" t="t" r="r" b="b"/>
              <a:pathLst>
                <a:path w="4638" h="17480" fill="none" extrusionOk="0">
                  <a:moveTo>
                    <a:pt x="2336" y="17480"/>
                  </a:moveTo>
                  <a:lnTo>
                    <a:pt x="2336" y="17480"/>
                  </a:lnTo>
                  <a:cubicBezTo>
                    <a:pt x="1035" y="17480"/>
                    <a:pt x="1" y="16446"/>
                    <a:pt x="1" y="15178"/>
                  </a:cubicBezTo>
                  <a:lnTo>
                    <a:pt x="1" y="1"/>
                  </a:lnTo>
                  <a:lnTo>
                    <a:pt x="4638" y="1"/>
                  </a:lnTo>
                  <a:lnTo>
                    <a:pt x="4638" y="15178"/>
                  </a:lnTo>
                  <a:cubicBezTo>
                    <a:pt x="4638" y="16446"/>
                    <a:pt x="3604" y="17480"/>
                    <a:pt x="2336" y="1748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8"/>
            <p:cNvSpPr/>
            <p:nvPr/>
          </p:nvSpPr>
          <p:spPr>
            <a:xfrm flipH="1">
              <a:off x="3944407" y="3818942"/>
              <a:ext cx="70694" cy="230459"/>
            </a:xfrm>
            <a:custGeom>
              <a:avLst/>
              <a:gdLst/>
              <a:ahLst/>
              <a:cxnLst/>
              <a:rect l="l" t="t" r="r" b="b"/>
              <a:pathLst>
                <a:path w="3070" h="10008" extrusionOk="0">
                  <a:moveTo>
                    <a:pt x="1" y="0"/>
                  </a:moveTo>
                  <a:lnTo>
                    <a:pt x="1" y="8473"/>
                  </a:lnTo>
                  <a:cubicBezTo>
                    <a:pt x="1" y="9340"/>
                    <a:pt x="668" y="10007"/>
                    <a:pt x="1535" y="10007"/>
                  </a:cubicBezTo>
                  <a:cubicBezTo>
                    <a:pt x="2369" y="10007"/>
                    <a:pt x="3069" y="9340"/>
                    <a:pt x="3069" y="8473"/>
                  </a:cubicBez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8"/>
            <p:cNvSpPr/>
            <p:nvPr/>
          </p:nvSpPr>
          <p:spPr>
            <a:xfrm flipH="1">
              <a:off x="3969001" y="3868104"/>
              <a:ext cx="28439" cy="29199"/>
            </a:xfrm>
            <a:custGeom>
              <a:avLst/>
              <a:gdLst/>
              <a:ahLst/>
              <a:cxnLst/>
              <a:rect l="l" t="t" r="r" b="b"/>
              <a:pathLst>
                <a:path w="1235" h="1268" fill="none" extrusionOk="0">
                  <a:moveTo>
                    <a:pt x="34" y="600"/>
                  </a:moveTo>
                  <a:cubicBezTo>
                    <a:pt x="67" y="267"/>
                    <a:pt x="334" y="0"/>
                    <a:pt x="668" y="33"/>
                  </a:cubicBezTo>
                  <a:cubicBezTo>
                    <a:pt x="1001" y="67"/>
                    <a:pt x="1235" y="367"/>
                    <a:pt x="1235" y="701"/>
                  </a:cubicBezTo>
                  <a:cubicBezTo>
                    <a:pt x="1202" y="1034"/>
                    <a:pt x="901" y="1268"/>
                    <a:pt x="568" y="1234"/>
                  </a:cubicBezTo>
                  <a:cubicBezTo>
                    <a:pt x="234" y="1201"/>
                    <a:pt x="1" y="934"/>
                    <a:pt x="34" y="600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8"/>
            <p:cNvSpPr/>
            <p:nvPr/>
          </p:nvSpPr>
          <p:spPr>
            <a:xfrm flipH="1">
              <a:off x="3988182" y="3772083"/>
              <a:ext cx="28462" cy="29199"/>
            </a:xfrm>
            <a:custGeom>
              <a:avLst/>
              <a:gdLst/>
              <a:ahLst/>
              <a:cxnLst/>
              <a:rect l="l" t="t" r="r" b="b"/>
              <a:pathLst>
                <a:path w="1236" h="1268" fill="none" extrusionOk="0">
                  <a:moveTo>
                    <a:pt x="34" y="601"/>
                  </a:moveTo>
                  <a:cubicBezTo>
                    <a:pt x="68" y="267"/>
                    <a:pt x="334" y="0"/>
                    <a:pt x="668" y="34"/>
                  </a:cubicBezTo>
                  <a:cubicBezTo>
                    <a:pt x="1002" y="67"/>
                    <a:pt x="1235" y="367"/>
                    <a:pt x="1235" y="701"/>
                  </a:cubicBezTo>
                  <a:cubicBezTo>
                    <a:pt x="1202" y="1034"/>
                    <a:pt x="901" y="1268"/>
                    <a:pt x="568" y="1235"/>
                  </a:cubicBezTo>
                  <a:cubicBezTo>
                    <a:pt x="234" y="1201"/>
                    <a:pt x="1" y="934"/>
                    <a:pt x="34" y="601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8"/>
            <p:cNvSpPr/>
            <p:nvPr/>
          </p:nvSpPr>
          <p:spPr>
            <a:xfrm flipH="1">
              <a:off x="3952100" y="3831929"/>
              <a:ext cx="28439" cy="27748"/>
            </a:xfrm>
            <a:custGeom>
              <a:avLst/>
              <a:gdLst/>
              <a:ahLst/>
              <a:cxnLst/>
              <a:rect l="l" t="t" r="r" b="b"/>
              <a:pathLst>
                <a:path w="1235" h="1205" extrusionOk="0">
                  <a:moveTo>
                    <a:pt x="605" y="0"/>
                  </a:moveTo>
                  <a:cubicBezTo>
                    <a:pt x="301" y="0"/>
                    <a:pt x="65" y="225"/>
                    <a:pt x="34" y="537"/>
                  </a:cubicBezTo>
                  <a:cubicBezTo>
                    <a:pt x="1" y="871"/>
                    <a:pt x="234" y="1171"/>
                    <a:pt x="568" y="1204"/>
                  </a:cubicBezTo>
                  <a:cubicBezTo>
                    <a:pt x="901" y="1204"/>
                    <a:pt x="1201" y="971"/>
                    <a:pt x="1235" y="637"/>
                  </a:cubicBezTo>
                  <a:cubicBezTo>
                    <a:pt x="1235" y="303"/>
                    <a:pt x="1001" y="37"/>
                    <a:pt x="668" y="3"/>
                  </a:cubicBezTo>
                  <a:cubicBezTo>
                    <a:pt x="647" y="1"/>
                    <a:pt x="626" y="0"/>
                    <a:pt x="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8"/>
            <p:cNvSpPr/>
            <p:nvPr/>
          </p:nvSpPr>
          <p:spPr>
            <a:xfrm flipH="1">
              <a:off x="3979755" y="3940292"/>
              <a:ext cx="19205" cy="19228"/>
            </a:xfrm>
            <a:custGeom>
              <a:avLst/>
              <a:gdLst/>
              <a:ahLst/>
              <a:cxnLst/>
              <a:rect l="l" t="t" r="r" b="b"/>
              <a:pathLst>
                <a:path w="834" h="835" fill="none" extrusionOk="0">
                  <a:moveTo>
                    <a:pt x="701" y="167"/>
                  </a:moveTo>
                  <a:cubicBezTo>
                    <a:pt x="834" y="334"/>
                    <a:pt x="834" y="568"/>
                    <a:pt x="667" y="701"/>
                  </a:cubicBezTo>
                  <a:cubicBezTo>
                    <a:pt x="500" y="835"/>
                    <a:pt x="267" y="835"/>
                    <a:pt x="133" y="668"/>
                  </a:cubicBezTo>
                  <a:cubicBezTo>
                    <a:pt x="0" y="501"/>
                    <a:pt x="33" y="267"/>
                    <a:pt x="200" y="134"/>
                  </a:cubicBezTo>
                  <a:cubicBezTo>
                    <a:pt x="334" y="1"/>
                    <a:pt x="567" y="34"/>
                    <a:pt x="701" y="167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8"/>
            <p:cNvSpPr/>
            <p:nvPr/>
          </p:nvSpPr>
          <p:spPr>
            <a:xfrm flipH="1">
              <a:off x="3950557" y="3739063"/>
              <a:ext cx="19228" cy="19205"/>
            </a:xfrm>
            <a:custGeom>
              <a:avLst/>
              <a:gdLst/>
              <a:ahLst/>
              <a:cxnLst/>
              <a:rect l="l" t="t" r="r" b="b"/>
              <a:pathLst>
                <a:path w="835" h="834" fill="none" extrusionOk="0">
                  <a:moveTo>
                    <a:pt x="701" y="167"/>
                  </a:moveTo>
                  <a:cubicBezTo>
                    <a:pt x="835" y="334"/>
                    <a:pt x="801" y="567"/>
                    <a:pt x="668" y="701"/>
                  </a:cubicBezTo>
                  <a:cubicBezTo>
                    <a:pt x="501" y="834"/>
                    <a:pt x="267" y="801"/>
                    <a:pt x="134" y="634"/>
                  </a:cubicBezTo>
                  <a:cubicBezTo>
                    <a:pt x="1" y="500"/>
                    <a:pt x="1" y="267"/>
                    <a:pt x="167" y="133"/>
                  </a:cubicBezTo>
                  <a:cubicBezTo>
                    <a:pt x="334" y="0"/>
                    <a:pt x="568" y="0"/>
                    <a:pt x="701" y="167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8"/>
            <p:cNvSpPr/>
            <p:nvPr/>
          </p:nvSpPr>
          <p:spPr>
            <a:xfrm flipH="1">
              <a:off x="3952100" y="3965690"/>
              <a:ext cx="30742" cy="27518"/>
            </a:xfrm>
            <a:custGeom>
              <a:avLst/>
              <a:gdLst/>
              <a:ahLst/>
              <a:cxnLst/>
              <a:rect l="l" t="t" r="r" b="b"/>
              <a:pathLst>
                <a:path w="1335" h="1195" extrusionOk="0">
                  <a:moveTo>
                    <a:pt x="660" y="0"/>
                  </a:moveTo>
                  <a:cubicBezTo>
                    <a:pt x="523" y="0"/>
                    <a:pt x="386" y="43"/>
                    <a:pt x="267" y="132"/>
                  </a:cubicBezTo>
                  <a:cubicBezTo>
                    <a:pt x="34" y="332"/>
                    <a:pt x="1" y="732"/>
                    <a:pt x="201" y="966"/>
                  </a:cubicBezTo>
                  <a:cubicBezTo>
                    <a:pt x="334" y="1118"/>
                    <a:pt x="511" y="1194"/>
                    <a:pt x="688" y="1194"/>
                  </a:cubicBezTo>
                  <a:cubicBezTo>
                    <a:pt x="821" y="1194"/>
                    <a:pt x="954" y="1152"/>
                    <a:pt x="1068" y="1066"/>
                  </a:cubicBezTo>
                  <a:cubicBezTo>
                    <a:pt x="1301" y="832"/>
                    <a:pt x="1335" y="465"/>
                    <a:pt x="1135" y="199"/>
                  </a:cubicBezTo>
                  <a:cubicBezTo>
                    <a:pt x="1005" y="68"/>
                    <a:pt x="833" y="0"/>
                    <a:pt x="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 flipH="1">
              <a:off x="3950557" y="3910956"/>
              <a:ext cx="23833" cy="21070"/>
            </a:xfrm>
            <a:custGeom>
              <a:avLst/>
              <a:gdLst/>
              <a:ahLst/>
              <a:cxnLst/>
              <a:rect l="l" t="t" r="r" b="b"/>
              <a:pathLst>
                <a:path w="1035" h="915" extrusionOk="0">
                  <a:moveTo>
                    <a:pt x="503" y="0"/>
                  </a:moveTo>
                  <a:cubicBezTo>
                    <a:pt x="403" y="0"/>
                    <a:pt x="306" y="35"/>
                    <a:pt x="234" y="107"/>
                  </a:cubicBezTo>
                  <a:cubicBezTo>
                    <a:pt x="34" y="274"/>
                    <a:pt x="0" y="541"/>
                    <a:pt x="167" y="741"/>
                  </a:cubicBezTo>
                  <a:cubicBezTo>
                    <a:pt x="262" y="855"/>
                    <a:pt x="389" y="914"/>
                    <a:pt x="518" y="914"/>
                  </a:cubicBezTo>
                  <a:cubicBezTo>
                    <a:pt x="616" y="914"/>
                    <a:pt x="715" y="880"/>
                    <a:pt x="801" y="808"/>
                  </a:cubicBezTo>
                  <a:cubicBezTo>
                    <a:pt x="1001" y="641"/>
                    <a:pt x="1035" y="341"/>
                    <a:pt x="868" y="174"/>
                  </a:cubicBezTo>
                  <a:cubicBezTo>
                    <a:pt x="773" y="60"/>
                    <a:pt x="635" y="0"/>
                    <a:pt x="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8"/>
            <p:cNvSpPr/>
            <p:nvPr/>
          </p:nvSpPr>
          <p:spPr>
            <a:xfrm flipH="1">
              <a:off x="3988965" y="3699733"/>
              <a:ext cx="23833" cy="21070"/>
            </a:xfrm>
            <a:custGeom>
              <a:avLst/>
              <a:gdLst/>
              <a:ahLst/>
              <a:cxnLst/>
              <a:rect l="l" t="t" r="r" b="b"/>
              <a:pathLst>
                <a:path w="1035" h="915" extrusionOk="0">
                  <a:moveTo>
                    <a:pt x="504" y="0"/>
                  </a:moveTo>
                  <a:cubicBezTo>
                    <a:pt x="403" y="0"/>
                    <a:pt x="306" y="35"/>
                    <a:pt x="234" y="107"/>
                  </a:cubicBezTo>
                  <a:cubicBezTo>
                    <a:pt x="34" y="274"/>
                    <a:pt x="1" y="541"/>
                    <a:pt x="167" y="741"/>
                  </a:cubicBezTo>
                  <a:cubicBezTo>
                    <a:pt x="262" y="854"/>
                    <a:pt x="389" y="914"/>
                    <a:pt x="518" y="914"/>
                  </a:cubicBezTo>
                  <a:cubicBezTo>
                    <a:pt x="616" y="914"/>
                    <a:pt x="715" y="879"/>
                    <a:pt x="801" y="807"/>
                  </a:cubicBezTo>
                  <a:cubicBezTo>
                    <a:pt x="1001" y="641"/>
                    <a:pt x="1035" y="340"/>
                    <a:pt x="868" y="174"/>
                  </a:cubicBezTo>
                  <a:cubicBezTo>
                    <a:pt x="773" y="60"/>
                    <a:pt x="636" y="0"/>
                    <a:pt x="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8"/>
            <p:cNvSpPr/>
            <p:nvPr/>
          </p:nvSpPr>
          <p:spPr>
            <a:xfrm flipH="1">
              <a:off x="4440195" y="3987904"/>
              <a:ext cx="23051" cy="21093"/>
            </a:xfrm>
            <a:custGeom>
              <a:avLst/>
              <a:gdLst/>
              <a:ahLst/>
              <a:cxnLst/>
              <a:rect l="l" t="t" r="r" b="b"/>
              <a:pathLst>
                <a:path w="1001" h="916" extrusionOk="0">
                  <a:moveTo>
                    <a:pt x="494" y="1"/>
                  </a:moveTo>
                  <a:cubicBezTo>
                    <a:pt x="392" y="1"/>
                    <a:pt x="287" y="36"/>
                    <a:pt x="200" y="108"/>
                  </a:cubicBezTo>
                  <a:cubicBezTo>
                    <a:pt x="0" y="275"/>
                    <a:pt x="0" y="541"/>
                    <a:pt x="134" y="742"/>
                  </a:cubicBezTo>
                  <a:cubicBezTo>
                    <a:pt x="228" y="855"/>
                    <a:pt x="366" y="915"/>
                    <a:pt x="504" y="915"/>
                  </a:cubicBezTo>
                  <a:cubicBezTo>
                    <a:pt x="609" y="915"/>
                    <a:pt x="714" y="880"/>
                    <a:pt x="801" y="808"/>
                  </a:cubicBezTo>
                  <a:cubicBezTo>
                    <a:pt x="968" y="641"/>
                    <a:pt x="1001" y="341"/>
                    <a:pt x="834" y="174"/>
                  </a:cubicBezTo>
                  <a:cubicBezTo>
                    <a:pt x="758" y="61"/>
                    <a:pt x="629" y="1"/>
                    <a:pt x="4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 flipH="1">
              <a:off x="3190875" y="3875012"/>
              <a:ext cx="914860" cy="285771"/>
            </a:xfrm>
            <a:custGeom>
              <a:avLst/>
              <a:gdLst/>
              <a:ahLst/>
              <a:cxnLst/>
              <a:rect l="l" t="t" r="r" b="b"/>
              <a:pathLst>
                <a:path w="39729" h="12410" fill="none" extrusionOk="0">
                  <a:moveTo>
                    <a:pt x="0" y="0"/>
                  </a:moveTo>
                  <a:lnTo>
                    <a:pt x="39729" y="0"/>
                  </a:lnTo>
                  <a:lnTo>
                    <a:pt x="39729" y="12409"/>
                  </a:lnTo>
                  <a:lnTo>
                    <a:pt x="0" y="12409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 flipH="1">
              <a:off x="3478164" y="3460233"/>
              <a:ext cx="82991" cy="82968"/>
            </a:xfrm>
            <a:custGeom>
              <a:avLst/>
              <a:gdLst/>
              <a:ahLst/>
              <a:cxnLst/>
              <a:rect l="l" t="t" r="r" b="b"/>
              <a:pathLst>
                <a:path w="3604" h="3603" fill="none" extrusionOk="0">
                  <a:moveTo>
                    <a:pt x="3603" y="1802"/>
                  </a:moveTo>
                  <a:cubicBezTo>
                    <a:pt x="3603" y="2802"/>
                    <a:pt x="2803" y="3603"/>
                    <a:pt x="1802" y="3603"/>
                  </a:cubicBezTo>
                  <a:cubicBezTo>
                    <a:pt x="801" y="3603"/>
                    <a:pt x="1" y="2802"/>
                    <a:pt x="1" y="1802"/>
                  </a:cubicBezTo>
                  <a:cubicBezTo>
                    <a:pt x="1" y="801"/>
                    <a:pt x="801" y="0"/>
                    <a:pt x="1802" y="0"/>
                  </a:cubicBezTo>
                  <a:cubicBezTo>
                    <a:pt x="2803" y="0"/>
                    <a:pt x="3603" y="801"/>
                    <a:pt x="3603" y="1802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 flipH="1">
              <a:off x="4284256" y="4026474"/>
              <a:ext cx="82991" cy="83751"/>
            </a:xfrm>
            <a:custGeom>
              <a:avLst/>
              <a:gdLst/>
              <a:ahLst/>
              <a:cxnLst/>
              <a:rect l="l" t="t" r="r" b="b"/>
              <a:pathLst>
                <a:path w="3604" h="3637" fill="none" extrusionOk="0">
                  <a:moveTo>
                    <a:pt x="3603" y="1835"/>
                  </a:moveTo>
                  <a:cubicBezTo>
                    <a:pt x="3603" y="2836"/>
                    <a:pt x="2803" y="3636"/>
                    <a:pt x="1802" y="3636"/>
                  </a:cubicBezTo>
                  <a:cubicBezTo>
                    <a:pt x="801" y="3636"/>
                    <a:pt x="1" y="2836"/>
                    <a:pt x="1" y="1835"/>
                  </a:cubicBezTo>
                  <a:cubicBezTo>
                    <a:pt x="1" y="834"/>
                    <a:pt x="801" y="1"/>
                    <a:pt x="1802" y="1"/>
                  </a:cubicBezTo>
                  <a:cubicBezTo>
                    <a:pt x="2803" y="1"/>
                    <a:pt x="3603" y="834"/>
                    <a:pt x="3603" y="1835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8"/>
            <p:cNvSpPr/>
            <p:nvPr/>
          </p:nvSpPr>
          <p:spPr>
            <a:xfrm flipH="1">
              <a:off x="3740853" y="3579281"/>
              <a:ext cx="41519" cy="40736"/>
            </a:xfrm>
            <a:custGeom>
              <a:avLst/>
              <a:gdLst/>
              <a:ahLst/>
              <a:cxnLst/>
              <a:rect l="l" t="t" r="r" b="b"/>
              <a:pathLst>
                <a:path w="1803" h="1769" fill="none" extrusionOk="0">
                  <a:moveTo>
                    <a:pt x="1802" y="901"/>
                  </a:moveTo>
                  <a:cubicBezTo>
                    <a:pt x="1802" y="1402"/>
                    <a:pt x="1402" y="1769"/>
                    <a:pt x="901" y="1769"/>
                  </a:cubicBezTo>
                  <a:cubicBezTo>
                    <a:pt x="401" y="1769"/>
                    <a:pt x="1" y="1402"/>
                    <a:pt x="1" y="901"/>
                  </a:cubicBezTo>
                  <a:cubicBezTo>
                    <a:pt x="1" y="401"/>
                    <a:pt x="401" y="1"/>
                    <a:pt x="901" y="1"/>
                  </a:cubicBezTo>
                  <a:cubicBezTo>
                    <a:pt x="1402" y="1"/>
                    <a:pt x="1802" y="401"/>
                    <a:pt x="1802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8"/>
            <p:cNvSpPr/>
            <p:nvPr/>
          </p:nvSpPr>
          <p:spPr>
            <a:xfrm flipH="1">
              <a:off x="3405194" y="3780534"/>
              <a:ext cx="40736" cy="41496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768" y="901"/>
                  </a:moveTo>
                  <a:cubicBezTo>
                    <a:pt x="1768" y="1401"/>
                    <a:pt x="1368" y="1802"/>
                    <a:pt x="867" y="1802"/>
                  </a:cubicBezTo>
                  <a:cubicBezTo>
                    <a:pt x="400" y="1802"/>
                    <a:pt x="0" y="1401"/>
                    <a:pt x="0" y="901"/>
                  </a:cubicBezTo>
                  <a:cubicBezTo>
                    <a:pt x="0" y="434"/>
                    <a:pt x="400" y="34"/>
                    <a:pt x="867" y="34"/>
                  </a:cubicBezTo>
                  <a:cubicBezTo>
                    <a:pt x="1368" y="0"/>
                    <a:pt x="1768" y="401"/>
                    <a:pt x="1768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 flipH="1">
              <a:off x="3654826" y="3944138"/>
              <a:ext cx="40736" cy="40736"/>
            </a:xfrm>
            <a:custGeom>
              <a:avLst/>
              <a:gdLst/>
              <a:ahLst/>
              <a:cxnLst/>
              <a:rect l="l" t="t" r="r" b="b"/>
              <a:pathLst>
                <a:path w="1769" h="1769" fill="none" extrusionOk="0">
                  <a:moveTo>
                    <a:pt x="1768" y="901"/>
                  </a:moveTo>
                  <a:cubicBezTo>
                    <a:pt x="1768" y="1401"/>
                    <a:pt x="1368" y="1768"/>
                    <a:pt x="867" y="1768"/>
                  </a:cubicBezTo>
                  <a:cubicBezTo>
                    <a:pt x="400" y="1768"/>
                    <a:pt x="0" y="1401"/>
                    <a:pt x="0" y="901"/>
                  </a:cubicBezTo>
                  <a:cubicBezTo>
                    <a:pt x="0" y="401"/>
                    <a:pt x="400" y="0"/>
                    <a:pt x="867" y="0"/>
                  </a:cubicBezTo>
                  <a:cubicBezTo>
                    <a:pt x="1368" y="0"/>
                    <a:pt x="1768" y="401"/>
                    <a:pt x="1768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 flipH="1">
              <a:off x="4058091" y="3588515"/>
              <a:ext cx="40736" cy="41496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769" y="901"/>
                  </a:moveTo>
                  <a:cubicBezTo>
                    <a:pt x="1769" y="1401"/>
                    <a:pt x="1368" y="1801"/>
                    <a:pt x="868" y="1801"/>
                  </a:cubicBezTo>
                  <a:cubicBezTo>
                    <a:pt x="401" y="1801"/>
                    <a:pt x="1" y="1401"/>
                    <a:pt x="1" y="901"/>
                  </a:cubicBezTo>
                  <a:cubicBezTo>
                    <a:pt x="1" y="434"/>
                    <a:pt x="401" y="33"/>
                    <a:pt x="868" y="33"/>
                  </a:cubicBezTo>
                  <a:cubicBezTo>
                    <a:pt x="1368" y="0"/>
                    <a:pt x="1769" y="400"/>
                    <a:pt x="1769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8"/>
            <p:cNvSpPr/>
            <p:nvPr/>
          </p:nvSpPr>
          <p:spPr>
            <a:xfrm flipH="1">
              <a:off x="3919056" y="3510155"/>
              <a:ext cx="41519" cy="41496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402"/>
                    <a:pt x="401" y="1802"/>
                    <a:pt x="902" y="1802"/>
                  </a:cubicBezTo>
                  <a:cubicBezTo>
                    <a:pt x="1402" y="1802"/>
                    <a:pt x="1802" y="1402"/>
                    <a:pt x="1802" y="901"/>
                  </a:cubicBezTo>
                  <a:cubicBezTo>
                    <a:pt x="1802" y="401"/>
                    <a:pt x="1402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 flipH="1">
              <a:off x="3844565" y="3626140"/>
              <a:ext cx="42255" cy="41496"/>
            </a:xfrm>
            <a:custGeom>
              <a:avLst/>
              <a:gdLst/>
              <a:ahLst/>
              <a:cxnLst/>
              <a:rect l="l" t="t" r="r" b="b"/>
              <a:pathLst>
                <a:path w="1835" h="1802" extrusionOk="0">
                  <a:moveTo>
                    <a:pt x="934" y="1"/>
                  </a:moveTo>
                  <a:cubicBezTo>
                    <a:pt x="434" y="1"/>
                    <a:pt x="0" y="401"/>
                    <a:pt x="0" y="901"/>
                  </a:cubicBezTo>
                  <a:cubicBezTo>
                    <a:pt x="0" y="1402"/>
                    <a:pt x="434" y="1802"/>
                    <a:pt x="934" y="1802"/>
                  </a:cubicBezTo>
                  <a:cubicBezTo>
                    <a:pt x="1401" y="1802"/>
                    <a:pt x="1835" y="1402"/>
                    <a:pt x="1835" y="901"/>
                  </a:cubicBezTo>
                  <a:cubicBezTo>
                    <a:pt x="1835" y="401"/>
                    <a:pt x="1401" y="1"/>
                    <a:pt x="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 flipH="1">
              <a:off x="3614898" y="3894976"/>
              <a:ext cx="31525" cy="30742"/>
            </a:xfrm>
            <a:custGeom>
              <a:avLst/>
              <a:gdLst/>
              <a:ahLst/>
              <a:cxnLst/>
              <a:rect l="l" t="t" r="r" b="b"/>
              <a:pathLst>
                <a:path w="1369" h="1335" extrusionOk="0">
                  <a:moveTo>
                    <a:pt x="668" y="1"/>
                  </a:moveTo>
                  <a:cubicBezTo>
                    <a:pt x="301" y="1"/>
                    <a:pt x="1" y="301"/>
                    <a:pt x="1" y="668"/>
                  </a:cubicBezTo>
                  <a:cubicBezTo>
                    <a:pt x="1" y="1035"/>
                    <a:pt x="301" y="1335"/>
                    <a:pt x="668" y="1335"/>
                  </a:cubicBezTo>
                  <a:cubicBezTo>
                    <a:pt x="1035" y="1335"/>
                    <a:pt x="1369" y="1035"/>
                    <a:pt x="1369" y="668"/>
                  </a:cubicBezTo>
                  <a:cubicBezTo>
                    <a:pt x="1369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 flipH="1">
              <a:off x="4085746" y="3769780"/>
              <a:ext cx="30742" cy="31502"/>
            </a:xfrm>
            <a:custGeom>
              <a:avLst/>
              <a:gdLst/>
              <a:ahLst/>
              <a:cxnLst/>
              <a:rect l="l" t="t" r="r" b="b"/>
              <a:pathLst>
                <a:path w="1335" h="1368" extrusionOk="0">
                  <a:moveTo>
                    <a:pt x="668" y="0"/>
                  </a:moveTo>
                  <a:cubicBezTo>
                    <a:pt x="301" y="0"/>
                    <a:pt x="0" y="301"/>
                    <a:pt x="0" y="701"/>
                  </a:cubicBezTo>
                  <a:cubicBezTo>
                    <a:pt x="0" y="1068"/>
                    <a:pt x="301" y="1368"/>
                    <a:pt x="668" y="1368"/>
                  </a:cubicBezTo>
                  <a:cubicBezTo>
                    <a:pt x="1034" y="1368"/>
                    <a:pt x="1335" y="1068"/>
                    <a:pt x="1335" y="701"/>
                  </a:cubicBezTo>
                  <a:cubicBezTo>
                    <a:pt x="1335" y="301"/>
                    <a:pt x="1034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 flipH="1">
              <a:off x="3384471" y="3664549"/>
              <a:ext cx="31502" cy="30742"/>
            </a:xfrm>
            <a:custGeom>
              <a:avLst/>
              <a:gdLst/>
              <a:ahLst/>
              <a:cxnLst/>
              <a:rect l="l" t="t" r="r" b="b"/>
              <a:pathLst>
                <a:path w="1368" h="1335" extrusionOk="0">
                  <a:moveTo>
                    <a:pt x="667" y="0"/>
                  </a:moveTo>
                  <a:cubicBezTo>
                    <a:pt x="300" y="0"/>
                    <a:pt x="0" y="301"/>
                    <a:pt x="0" y="668"/>
                  </a:cubicBezTo>
                  <a:cubicBezTo>
                    <a:pt x="0" y="1034"/>
                    <a:pt x="300" y="1335"/>
                    <a:pt x="667" y="1335"/>
                  </a:cubicBezTo>
                  <a:cubicBezTo>
                    <a:pt x="1034" y="1335"/>
                    <a:pt x="1368" y="1034"/>
                    <a:pt x="1368" y="668"/>
                  </a:cubicBezTo>
                  <a:cubicBezTo>
                    <a:pt x="1368" y="301"/>
                    <a:pt x="1034" y="0"/>
                    <a:pt x="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 flipH="1">
              <a:off x="3230837" y="3596942"/>
              <a:ext cx="31525" cy="315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8" y="1"/>
                  </a:moveTo>
                  <a:cubicBezTo>
                    <a:pt x="301" y="1"/>
                    <a:pt x="1" y="301"/>
                    <a:pt x="1" y="701"/>
                  </a:cubicBezTo>
                  <a:cubicBezTo>
                    <a:pt x="1" y="1068"/>
                    <a:pt x="301" y="1369"/>
                    <a:pt x="668" y="1369"/>
                  </a:cubicBezTo>
                  <a:cubicBezTo>
                    <a:pt x="1035" y="1369"/>
                    <a:pt x="1368" y="1068"/>
                    <a:pt x="1368" y="701"/>
                  </a:cubicBezTo>
                  <a:cubicBezTo>
                    <a:pt x="1368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 flipH="1">
              <a:off x="3616439" y="3435641"/>
              <a:ext cx="78363" cy="78386"/>
            </a:xfrm>
            <a:custGeom>
              <a:avLst/>
              <a:gdLst/>
              <a:ahLst/>
              <a:cxnLst/>
              <a:rect l="l" t="t" r="r" b="b"/>
              <a:pathLst>
                <a:path w="3403" h="3404" extrusionOk="0">
                  <a:moveTo>
                    <a:pt x="1702" y="1"/>
                  </a:moveTo>
                  <a:cubicBezTo>
                    <a:pt x="768" y="1"/>
                    <a:pt x="0" y="768"/>
                    <a:pt x="0" y="1702"/>
                  </a:cubicBezTo>
                  <a:cubicBezTo>
                    <a:pt x="0" y="2636"/>
                    <a:pt x="768" y="3403"/>
                    <a:pt x="1702" y="3403"/>
                  </a:cubicBezTo>
                  <a:cubicBezTo>
                    <a:pt x="2636" y="3403"/>
                    <a:pt x="3403" y="2636"/>
                    <a:pt x="3403" y="1702"/>
                  </a:cubicBezTo>
                  <a:cubicBezTo>
                    <a:pt x="3403" y="768"/>
                    <a:pt x="2636" y="1"/>
                    <a:pt x="1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Google Shape;3878;p58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3852000" cy="3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200" dirty="0" smtClean="0">
                <a:solidFill>
                  <a:schemeClr val="bg2"/>
                </a:solidFill>
                <a:hlinkClick r:id="rId3"/>
              </a:rPr>
              <a:t>https://drive.google.com/file/d/1f_AvzBrusP04tMQ_dZJY9reoaKIRweCS/view</a:t>
            </a:r>
            <a:endParaRPr lang="sr-Latn-RS" sz="1200" dirty="0" smtClean="0">
              <a:solidFill>
                <a:schemeClr val="bg2"/>
              </a:solidFill>
            </a:endParaRPr>
          </a:p>
          <a:p>
            <a:pPr marL="0" indent="0"/>
            <a:endParaRPr lang="sr-Latn-RS" sz="1200" dirty="0" smtClean="0">
              <a:solidFill>
                <a:schemeClr val="bg2"/>
              </a:solidFill>
            </a:endParaRPr>
          </a:p>
          <a:p>
            <a:pPr marL="0" indent="0"/>
            <a:r>
              <a:rPr lang="en-US" sz="1200" dirty="0" smtClean="0">
                <a:solidFill>
                  <a:schemeClr val="bg2"/>
                </a:solidFill>
              </a:rPr>
              <a:t>https://classroom.google.com/u/1/w/NTYyOTc1NzUwNjgw/t/all</a:t>
            </a:r>
            <a:endParaRPr lang="sr-Latn-RS" sz="1200" dirty="0" smtClean="0">
              <a:solidFill>
                <a:schemeClr val="bg2"/>
              </a:solidFill>
            </a:endParaRPr>
          </a:p>
          <a:p>
            <a:pPr marL="0" indent="0"/>
            <a:endParaRPr lang="sr-Latn-RS" dirty="0" smtClean="0">
              <a:solidFill>
                <a:schemeClr val="accent4"/>
              </a:solidFill>
            </a:endParaRPr>
          </a:p>
          <a:p>
            <a:pPr marL="0" indent="0"/>
            <a:endParaRPr>
              <a:solidFill>
                <a:schemeClr val="accent4"/>
              </a:solidFill>
            </a:endParaRPr>
          </a:p>
        </p:txBody>
      </p:sp>
      <p:sp>
        <p:nvSpPr>
          <p:cNvPr id="3879" name="Google Shape;3879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chemeClr val="bg2"/>
                </a:solidFill>
              </a:rPr>
              <a:t>Literatura</a:t>
            </a:r>
            <a:endParaRPr>
              <a:solidFill>
                <a:schemeClr val="bg2"/>
              </a:solidFill>
            </a:endParaRPr>
          </a:p>
        </p:txBody>
      </p:sp>
      <p:grpSp>
        <p:nvGrpSpPr>
          <p:cNvPr id="3888" name="Google Shape;3888;p58"/>
          <p:cNvGrpSpPr/>
          <p:nvPr/>
        </p:nvGrpSpPr>
        <p:grpSpPr>
          <a:xfrm>
            <a:off x="5360523" y="861187"/>
            <a:ext cx="2069925" cy="3745912"/>
            <a:chOff x="5360523" y="861187"/>
            <a:chExt cx="2069925" cy="3745912"/>
          </a:xfrm>
        </p:grpSpPr>
        <p:sp>
          <p:nvSpPr>
            <p:cNvPr id="3889" name="Google Shape;3889;p58"/>
            <p:cNvSpPr/>
            <p:nvPr/>
          </p:nvSpPr>
          <p:spPr>
            <a:xfrm>
              <a:off x="5360523" y="899328"/>
              <a:ext cx="33" cy="3707771"/>
            </a:xfrm>
            <a:custGeom>
              <a:avLst/>
              <a:gdLst/>
              <a:ahLst/>
              <a:cxnLst/>
              <a:rect l="l" t="t" r="r" b="b"/>
              <a:pathLst>
                <a:path w="1" h="130063" fill="none" extrusionOk="0">
                  <a:moveTo>
                    <a:pt x="1" y="0"/>
                  </a:moveTo>
                  <a:lnTo>
                    <a:pt x="1" y="130063"/>
                  </a:lnTo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8"/>
            <p:cNvSpPr/>
            <p:nvPr/>
          </p:nvSpPr>
          <p:spPr>
            <a:xfrm>
              <a:off x="7430415" y="861187"/>
              <a:ext cx="33" cy="3707799"/>
            </a:xfrm>
            <a:custGeom>
              <a:avLst/>
              <a:gdLst/>
              <a:ahLst/>
              <a:cxnLst/>
              <a:rect l="l" t="t" r="r" b="b"/>
              <a:pathLst>
                <a:path w="1" h="130064" fill="none" extrusionOk="0">
                  <a:moveTo>
                    <a:pt x="0" y="1"/>
                  </a:moveTo>
                  <a:lnTo>
                    <a:pt x="0" y="130063"/>
                  </a:lnTo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1" name="Google Shape;3891;p58"/>
          <p:cNvGrpSpPr/>
          <p:nvPr/>
        </p:nvGrpSpPr>
        <p:grpSpPr>
          <a:xfrm>
            <a:off x="5480085" y="1910463"/>
            <a:ext cx="1730394" cy="429785"/>
            <a:chOff x="5480085" y="1910463"/>
            <a:chExt cx="1730394" cy="429785"/>
          </a:xfrm>
        </p:grpSpPr>
        <p:sp>
          <p:nvSpPr>
            <p:cNvPr id="3892" name="Google Shape;3892;p58"/>
            <p:cNvSpPr/>
            <p:nvPr/>
          </p:nvSpPr>
          <p:spPr>
            <a:xfrm>
              <a:off x="5673612" y="1910463"/>
              <a:ext cx="108422" cy="352695"/>
            </a:xfrm>
            <a:custGeom>
              <a:avLst/>
              <a:gdLst/>
              <a:ahLst/>
              <a:cxnLst/>
              <a:rect l="l" t="t" r="r" b="b"/>
              <a:pathLst>
                <a:path w="3253" h="12372" fill="none" extrusionOk="0">
                  <a:moveTo>
                    <a:pt x="1641" y="12372"/>
                  </a:moveTo>
                  <a:lnTo>
                    <a:pt x="1641" y="12372"/>
                  </a:lnTo>
                  <a:cubicBezTo>
                    <a:pt x="730" y="12372"/>
                    <a:pt x="0" y="11642"/>
                    <a:pt x="0" y="10730"/>
                  </a:cubicBezTo>
                  <a:lnTo>
                    <a:pt x="0" y="1"/>
                  </a:lnTo>
                  <a:lnTo>
                    <a:pt x="3252" y="1"/>
                  </a:lnTo>
                  <a:lnTo>
                    <a:pt x="3252" y="10730"/>
                  </a:lnTo>
                  <a:cubicBezTo>
                    <a:pt x="3252" y="11642"/>
                    <a:pt x="2523" y="12372"/>
                    <a:pt x="1641" y="12372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8"/>
            <p:cNvSpPr/>
            <p:nvPr/>
          </p:nvSpPr>
          <p:spPr>
            <a:xfrm>
              <a:off x="5691844" y="2037828"/>
              <a:ext cx="71959" cy="201947"/>
            </a:xfrm>
            <a:custGeom>
              <a:avLst/>
              <a:gdLst/>
              <a:ahLst/>
              <a:cxnLst/>
              <a:rect l="l" t="t" r="r" b="b"/>
              <a:pathLst>
                <a:path w="2159" h="7084" extrusionOk="0">
                  <a:moveTo>
                    <a:pt x="0" y="1"/>
                  </a:moveTo>
                  <a:lnTo>
                    <a:pt x="0" y="5989"/>
                  </a:lnTo>
                  <a:cubicBezTo>
                    <a:pt x="0" y="6597"/>
                    <a:pt x="487" y="7083"/>
                    <a:pt x="1094" y="7083"/>
                  </a:cubicBezTo>
                  <a:cubicBezTo>
                    <a:pt x="1672" y="7083"/>
                    <a:pt x="2158" y="6597"/>
                    <a:pt x="2158" y="5989"/>
                  </a:cubicBezTo>
                  <a:lnTo>
                    <a:pt x="21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8"/>
            <p:cNvSpPr/>
            <p:nvPr/>
          </p:nvSpPr>
          <p:spPr>
            <a:xfrm>
              <a:off x="5850905" y="1910463"/>
              <a:ext cx="108422" cy="352695"/>
            </a:xfrm>
            <a:custGeom>
              <a:avLst/>
              <a:gdLst/>
              <a:ahLst/>
              <a:cxnLst/>
              <a:rect l="l" t="t" r="r" b="b"/>
              <a:pathLst>
                <a:path w="3253" h="12372" fill="none" extrusionOk="0">
                  <a:moveTo>
                    <a:pt x="1642" y="12372"/>
                  </a:moveTo>
                  <a:lnTo>
                    <a:pt x="1642" y="12372"/>
                  </a:lnTo>
                  <a:cubicBezTo>
                    <a:pt x="730" y="12372"/>
                    <a:pt x="0" y="11642"/>
                    <a:pt x="0" y="10730"/>
                  </a:cubicBezTo>
                  <a:lnTo>
                    <a:pt x="0" y="1"/>
                  </a:lnTo>
                  <a:lnTo>
                    <a:pt x="3253" y="1"/>
                  </a:lnTo>
                  <a:lnTo>
                    <a:pt x="3253" y="10730"/>
                  </a:lnTo>
                  <a:cubicBezTo>
                    <a:pt x="3253" y="11642"/>
                    <a:pt x="2523" y="12372"/>
                    <a:pt x="1642" y="12372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8"/>
            <p:cNvSpPr/>
            <p:nvPr/>
          </p:nvSpPr>
          <p:spPr>
            <a:xfrm>
              <a:off x="5869138" y="2037828"/>
              <a:ext cx="71959" cy="201947"/>
            </a:xfrm>
            <a:custGeom>
              <a:avLst/>
              <a:gdLst/>
              <a:ahLst/>
              <a:cxnLst/>
              <a:rect l="l" t="t" r="r" b="b"/>
              <a:pathLst>
                <a:path w="2159" h="7084" extrusionOk="0">
                  <a:moveTo>
                    <a:pt x="0" y="1"/>
                  </a:moveTo>
                  <a:lnTo>
                    <a:pt x="0" y="5989"/>
                  </a:lnTo>
                  <a:cubicBezTo>
                    <a:pt x="0" y="6597"/>
                    <a:pt x="487" y="7083"/>
                    <a:pt x="1095" y="7083"/>
                  </a:cubicBezTo>
                  <a:cubicBezTo>
                    <a:pt x="1672" y="7083"/>
                    <a:pt x="2159" y="6597"/>
                    <a:pt x="2159" y="5989"/>
                  </a:cubicBezTo>
                  <a:lnTo>
                    <a:pt x="21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8"/>
            <p:cNvSpPr/>
            <p:nvPr/>
          </p:nvSpPr>
          <p:spPr>
            <a:xfrm>
              <a:off x="6028199" y="1910463"/>
              <a:ext cx="108422" cy="352695"/>
            </a:xfrm>
            <a:custGeom>
              <a:avLst/>
              <a:gdLst/>
              <a:ahLst/>
              <a:cxnLst/>
              <a:rect l="l" t="t" r="r" b="b"/>
              <a:pathLst>
                <a:path w="3253" h="12372" fill="none" extrusionOk="0">
                  <a:moveTo>
                    <a:pt x="1642" y="12372"/>
                  </a:moveTo>
                  <a:lnTo>
                    <a:pt x="1642" y="12372"/>
                  </a:lnTo>
                  <a:cubicBezTo>
                    <a:pt x="730" y="12372"/>
                    <a:pt x="1" y="11642"/>
                    <a:pt x="1" y="10730"/>
                  </a:cubicBezTo>
                  <a:lnTo>
                    <a:pt x="1" y="1"/>
                  </a:lnTo>
                  <a:lnTo>
                    <a:pt x="3253" y="1"/>
                  </a:lnTo>
                  <a:lnTo>
                    <a:pt x="3253" y="10730"/>
                  </a:lnTo>
                  <a:cubicBezTo>
                    <a:pt x="3253" y="11642"/>
                    <a:pt x="2523" y="12372"/>
                    <a:pt x="1642" y="12372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8"/>
            <p:cNvSpPr/>
            <p:nvPr/>
          </p:nvSpPr>
          <p:spPr>
            <a:xfrm>
              <a:off x="6046431" y="2037828"/>
              <a:ext cx="71959" cy="201947"/>
            </a:xfrm>
            <a:custGeom>
              <a:avLst/>
              <a:gdLst/>
              <a:ahLst/>
              <a:cxnLst/>
              <a:rect l="l" t="t" r="r" b="b"/>
              <a:pathLst>
                <a:path w="2159" h="7084" extrusionOk="0">
                  <a:moveTo>
                    <a:pt x="1" y="1"/>
                  </a:moveTo>
                  <a:lnTo>
                    <a:pt x="1" y="5989"/>
                  </a:lnTo>
                  <a:cubicBezTo>
                    <a:pt x="1" y="6597"/>
                    <a:pt x="487" y="7083"/>
                    <a:pt x="1095" y="7083"/>
                  </a:cubicBezTo>
                  <a:cubicBezTo>
                    <a:pt x="1672" y="7083"/>
                    <a:pt x="2159" y="6597"/>
                    <a:pt x="2159" y="5989"/>
                  </a:cubicBezTo>
                  <a:lnTo>
                    <a:pt x="21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8"/>
            <p:cNvSpPr/>
            <p:nvPr/>
          </p:nvSpPr>
          <p:spPr>
            <a:xfrm>
              <a:off x="6205492" y="1910463"/>
              <a:ext cx="108456" cy="352695"/>
            </a:xfrm>
            <a:custGeom>
              <a:avLst/>
              <a:gdLst/>
              <a:ahLst/>
              <a:cxnLst/>
              <a:rect l="l" t="t" r="r" b="b"/>
              <a:pathLst>
                <a:path w="3254" h="12372" fill="none" extrusionOk="0">
                  <a:moveTo>
                    <a:pt x="1642" y="12372"/>
                  </a:moveTo>
                  <a:lnTo>
                    <a:pt x="1642" y="12372"/>
                  </a:lnTo>
                  <a:cubicBezTo>
                    <a:pt x="730" y="12372"/>
                    <a:pt x="1" y="11642"/>
                    <a:pt x="1" y="10730"/>
                  </a:cubicBezTo>
                  <a:lnTo>
                    <a:pt x="1" y="1"/>
                  </a:lnTo>
                  <a:lnTo>
                    <a:pt x="3253" y="1"/>
                  </a:lnTo>
                  <a:lnTo>
                    <a:pt x="3253" y="10730"/>
                  </a:lnTo>
                  <a:cubicBezTo>
                    <a:pt x="3253" y="11642"/>
                    <a:pt x="2524" y="12372"/>
                    <a:pt x="1642" y="12372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8"/>
            <p:cNvSpPr/>
            <p:nvPr/>
          </p:nvSpPr>
          <p:spPr>
            <a:xfrm>
              <a:off x="6223725" y="2037828"/>
              <a:ext cx="71993" cy="201947"/>
            </a:xfrm>
            <a:custGeom>
              <a:avLst/>
              <a:gdLst/>
              <a:ahLst/>
              <a:cxnLst/>
              <a:rect l="l" t="t" r="r" b="b"/>
              <a:pathLst>
                <a:path w="2160" h="7084" extrusionOk="0">
                  <a:moveTo>
                    <a:pt x="1" y="1"/>
                  </a:moveTo>
                  <a:lnTo>
                    <a:pt x="1" y="5989"/>
                  </a:lnTo>
                  <a:cubicBezTo>
                    <a:pt x="1" y="6597"/>
                    <a:pt x="487" y="7083"/>
                    <a:pt x="1095" y="7083"/>
                  </a:cubicBezTo>
                  <a:cubicBezTo>
                    <a:pt x="1673" y="7083"/>
                    <a:pt x="2159" y="6597"/>
                    <a:pt x="2159" y="5989"/>
                  </a:cubicBezTo>
                  <a:lnTo>
                    <a:pt x="21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8"/>
            <p:cNvSpPr/>
            <p:nvPr/>
          </p:nvSpPr>
          <p:spPr>
            <a:xfrm>
              <a:off x="5598614" y="2087229"/>
              <a:ext cx="791254" cy="249583"/>
            </a:xfrm>
            <a:custGeom>
              <a:avLst/>
              <a:gdLst/>
              <a:ahLst/>
              <a:cxnLst/>
              <a:rect l="l" t="t" r="r" b="b"/>
              <a:pathLst>
                <a:path w="23740" h="8755" fill="none" extrusionOk="0">
                  <a:moveTo>
                    <a:pt x="1" y="0"/>
                  </a:moveTo>
                  <a:lnTo>
                    <a:pt x="23740" y="0"/>
                  </a:lnTo>
                  <a:lnTo>
                    <a:pt x="23740" y="8754"/>
                  </a:lnTo>
                  <a:lnTo>
                    <a:pt x="1" y="8754"/>
                  </a:ln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8"/>
            <p:cNvSpPr/>
            <p:nvPr/>
          </p:nvSpPr>
          <p:spPr>
            <a:xfrm>
              <a:off x="5480085" y="2340219"/>
              <a:ext cx="1730394" cy="29"/>
            </a:xfrm>
            <a:custGeom>
              <a:avLst/>
              <a:gdLst/>
              <a:ahLst/>
              <a:cxnLst/>
              <a:rect l="l" t="t" r="r" b="b"/>
              <a:pathLst>
                <a:path w="51917" h="1" fill="none" extrusionOk="0">
                  <a:moveTo>
                    <a:pt x="0" y="1"/>
                  </a:moveTo>
                  <a:lnTo>
                    <a:pt x="51916" y="1"/>
                  </a:lnTo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2" name="Google Shape;3902;p58"/>
          <p:cNvGrpSpPr/>
          <p:nvPr/>
        </p:nvGrpSpPr>
        <p:grpSpPr>
          <a:xfrm>
            <a:off x="5480085" y="1512776"/>
            <a:ext cx="1730394" cy="331867"/>
            <a:chOff x="5480085" y="1512776"/>
            <a:chExt cx="1730394" cy="331867"/>
          </a:xfrm>
        </p:grpSpPr>
        <p:sp>
          <p:nvSpPr>
            <p:cNvPr id="3903" name="Google Shape;3903;p58"/>
            <p:cNvSpPr/>
            <p:nvPr/>
          </p:nvSpPr>
          <p:spPr>
            <a:xfrm>
              <a:off x="5480085" y="1844614"/>
              <a:ext cx="1730394" cy="29"/>
            </a:xfrm>
            <a:custGeom>
              <a:avLst/>
              <a:gdLst/>
              <a:ahLst/>
              <a:cxnLst/>
              <a:rect l="l" t="t" r="r" b="b"/>
              <a:pathLst>
                <a:path w="51917" h="1" fill="none" extrusionOk="0">
                  <a:moveTo>
                    <a:pt x="0" y="1"/>
                  </a:moveTo>
                  <a:lnTo>
                    <a:pt x="51916" y="1"/>
                  </a:lnTo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8"/>
            <p:cNvSpPr/>
            <p:nvPr/>
          </p:nvSpPr>
          <p:spPr>
            <a:xfrm>
              <a:off x="6435484" y="1512776"/>
              <a:ext cx="222911" cy="329290"/>
            </a:xfrm>
            <a:custGeom>
              <a:avLst/>
              <a:gdLst/>
              <a:ahLst/>
              <a:cxnLst/>
              <a:rect l="l" t="t" r="r" b="b"/>
              <a:pathLst>
                <a:path w="6688" h="11551" fill="none" extrusionOk="0">
                  <a:moveTo>
                    <a:pt x="6688" y="8207"/>
                  </a:moveTo>
                  <a:cubicBezTo>
                    <a:pt x="6688" y="10061"/>
                    <a:pt x="5198" y="11551"/>
                    <a:pt x="3344" y="11551"/>
                  </a:cubicBezTo>
                  <a:cubicBezTo>
                    <a:pt x="1490" y="11551"/>
                    <a:pt x="1" y="10061"/>
                    <a:pt x="1" y="8207"/>
                  </a:cubicBezTo>
                  <a:cubicBezTo>
                    <a:pt x="1" y="6718"/>
                    <a:pt x="973" y="5441"/>
                    <a:pt x="2341" y="5015"/>
                  </a:cubicBezTo>
                  <a:lnTo>
                    <a:pt x="2341" y="699"/>
                  </a:lnTo>
                  <a:lnTo>
                    <a:pt x="2250" y="699"/>
                  </a:lnTo>
                  <a:cubicBezTo>
                    <a:pt x="2068" y="699"/>
                    <a:pt x="1916" y="547"/>
                    <a:pt x="1916" y="365"/>
                  </a:cubicBezTo>
                  <a:cubicBezTo>
                    <a:pt x="1916" y="183"/>
                    <a:pt x="2068" y="0"/>
                    <a:pt x="2250" y="0"/>
                  </a:cubicBezTo>
                  <a:lnTo>
                    <a:pt x="4438" y="0"/>
                  </a:lnTo>
                  <a:cubicBezTo>
                    <a:pt x="4621" y="0"/>
                    <a:pt x="4773" y="183"/>
                    <a:pt x="4773" y="365"/>
                  </a:cubicBezTo>
                  <a:cubicBezTo>
                    <a:pt x="4773" y="547"/>
                    <a:pt x="4621" y="699"/>
                    <a:pt x="4438" y="699"/>
                  </a:cubicBezTo>
                  <a:lnTo>
                    <a:pt x="4408" y="699"/>
                  </a:lnTo>
                  <a:lnTo>
                    <a:pt x="4408" y="5046"/>
                  </a:lnTo>
                  <a:cubicBezTo>
                    <a:pt x="5715" y="5471"/>
                    <a:pt x="6688" y="6718"/>
                    <a:pt x="6688" y="820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8"/>
            <p:cNvSpPr/>
            <p:nvPr/>
          </p:nvSpPr>
          <p:spPr>
            <a:xfrm>
              <a:off x="6678642" y="1512776"/>
              <a:ext cx="221911" cy="329290"/>
            </a:xfrm>
            <a:custGeom>
              <a:avLst/>
              <a:gdLst/>
              <a:ahLst/>
              <a:cxnLst/>
              <a:rect l="l" t="t" r="r" b="b"/>
              <a:pathLst>
                <a:path w="6658" h="11551" fill="none" extrusionOk="0">
                  <a:moveTo>
                    <a:pt x="6657" y="8207"/>
                  </a:moveTo>
                  <a:cubicBezTo>
                    <a:pt x="6657" y="10061"/>
                    <a:pt x="5168" y="11551"/>
                    <a:pt x="3344" y="11551"/>
                  </a:cubicBezTo>
                  <a:cubicBezTo>
                    <a:pt x="1490" y="11551"/>
                    <a:pt x="1" y="10061"/>
                    <a:pt x="1" y="8207"/>
                  </a:cubicBezTo>
                  <a:cubicBezTo>
                    <a:pt x="1" y="6718"/>
                    <a:pt x="973" y="5441"/>
                    <a:pt x="2311" y="5015"/>
                  </a:cubicBezTo>
                  <a:lnTo>
                    <a:pt x="2311" y="699"/>
                  </a:lnTo>
                  <a:lnTo>
                    <a:pt x="2250" y="699"/>
                  </a:lnTo>
                  <a:cubicBezTo>
                    <a:pt x="2037" y="699"/>
                    <a:pt x="1885" y="547"/>
                    <a:pt x="1885" y="365"/>
                  </a:cubicBezTo>
                  <a:cubicBezTo>
                    <a:pt x="1885" y="183"/>
                    <a:pt x="2037" y="0"/>
                    <a:pt x="2250" y="0"/>
                  </a:cubicBezTo>
                  <a:lnTo>
                    <a:pt x="4408" y="0"/>
                  </a:lnTo>
                  <a:cubicBezTo>
                    <a:pt x="4621" y="0"/>
                    <a:pt x="4773" y="183"/>
                    <a:pt x="4773" y="365"/>
                  </a:cubicBezTo>
                  <a:cubicBezTo>
                    <a:pt x="4773" y="547"/>
                    <a:pt x="4621" y="699"/>
                    <a:pt x="4408" y="699"/>
                  </a:cubicBezTo>
                  <a:lnTo>
                    <a:pt x="4378" y="699"/>
                  </a:lnTo>
                  <a:lnTo>
                    <a:pt x="4378" y="5046"/>
                  </a:lnTo>
                  <a:cubicBezTo>
                    <a:pt x="5715" y="5471"/>
                    <a:pt x="6657" y="6718"/>
                    <a:pt x="6657" y="820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8"/>
            <p:cNvSpPr/>
            <p:nvPr/>
          </p:nvSpPr>
          <p:spPr>
            <a:xfrm>
              <a:off x="6931933" y="1512776"/>
              <a:ext cx="222911" cy="329290"/>
            </a:xfrm>
            <a:custGeom>
              <a:avLst/>
              <a:gdLst/>
              <a:ahLst/>
              <a:cxnLst/>
              <a:rect l="l" t="t" r="r" b="b"/>
              <a:pathLst>
                <a:path w="6688" h="11551" fill="none" extrusionOk="0">
                  <a:moveTo>
                    <a:pt x="6688" y="8207"/>
                  </a:moveTo>
                  <a:cubicBezTo>
                    <a:pt x="6688" y="10061"/>
                    <a:pt x="5168" y="11551"/>
                    <a:pt x="3344" y="11551"/>
                  </a:cubicBezTo>
                  <a:cubicBezTo>
                    <a:pt x="1490" y="11551"/>
                    <a:pt x="1" y="10061"/>
                    <a:pt x="1" y="8207"/>
                  </a:cubicBezTo>
                  <a:cubicBezTo>
                    <a:pt x="1" y="6718"/>
                    <a:pt x="973" y="5441"/>
                    <a:pt x="2311" y="5015"/>
                  </a:cubicBezTo>
                  <a:lnTo>
                    <a:pt x="2311" y="699"/>
                  </a:lnTo>
                  <a:lnTo>
                    <a:pt x="2250" y="699"/>
                  </a:lnTo>
                  <a:cubicBezTo>
                    <a:pt x="2067" y="699"/>
                    <a:pt x="1915" y="547"/>
                    <a:pt x="1915" y="365"/>
                  </a:cubicBezTo>
                  <a:cubicBezTo>
                    <a:pt x="1915" y="183"/>
                    <a:pt x="2067" y="0"/>
                    <a:pt x="2250" y="0"/>
                  </a:cubicBezTo>
                  <a:lnTo>
                    <a:pt x="4438" y="0"/>
                  </a:lnTo>
                  <a:cubicBezTo>
                    <a:pt x="4621" y="0"/>
                    <a:pt x="4773" y="183"/>
                    <a:pt x="4773" y="365"/>
                  </a:cubicBezTo>
                  <a:cubicBezTo>
                    <a:pt x="4773" y="547"/>
                    <a:pt x="4621" y="699"/>
                    <a:pt x="4438" y="699"/>
                  </a:cubicBezTo>
                  <a:lnTo>
                    <a:pt x="4378" y="699"/>
                  </a:lnTo>
                  <a:lnTo>
                    <a:pt x="4378" y="5046"/>
                  </a:lnTo>
                  <a:cubicBezTo>
                    <a:pt x="5715" y="5471"/>
                    <a:pt x="6688" y="6718"/>
                    <a:pt x="6688" y="820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7" name="Google Shape;3907;p58"/>
          <p:cNvGrpSpPr/>
          <p:nvPr/>
        </p:nvGrpSpPr>
        <p:grpSpPr>
          <a:xfrm>
            <a:off x="5525684" y="2728492"/>
            <a:ext cx="1731394" cy="449739"/>
            <a:chOff x="5525684" y="2728492"/>
            <a:chExt cx="1731394" cy="449739"/>
          </a:xfrm>
        </p:grpSpPr>
        <p:sp>
          <p:nvSpPr>
            <p:cNvPr id="3908" name="Google Shape;3908;p58"/>
            <p:cNvSpPr/>
            <p:nvPr/>
          </p:nvSpPr>
          <p:spPr>
            <a:xfrm>
              <a:off x="5525684" y="3178203"/>
              <a:ext cx="1731394" cy="29"/>
            </a:xfrm>
            <a:custGeom>
              <a:avLst/>
              <a:gdLst/>
              <a:ahLst/>
              <a:cxnLst/>
              <a:rect l="l" t="t" r="r" b="b"/>
              <a:pathLst>
                <a:path w="51947" h="1" fill="none" extrusionOk="0">
                  <a:moveTo>
                    <a:pt x="0" y="0"/>
                  </a:moveTo>
                  <a:lnTo>
                    <a:pt x="51947" y="0"/>
                  </a:lnTo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8"/>
            <p:cNvSpPr/>
            <p:nvPr/>
          </p:nvSpPr>
          <p:spPr>
            <a:xfrm>
              <a:off x="5651312" y="2771821"/>
              <a:ext cx="202646" cy="400359"/>
            </a:xfrm>
            <a:custGeom>
              <a:avLst/>
              <a:gdLst/>
              <a:ahLst/>
              <a:cxnLst/>
              <a:rect l="l" t="t" r="r" b="b"/>
              <a:pathLst>
                <a:path w="6080" h="14044" fill="none" extrusionOk="0">
                  <a:moveTo>
                    <a:pt x="6080" y="3223"/>
                  </a:moveTo>
                  <a:lnTo>
                    <a:pt x="6080" y="12402"/>
                  </a:lnTo>
                  <a:cubicBezTo>
                    <a:pt x="6080" y="13314"/>
                    <a:pt x="5350" y="14043"/>
                    <a:pt x="4408" y="14043"/>
                  </a:cubicBezTo>
                  <a:lnTo>
                    <a:pt x="1672" y="14043"/>
                  </a:lnTo>
                  <a:cubicBezTo>
                    <a:pt x="760" y="14043"/>
                    <a:pt x="0" y="13314"/>
                    <a:pt x="0" y="12402"/>
                  </a:cubicBezTo>
                  <a:lnTo>
                    <a:pt x="0" y="3223"/>
                  </a:lnTo>
                  <a:cubicBezTo>
                    <a:pt x="0" y="2493"/>
                    <a:pt x="456" y="1916"/>
                    <a:pt x="1064" y="1672"/>
                  </a:cubicBezTo>
                  <a:lnTo>
                    <a:pt x="1064" y="1"/>
                  </a:lnTo>
                  <a:lnTo>
                    <a:pt x="4955" y="1"/>
                  </a:lnTo>
                  <a:lnTo>
                    <a:pt x="4955" y="1642"/>
                  </a:lnTo>
                  <a:cubicBezTo>
                    <a:pt x="5624" y="1855"/>
                    <a:pt x="6080" y="2493"/>
                    <a:pt x="6080" y="322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8"/>
            <p:cNvSpPr/>
            <p:nvPr/>
          </p:nvSpPr>
          <p:spPr>
            <a:xfrm>
              <a:off x="5672578" y="2910446"/>
              <a:ext cx="158084" cy="238323"/>
            </a:xfrm>
            <a:custGeom>
              <a:avLst/>
              <a:gdLst/>
              <a:ahLst/>
              <a:cxnLst/>
              <a:rect l="l" t="t" r="r" b="b"/>
              <a:pathLst>
                <a:path w="4743" h="8360" extrusionOk="0">
                  <a:moveTo>
                    <a:pt x="1" y="1"/>
                  </a:moveTo>
                  <a:lnTo>
                    <a:pt x="1" y="6840"/>
                  </a:lnTo>
                  <a:cubicBezTo>
                    <a:pt x="1" y="7691"/>
                    <a:pt x="669" y="8360"/>
                    <a:pt x="1520" y="8360"/>
                  </a:cubicBezTo>
                  <a:lnTo>
                    <a:pt x="3223" y="8360"/>
                  </a:lnTo>
                  <a:cubicBezTo>
                    <a:pt x="4074" y="8360"/>
                    <a:pt x="4742" y="7691"/>
                    <a:pt x="4742" y="6840"/>
                  </a:cubicBezTo>
                  <a:lnTo>
                    <a:pt x="4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8"/>
            <p:cNvSpPr/>
            <p:nvPr/>
          </p:nvSpPr>
          <p:spPr>
            <a:xfrm>
              <a:off x="5659412" y="2765750"/>
              <a:ext cx="188481" cy="33838"/>
            </a:xfrm>
            <a:custGeom>
              <a:avLst/>
              <a:gdLst/>
              <a:ahLst/>
              <a:cxnLst/>
              <a:rect l="l" t="t" r="r" b="b"/>
              <a:pathLst>
                <a:path w="5655" h="1187" extrusionOk="0">
                  <a:moveTo>
                    <a:pt x="608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74" y="1186"/>
                    <a:pt x="608" y="1186"/>
                  </a:cubicBezTo>
                  <a:lnTo>
                    <a:pt x="5046" y="1186"/>
                  </a:lnTo>
                  <a:cubicBezTo>
                    <a:pt x="5381" y="1186"/>
                    <a:pt x="5654" y="943"/>
                    <a:pt x="5654" y="609"/>
                  </a:cubicBezTo>
                  <a:cubicBezTo>
                    <a:pt x="5654" y="274"/>
                    <a:pt x="5381" y="1"/>
                    <a:pt x="504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8"/>
            <p:cNvSpPr/>
            <p:nvPr/>
          </p:nvSpPr>
          <p:spPr>
            <a:xfrm>
              <a:off x="5678678" y="2728492"/>
              <a:ext cx="154018" cy="60692"/>
            </a:xfrm>
            <a:custGeom>
              <a:avLst/>
              <a:gdLst/>
              <a:ahLst/>
              <a:cxnLst/>
              <a:rect l="l" t="t" r="r" b="b"/>
              <a:pathLst>
                <a:path w="4621" h="2129" extrusionOk="0">
                  <a:moveTo>
                    <a:pt x="760" y="1"/>
                  </a:moveTo>
                  <a:cubicBezTo>
                    <a:pt x="334" y="1"/>
                    <a:pt x="0" y="335"/>
                    <a:pt x="0" y="761"/>
                  </a:cubicBezTo>
                  <a:lnTo>
                    <a:pt x="0" y="2129"/>
                  </a:lnTo>
                  <a:lnTo>
                    <a:pt x="4620" y="2129"/>
                  </a:lnTo>
                  <a:lnTo>
                    <a:pt x="4620" y="761"/>
                  </a:lnTo>
                  <a:cubicBezTo>
                    <a:pt x="4620" y="366"/>
                    <a:pt x="4286" y="1"/>
                    <a:pt x="386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8"/>
            <p:cNvSpPr/>
            <p:nvPr/>
          </p:nvSpPr>
          <p:spPr>
            <a:xfrm>
              <a:off x="5679678" y="2836815"/>
              <a:ext cx="20298" cy="118734"/>
            </a:xfrm>
            <a:custGeom>
              <a:avLst/>
              <a:gdLst/>
              <a:ahLst/>
              <a:cxnLst/>
              <a:rect l="l" t="t" r="r" b="b"/>
              <a:pathLst>
                <a:path w="609" h="4165" extrusionOk="0">
                  <a:moveTo>
                    <a:pt x="304" y="0"/>
                  </a:moveTo>
                  <a:cubicBezTo>
                    <a:pt x="152" y="0"/>
                    <a:pt x="0" y="122"/>
                    <a:pt x="0" y="304"/>
                  </a:cubicBezTo>
                  <a:lnTo>
                    <a:pt x="0" y="3861"/>
                  </a:lnTo>
                  <a:cubicBezTo>
                    <a:pt x="0" y="4012"/>
                    <a:pt x="152" y="4164"/>
                    <a:pt x="304" y="4164"/>
                  </a:cubicBezTo>
                  <a:cubicBezTo>
                    <a:pt x="487" y="4164"/>
                    <a:pt x="608" y="4012"/>
                    <a:pt x="608" y="3861"/>
                  </a:cubicBezTo>
                  <a:lnTo>
                    <a:pt x="608" y="304"/>
                  </a:lnTo>
                  <a:cubicBezTo>
                    <a:pt x="608" y="122"/>
                    <a:pt x="487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8"/>
            <p:cNvSpPr/>
            <p:nvPr/>
          </p:nvSpPr>
          <p:spPr>
            <a:xfrm>
              <a:off x="5679678" y="2963324"/>
              <a:ext cx="20298" cy="162920"/>
            </a:xfrm>
            <a:custGeom>
              <a:avLst/>
              <a:gdLst/>
              <a:ahLst/>
              <a:cxnLst/>
              <a:rect l="l" t="t" r="r" b="b"/>
              <a:pathLst>
                <a:path w="609" h="5715" extrusionOk="0">
                  <a:moveTo>
                    <a:pt x="304" y="0"/>
                  </a:moveTo>
                  <a:cubicBezTo>
                    <a:pt x="152" y="0"/>
                    <a:pt x="0" y="122"/>
                    <a:pt x="0" y="304"/>
                  </a:cubicBezTo>
                  <a:lnTo>
                    <a:pt x="0" y="5410"/>
                  </a:lnTo>
                  <a:cubicBezTo>
                    <a:pt x="0" y="5562"/>
                    <a:pt x="152" y="5714"/>
                    <a:pt x="304" y="5714"/>
                  </a:cubicBezTo>
                  <a:cubicBezTo>
                    <a:pt x="487" y="5714"/>
                    <a:pt x="608" y="5562"/>
                    <a:pt x="608" y="5410"/>
                  </a:cubicBezTo>
                  <a:lnTo>
                    <a:pt x="608" y="304"/>
                  </a:lnTo>
                  <a:cubicBezTo>
                    <a:pt x="608" y="122"/>
                    <a:pt x="487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8"/>
            <p:cNvSpPr/>
            <p:nvPr/>
          </p:nvSpPr>
          <p:spPr>
            <a:xfrm>
              <a:off x="5773908" y="2943370"/>
              <a:ext cx="29397" cy="25172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426" y="1"/>
                  </a:moveTo>
                  <a:cubicBezTo>
                    <a:pt x="183" y="1"/>
                    <a:pt x="0" y="214"/>
                    <a:pt x="0" y="457"/>
                  </a:cubicBezTo>
                  <a:cubicBezTo>
                    <a:pt x="0" y="700"/>
                    <a:pt x="183" y="882"/>
                    <a:pt x="426" y="882"/>
                  </a:cubicBezTo>
                  <a:cubicBezTo>
                    <a:pt x="669" y="882"/>
                    <a:pt x="882" y="700"/>
                    <a:pt x="882" y="457"/>
                  </a:cubicBezTo>
                  <a:cubicBezTo>
                    <a:pt x="882" y="214"/>
                    <a:pt x="669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8"/>
            <p:cNvSpPr/>
            <p:nvPr/>
          </p:nvSpPr>
          <p:spPr>
            <a:xfrm>
              <a:off x="5721210" y="2927778"/>
              <a:ext cx="29430" cy="25172"/>
            </a:xfrm>
            <a:custGeom>
              <a:avLst/>
              <a:gdLst/>
              <a:ahLst/>
              <a:cxnLst/>
              <a:rect l="l" t="t" r="r" b="b"/>
              <a:pathLst>
                <a:path w="883" h="883" extrusionOk="0">
                  <a:moveTo>
                    <a:pt x="457" y="1"/>
                  </a:moveTo>
                  <a:cubicBezTo>
                    <a:pt x="213" y="1"/>
                    <a:pt x="1" y="214"/>
                    <a:pt x="1" y="457"/>
                  </a:cubicBezTo>
                  <a:cubicBezTo>
                    <a:pt x="1" y="700"/>
                    <a:pt x="213" y="882"/>
                    <a:pt x="457" y="882"/>
                  </a:cubicBezTo>
                  <a:cubicBezTo>
                    <a:pt x="700" y="882"/>
                    <a:pt x="882" y="700"/>
                    <a:pt x="882" y="457"/>
                  </a:cubicBezTo>
                  <a:cubicBezTo>
                    <a:pt x="882" y="214"/>
                    <a:pt x="700" y="1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8"/>
            <p:cNvSpPr/>
            <p:nvPr/>
          </p:nvSpPr>
          <p:spPr>
            <a:xfrm>
              <a:off x="5705010" y="2991916"/>
              <a:ext cx="41563" cy="34665"/>
            </a:xfrm>
            <a:custGeom>
              <a:avLst/>
              <a:gdLst/>
              <a:ahLst/>
              <a:cxnLst/>
              <a:rect l="l" t="t" r="r" b="b"/>
              <a:pathLst>
                <a:path w="1247" h="1216" extrusionOk="0">
                  <a:moveTo>
                    <a:pt x="639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39" y="1216"/>
                  </a:cubicBezTo>
                  <a:cubicBezTo>
                    <a:pt x="973" y="1216"/>
                    <a:pt x="1247" y="942"/>
                    <a:pt x="1247" y="608"/>
                  </a:cubicBezTo>
                  <a:cubicBezTo>
                    <a:pt x="1247" y="274"/>
                    <a:pt x="973" y="0"/>
                    <a:pt x="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8"/>
            <p:cNvSpPr/>
            <p:nvPr/>
          </p:nvSpPr>
          <p:spPr>
            <a:xfrm>
              <a:off x="5805307" y="2924328"/>
              <a:ext cx="20298" cy="17361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0"/>
                  </a:moveTo>
                  <a:cubicBezTo>
                    <a:pt x="152" y="0"/>
                    <a:pt x="1" y="152"/>
                    <a:pt x="1" y="304"/>
                  </a:cubicBezTo>
                  <a:cubicBezTo>
                    <a:pt x="1" y="487"/>
                    <a:pt x="152" y="608"/>
                    <a:pt x="304" y="608"/>
                  </a:cubicBezTo>
                  <a:cubicBezTo>
                    <a:pt x="487" y="608"/>
                    <a:pt x="608" y="487"/>
                    <a:pt x="608" y="304"/>
                  </a:cubicBezTo>
                  <a:cubicBezTo>
                    <a:pt x="608" y="122"/>
                    <a:pt x="487" y="0"/>
                    <a:pt x="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8"/>
            <p:cNvSpPr/>
            <p:nvPr/>
          </p:nvSpPr>
          <p:spPr>
            <a:xfrm>
              <a:off x="5794174" y="3015291"/>
              <a:ext cx="20298" cy="17361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22" y="1"/>
                    <a:pt x="0" y="122"/>
                    <a:pt x="0" y="305"/>
                  </a:cubicBezTo>
                  <a:cubicBezTo>
                    <a:pt x="0" y="487"/>
                    <a:pt x="122" y="609"/>
                    <a:pt x="304" y="609"/>
                  </a:cubicBezTo>
                  <a:cubicBezTo>
                    <a:pt x="456" y="609"/>
                    <a:pt x="608" y="487"/>
                    <a:pt x="608" y="305"/>
                  </a:cubicBezTo>
                  <a:cubicBezTo>
                    <a:pt x="608" y="122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8"/>
            <p:cNvSpPr/>
            <p:nvPr/>
          </p:nvSpPr>
          <p:spPr>
            <a:xfrm>
              <a:off x="5766808" y="2985844"/>
              <a:ext cx="20298" cy="18216"/>
            </a:xfrm>
            <a:custGeom>
              <a:avLst/>
              <a:gdLst/>
              <a:ahLst/>
              <a:cxnLst/>
              <a:rect l="l" t="t" r="r" b="b"/>
              <a:pathLst>
                <a:path w="609" h="639" extrusionOk="0">
                  <a:moveTo>
                    <a:pt x="30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487"/>
                    <a:pt x="152" y="639"/>
                    <a:pt x="304" y="639"/>
                  </a:cubicBezTo>
                  <a:cubicBezTo>
                    <a:pt x="456" y="639"/>
                    <a:pt x="608" y="487"/>
                    <a:pt x="608" y="335"/>
                  </a:cubicBezTo>
                  <a:cubicBezTo>
                    <a:pt x="608" y="152"/>
                    <a:pt x="456" y="0"/>
                    <a:pt x="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8"/>
            <p:cNvSpPr/>
            <p:nvPr/>
          </p:nvSpPr>
          <p:spPr>
            <a:xfrm>
              <a:off x="5679678" y="2765750"/>
              <a:ext cx="147952" cy="29"/>
            </a:xfrm>
            <a:custGeom>
              <a:avLst/>
              <a:gdLst/>
              <a:ahLst/>
              <a:cxnLst/>
              <a:rect l="l" t="t" r="r" b="b"/>
              <a:pathLst>
                <a:path w="4439" h="1" fill="none" extrusionOk="0">
                  <a:moveTo>
                    <a:pt x="0" y="1"/>
                  </a:moveTo>
                  <a:lnTo>
                    <a:pt x="4438" y="1"/>
                  </a:lnTo>
                </a:path>
              </a:pathLst>
            </a:custGeom>
            <a:noFill/>
            <a:ln w="22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8"/>
            <p:cNvSpPr/>
            <p:nvPr/>
          </p:nvSpPr>
          <p:spPr>
            <a:xfrm>
              <a:off x="5698911" y="2738042"/>
              <a:ext cx="33" cy="27738"/>
            </a:xfrm>
            <a:custGeom>
              <a:avLst/>
              <a:gdLst/>
              <a:ahLst/>
              <a:cxnLst/>
              <a:rect l="l" t="t" r="r" b="b"/>
              <a:pathLst>
                <a:path w="1" h="973" fill="none" extrusionOk="0">
                  <a:moveTo>
                    <a:pt x="1" y="0"/>
                  </a:moveTo>
                  <a:lnTo>
                    <a:pt x="1" y="973"/>
                  </a:lnTo>
                </a:path>
              </a:pathLst>
            </a:custGeom>
            <a:noFill/>
            <a:ln w="22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8"/>
            <p:cNvSpPr/>
            <p:nvPr/>
          </p:nvSpPr>
          <p:spPr>
            <a:xfrm>
              <a:off x="5735409" y="2738042"/>
              <a:ext cx="33" cy="27738"/>
            </a:xfrm>
            <a:custGeom>
              <a:avLst/>
              <a:gdLst/>
              <a:ahLst/>
              <a:cxnLst/>
              <a:rect l="l" t="t" r="r" b="b"/>
              <a:pathLst>
                <a:path w="1" h="973" fill="none" extrusionOk="0">
                  <a:moveTo>
                    <a:pt x="0" y="0"/>
                  </a:moveTo>
                  <a:lnTo>
                    <a:pt x="0" y="973"/>
                  </a:lnTo>
                </a:path>
              </a:pathLst>
            </a:custGeom>
            <a:noFill/>
            <a:ln w="22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8"/>
            <p:cNvSpPr/>
            <p:nvPr/>
          </p:nvSpPr>
          <p:spPr>
            <a:xfrm>
              <a:off x="5771875" y="2738042"/>
              <a:ext cx="33" cy="27738"/>
            </a:xfrm>
            <a:custGeom>
              <a:avLst/>
              <a:gdLst/>
              <a:ahLst/>
              <a:cxnLst/>
              <a:rect l="l" t="t" r="r" b="b"/>
              <a:pathLst>
                <a:path w="1" h="973" fill="none" extrusionOk="0">
                  <a:moveTo>
                    <a:pt x="0" y="0"/>
                  </a:moveTo>
                  <a:lnTo>
                    <a:pt x="0" y="973"/>
                  </a:lnTo>
                </a:path>
              </a:pathLst>
            </a:custGeom>
            <a:noFill/>
            <a:ln w="22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8"/>
            <p:cNvSpPr/>
            <p:nvPr/>
          </p:nvSpPr>
          <p:spPr>
            <a:xfrm>
              <a:off x="5807340" y="2738042"/>
              <a:ext cx="33" cy="27738"/>
            </a:xfrm>
            <a:custGeom>
              <a:avLst/>
              <a:gdLst/>
              <a:ahLst/>
              <a:cxnLst/>
              <a:rect l="l" t="t" r="r" b="b"/>
              <a:pathLst>
                <a:path w="1" h="973" fill="none" extrusionOk="0">
                  <a:moveTo>
                    <a:pt x="0" y="0"/>
                  </a:moveTo>
                  <a:lnTo>
                    <a:pt x="0" y="973"/>
                  </a:lnTo>
                </a:path>
              </a:pathLst>
            </a:custGeom>
            <a:noFill/>
            <a:ln w="22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8"/>
            <p:cNvSpPr/>
            <p:nvPr/>
          </p:nvSpPr>
          <p:spPr>
            <a:xfrm>
              <a:off x="5917769" y="2771821"/>
              <a:ext cx="201646" cy="400359"/>
            </a:xfrm>
            <a:custGeom>
              <a:avLst/>
              <a:gdLst/>
              <a:ahLst/>
              <a:cxnLst/>
              <a:rect l="l" t="t" r="r" b="b"/>
              <a:pathLst>
                <a:path w="6050" h="14044" fill="none" extrusionOk="0">
                  <a:moveTo>
                    <a:pt x="6049" y="3223"/>
                  </a:moveTo>
                  <a:lnTo>
                    <a:pt x="6049" y="12402"/>
                  </a:lnTo>
                  <a:cubicBezTo>
                    <a:pt x="6049" y="13314"/>
                    <a:pt x="5320" y="14043"/>
                    <a:pt x="4408" y="14043"/>
                  </a:cubicBezTo>
                  <a:lnTo>
                    <a:pt x="1642" y="14043"/>
                  </a:lnTo>
                  <a:cubicBezTo>
                    <a:pt x="730" y="14043"/>
                    <a:pt x="0" y="13314"/>
                    <a:pt x="0" y="12402"/>
                  </a:cubicBezTo>
                  <a:lnTo>
                    <a:pt x="0" y="3223"/>
                  </a:lnTo>
                  <a:cubicBezTo>
                    <a:pt x="0" y="2493"/>
                    <a:pt x="426" y="1916"/>
                    <a:pt x="1064" y="1672"/>
                  </a:cubicBezTo>
                  <a:lnTo>
                    <a:pt x="1064" y="1"/>
                  </a:lnTo>
                  <a:lnTo>
                    <a:pt x="4925" y="1"/>
                  </a:lnTo>
                  <a:lnTo>
                    <a:pt x="4925" y="1642"/>
                  </a:lnTo>
                  <a:cubicBezTo>
                    <a:pt x="5593" y="1855"/>
                    <a:pt x="6049" y="2493"/>
                    <a:pt x="6049" y="322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8"/>
            <p:cNvSpPr/>
            <p:nvPr/>
          </p:nvSpPr>
          <p:spPr>
            <a:xfrm>
              <a:off x="5938035" y="2910446"/>
              <a:ext cx="159084" cy="238323"/>
            </a:xfrm>
            <a:custGeom>
              <a:avLst/>
              <a:gdLst/>
              <a:ahLst/>
              <a:cxnLst/>
              <a:rect l="l" t="t" r="r" b="b"/>
              <a:pathLst>
                <a:path w="4773" h="8360" extrusionOk="0">
                  <a:moveTo>
                    <a:pt x="0" y="1"/>
                  </a:moveTo>
                  <a:lnTo>
                    <a:pt x="0" y="6840"/>
                  </a:lnTo>
                  <a:cubicBezTo>
                    <a:pt x="0" y="7691"/>
                    <a:pt x="699" y="8360"/>
                    <a:pt x="1520" y="8360"/>
                  </a:cubicBezTo>
                  <a:lnTo>
                    <a:pt x="3253" y="8360"/>
                  </a:lnTo>
                  <a:cubicBezTo>
                    <a:pt x="4073" y="8360"/>
                    <a:pt x="4772" y="7691"/>
                    <a:pt x="4772" y="6840"/>
                  </a:cubicBezTo>
                  <a:lnTo>
                    <a:pt x="47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8"/>
            <p:cNvSpPr/>
            <p:nvPr/>
          </p:nvSpPr>
          <p:spPr>
            <a:xfrm>
              <a:off x="5925869" y="2765750"/>
              <a:ext cx="187448" cy="33838"/>
            </a:xfrm>
            <a:custGeom>
              <a:avLst/>
              <a:gdLst/>
              <a:ahLst/>
              <a:cxnLst/>
              <a:rect l="l" t="t" r="r" b="b"/>
              <a:pathLst>
                <a:path w="5624" h="1187" extrusionOk="0">
                  <a:moveTo>
                    <a:pt x="578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74" y="1186"/>
                    <a:pt x="578" y="1186"/>
                  </a:cubicBezTo>
                  <a:lnTo>
                    <a:pt x="5046" y="1186"/>
                  </a:lnTo>
                  <a:cubicBezTo>
                    <a:pt x="5381" y="1186"/>
                    <a:pt x="5624" y="943"/>
                    <a:pt x="5624" y="609"/>
                  </a:cubicBezTo>
                  <a:cubicBezTo>
                    <a:pt x="5624" y="274"/>
                    <a:pt x="5381" y="1"/>
                    <a:pt x="504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8"/>
            <p:cNvSpPr/>
            <p:nvPr/>
          </p:nvSpPr>
          <p:spPr>
            <a:xfrm>
              <a:off x="5944102" y="2728492"/>
              <a:ext cx="155051" cy="60692"/>
            </a:xfrm>
            <a:custGeom>
              <a:avLst/>
              <a:gdLst/>
              <a:ahLst/>
              <a:cxnLst/>
              <a:rect l="l" t="t" r="r" b="b"/>
              <a:pathLst>
                <a:path w="4652" h="2129" extrusionOk="0">
                  <a:moveTo>
                    <a:pt x="791" y="1"/>
                  </a:moveTo>
                  <a:cubicBezTo>
                    <a:pt x="365" y="1"/>
                    <a:pt x="1" y="335"/>
                    <a:pt x="1" y="761"/>
                  </a:cubicBezTo>
                  <a:lnTo>
                    <a:pt x="1" y="2129"/>
                  </a:lnTo>
                  <a:lnTo>
                    <a:pt x="4651" y="2129"/>
                  </a:lnTo>
                  <a:lnTo>
                    <a:pt x="4651" y="761"/>
                  </a:lnTo>
                  <a:cubicBezTo>
                    <a:pt x="4651" y="366"/>
                    <a:pt x="4287" y="1"/>
                    <a:pt x="386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8"/>
            <p:cNvSpPr/>
            <p:nvPr/>
          </p:nvSpPr>
          <p:spPr>
            <a:xfrm>
              <a:off x="5946135" y="2836815"/>
              <a:ext cx="20298" cy="118734"/>
            </a:xfrm>
            <a:custGeom>
              <a:avLst/>
              <a:gdLst/>
              <a:ahLst/>
              <a:cxnLst/>
              <a:rect l="l" t="t" r="r" b="b"/>
              <a:pathLst>
                <a:path w="609" h="4165" extrusionOk="0">
                  <a:moveTo>
                    <a:pt x="304" y="0"/>
                  </a:moveTo>
                  <a:cubicBezTo>
                    <a:pt x="122" y="0"/>
                    <a:pt x="1" y="122"/>
                    <a:pt x="1" y="304"/>
                  </a:cubicBezTo>
                  <a:lnTo>
                    <a:pt x="1" y="3861"/>
                  </a:lnTo>
                  <a:cubicBezTo>
                    <a:pt x="1" y="4012"/>
                    <a:pt x="122" y="4164"/>
                    <a:pt x="304" y="4164"/>
                  </a:cubicBezTo>
                  <a:cubicBezTo>
                    <a:pt x="456" y="4164"/>
                    <a:pt x="608" y="4012"/>
                    <a:pt x="608" y="3861"/>
                  </a:cubicBezTo>
                  <a:lnTo>
                    <a:pt x="608" y="304"/>
                  </a:lnTo>
                  <a:cubicBezTo>
                    <a:pt x="608" y="122"/>
                    <a:pt x="456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8"/>
            <p:cNvSpPr/>
            <p:nvPr/>
          </p:nvSpPr>
          <p:spPr>
            <a:xfrm>
              <a:off x="5946135" y="2963324"/>
              <a:ext cx="20298" cy="162920"/>
            </a:xfrm>
            <a:custGeom>
              <a:avLst/>
              <a:gdLst/>
              <a:ahLst/>
              <a:cxnLst/>
              <a:rect l="l" t="t" r="r" b="b"/>
              <a:pathLst>
                <a:path w="609" h="5715" extrusionOk="0">
                  <a:moveTo>
                    <a:pt x="304" y="0"/>
                  </a:moveTo>
                  <a:cubicBezTo>
                    <a:pt x="122" y="0"/>
                    <a:pt x="1" y="122"/>
                    <a:pt x="1" y="304"/>
                  </a:cubicBezTo>
                  <a:lnTo>
                    <a:pt x="1" y="5410"/>
                  </a:lnTo>
                  <a:cubicBezTo>
                    <a:pt x="1" y="5562"/>
                    <a:pt x="122" y="5714"/>
                    <a:pt x="304" y="5714"/>
                  </a:cubicBezTo>
                  <a:cubicBezTo>
                    <a:pt x="456" y="5714"/>
                    <a:pt x="608" y="5562"/>
                    <a:pt x="608" y="5410"/>
                  </a:cubicBezTo>
                  <a:lnTo>
                    <a:pt x="608" y="304"/>
                  </a:lnTo>
                  <a:cubicBezTo>
                    <a:pt x="608" y="122"/>
                    <a:pt x="456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8"/>
            <p:cNvSpPr/>
            <p:nvPr/>
          </p:nvSpPr>
          <p:spPr>
            <a:xfrm>
              <a:off x="6039332" y="2943370"/>
              <a:ext cx="29430" cy="25172"/>
            </a:xfrm>
            <a:custGeom>
              <a:avLst/>
              <a:gdLst/>
              <a:ahLst/>
              <a:cxnLst/>
              <a:rect l="l" t="t" r="r" b="b"/>
              <a:pathLst>
                <a:path w="883" h="883" extrusionOk="0">
                  <a:moveTo>
                    <a:pt x="457" y="1"/>
                  </a:moveTo>
                  <a:cubicBezTo>
                    <a:pt x="214" y="1"/>
                    <a:pt x="1" y="214"/>
                    <a:pt x="1" y="457"/>
                  </a:cubicBezTo>
                  <a:cubicBezTo>
                    <a:pt x="1" y="700"/>
                    <a:pt x="214" y="882"/>
                    <a:pt x="457" y="882"/>
                  </a:cubicBezTo>
                  <a:cubicBezTo>
                    <a:pt x="700" y="882"/>
                    <a:pt x="882" y="700"/>
                    <a:pt x="882" y="457"/>
                  </a:cubicBezTo>
                  <a:cubicBezTo>
                    <a:pt x="882" y="214"/>
                    <a:pt x="700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8"/>
            <p:cNvSpPr/>
            <p:nvPr/>
          </p:nvSpPr>
          <p:spPr>
            <a:xfrm>
              <a:off x="5987667" y="2927778"/>
              <a:ext cx="29430" cy="25172"/>
            </a:xfrm>
            <a:custGeom>
              <a:avLst/>
              <a:gdLst/>
              <a:ahLst/>
              <a:cxnLst/>
              <a:rect l="l" t="t" r="r" b="b"/>
              <a:pathLst>
                <a:path w="883" h="883" extrusionOk="0">
                  <a:moveTo>
                    <a:pt x="426" y="1"/>
                  </a:moveTo>
                  <a:cubicBezTo>
                    <a:pt x="183" y="1"/>
                    <a:pt x="1" y="214"/>
                    <a:pt x="1" y="457"/>
                  </a:cubicBezTo>
                  <a:cubicBezTo>
                    <a:pt x="1" y="700"/>
                    <a:pt x="183" y="882"/>
                    <a:pt x="426" y="882"/>
                  </a:cubicBezTo>
                  <a:cubicBezTo>
                    <a:pt x="669" y="882"/>
                    <a:pt x="882" y="700"/>
                    <a:pt x="882" y="457"/>
                  </a:cubicBezTo>
                  <a:cubicBezTo>
                    <a:pt x="882" y="214"/>
                    <a:pt x="669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8"/>
            <p:cNvSpPr/>
            <p:nvPr/>
          </p:nvSpPr>
          <p:spPr>
            <a:xfrm>
              <a:off x="5971467" y="2991916"/>
              <a:ext cx="40563" cy="34665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8"/>
            <p:cNvSpPr/>
            <p:nvPr/>
          </p:nvSpPr>
          <p:spPr>
            <a:xfrm>
              <a:off x="6071764" y="2924328"/>
              <a:ext cx="20298" cy="17361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22" y="0"/>
                    <a:pt x="1" y="152"/>
                    <a:pt x="1" y="304"/>
                  </a:cubicBezTo>
                  <a:cubicBezTo>
                    <a:pt x="1" y="487"/>
                    <a:pt x="122" y="608"/>
                    <a:pt x="305" y="608"/>
                  </a:cubicBezTo>
                  <a:cubicBezTo>
                    <a:pt x="457" y="608"/>
                    <a:pt x="609" y="487"/>
                    <a:pt x="609" y="304"/>
                  </a:cubicBezTo>
                  <a:cubicBezTo>
                    <a:pt x="609" y="122"/>
                    <a:pt x="457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8"/>
            <p:cNvSpPr/>
            <p:nvPr/>
          </p:nvSpPr>
          <p:spPr>
            <a:xfrm>
              <a:off x="6059598" y="3015291"/>
              <a:ext cx="20298" cy="17361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8"/>
            <p:cNvSpPr/>
            <p:nvPr/>
          </p:nvSpPr>
          <p:spPr>
            <a:xfrm>
              <a:off x="6033265" y="2985844"/>
              <a:ext cx="20298" cy="18216"/>
            </a:xfrm>
            <a:custGeom>
              <a:avLst/>
              <a:gdLst/>
              <a:ahLst/>
              <a:cxnLst/>
              <a:rect l="l" t="t" r="r" b="b"/>
              <a:pathLst>
                <a:path w="609" h="639" extrusionOk="0">
                  <a:moveTo>
                    <a:pt x="30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487"/>
                    <a:pt x="122" y="639"/>
                    <a:pt x="305" y="639"/>
                  </a:cubicBezTo>
                  <a:cubicBezTo>
                    <a:pt x="456" y="639"/>
                    <a:pt x="608" y="487"/>
                    <a:pt x="608" y="335"/>
                  </a:cubicBezTo>
                  <a:cubicBezTo>
                    <a:pt x="608" y="152"/>
                    <a:pt x="456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8"/>
            <p:cNvSpPr/>
            <p:nvPr/>
          </p:nvSpPr>
          <p:spPr>
            <a:xfrm>
              <a:off x="5945135" y="2765750"/>
              <a:ext cx="148952" cy="29"/>
            </a:xfrm>
            <a:custGeom>
              <a:avLst/>
              <a:gdLst/>
              <a:ahLst/>
              <a:cxnLst/>
              <a:rect l="l" t="t" r="r" b="b"/>
              <a:pathLst>
                <a:path w="4469" h="1" fill="none" extrusionOk="0">
                  <a:moveTo>
                    <a:pt x="0" y="1"/>
                  </a:moveTo>
                  <a:lnTo>
                    <a:pt x="4468" y="1"/>
                  </a:lnTo>
                </a:path>
              </a:pathLst>
            </a:custGeom>
            <a:noFill/>
            <a:ln w="22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8"/>
            <p:cNvSpPr/>
            <p:nvPr/>
          </p:nvSpPr>
          <p:spPr>
            <a:xfrm>
              <a:off x="5965401" y="2738042"/>
              <a:ext cx="33" cy="27738"/>
            </a:xfrm>
            <a:custGeom>
              <a:avLst/>
              <a:gdLst/>
              <a:ahLst/>
              <a:cxnLst/>
              <a:rect l="l" t="t" r="r" b="b"/>
              <a:pathLst>
                <a:path w="1" h="973" fill="none" extrusionOk="0">
                  <a:moveTo>
                    <a:pt x="0" y="0"/>
                  </a:moveTo>
                  <a:lnTo>
                    <a:pt x="0" y="973"/>
                  </a:lnTo>
                </a:path>
              </a:pathLst>
            </a:custGeom>
            <a:noFill/>
            <a:ln w="22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8"/>
            <p:cNvSpPr/>
            <p:nvPr/>
          </p:nvSpPr>
          <p:spPr>
            <a:xfrm>
              <a:off x="6001866" y="2738042"/>
              <a:ext cx="33" cy="27738"/>
            </a:xfrm>
            <a:custGeom>
              <a:avLst/>
              <a:gdLst/>
              <a:ahLst/>
              <a:cxnLst/>
              <a:rect l="l" t="t" r="r" b="b"/>
              <a:pathLst>
                <a:path w="1" h="973" fill="none" extrusionOk="0">
                  <a:moveTo>
                    <a:pt x="0" y="0"/>
                  </a:moveTo>
                  <a:lnTo>
                    <a:pt x="0" y="973"/>
                  </a:lnTo>
                </a:path>
              </a:pathLst>
            </a:custGeom>
            <a:noFill/>
            <a:ln w="22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8"/>
            <p:cNvSpPr/>
            <p:nvPr/>
          </p:nvSpPr>
          <p:spPr>
            <a:xfrm>
              <a:off x="6037332" y="2738042"/>
              <a:ext cx="33" cy="27738"/>
            </a:xfrm>
            <a:custGeom>
              <a:avLst/>
              <a:gdLst/>
              <a:ahLst/>
              <a:cxnLst/>
              <a:rect l="l" t="t" r="r" b="b"/>
              <a:pathLst>
                <a:path w="1" h="973" fill="none" extrusionOk="0">
                  <a:moveTo>
                    <a:pt x="0" y="0"/>
                  </a:moveTo>
                  <a:lnTo>
                    <a:pt x="0" y="973"/>
                  </a:lnTo>
                </a:path>
              </a:pathLst>
            </a:custGeom>
            <a:noFill/>
            <a:ln w="22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8"/>
            <p:cNvSpPr/>
            <p:nvPr/>
          </p:nvSpPr>
          <p:spPr>
            <a:xfrm>
              <a:off x="6073797" y="2738042"/>
              <a:ext cx="33" cy="27738"/>
            </a:xfrm>
            <a:custGeom>
              <a:avLst/>
              <a:gdLst/>
              <a:ahLst/>
              <a:cxnLst/>
              <a:rect l="l" t="t" r="r" b="b"/>
              <a:pathLst>
                <a:path w="1" h="973" fill="none" extrusionOk="0">
                  <a:moveTo>
                    <a:pt x="0" y="0"/>
                  </a:moveTo>
                  <a:lnTo>
                    <a:pt x="0" y="973"/>
                  </a:lnTo>
                </a:path>
              </a:pathLst>
            </a:custGeom>
            <a:noFill/>
            <a:ln w="22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8"/>
            <p:cNvSpPr/>
            <p:nvPr/>
          </p:nvSpPr>
          <p:spPr>
            <a:xfrm>
              <a:off x="6180160" y="2893998"/>
              <a:ext cx="202680" cy="278176"/>
            </a:xfrm>
            <a:custGeom>
              <a:avLst/>
              <a:gdLst/>
              <a:ahLst/>
              <a:cxnLst/>
              <a:rect l="l" t="t" r="r" b="b"/>
              <a:pathLst>
                <a:path w="6081" h="9758" fill="none" extrusionOk="0">
                  <a:moveTo>
                    <a:pt x="6080" y="3496"/>
                  </a:moveTo>
                  <a:lnTo>
                    <a:pt x="6080" y="8116"/>
                  </a:lnTo>
                  <a:cubicBezTo>
                    <a:pt x="6080" y="9028"/>
                    <a:pt x="5351" y="9757"/>
                    <a:pt x="4439" y="9757"/>
                  </a:cubicBezTo>
                  <a:lnTo>
                    <a:pt x="1673" y="9757"/>
                  </a:lnTo>
                  <a:cubicBezTo>
                    <a:pt x="761" y="9757"/>
                    <a:pt x="1" y="9028"/>
                    <a:pt x="1" y="8116"/>
                  </a:cubicBezTo>
                  <a:lnTo>
                    <a:pt x="1" y="3496"/>
                  </a:lnTo>
                  <a:cubicBezTo>
                    <a:pt x="1" y="2766"/>
                    <a:pt x="457" y="2189"/>
                    <a:pt x="1065" y="1946"/>
                  </a:cubicBezTo>
                  <a:lnTo>
                    <a:pt x="1065" y="0"/>
                  </a:lnTo>
                  <a:lnTo>
                    <a:pt x="4955" y="0"/>
                  </a:lnTo>
                  <a:lnTo>
                    <a:pt x="4955" y="1915"/>
                  </a:lnTo>
                  <a:cubicBezTo>
                    <a:pt x="5624" y="2128"/>
                    <a:pt x="6080" y="2766"/>
                    <a:pt x="6080" y="3496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8"/>
            <p:cNvSpPr/>
            <p:nvPr/>
          </p:nvSpPr>
          <p:spPr>
            <a:xfrm>
              <a:off x="6201459" y="3002292"/>
              <a:ext cx="159084" cy="146472"/>
            </a:xfrm>
            <a:custGeom>
              <a:avLst/>
              <a:gdLst/>
              <a:ahLst/>
              <a:cxnLst/>
              <a:rect l="l" t="t" r="r" b="b"/>
              <a:pathLst>
                <a:path w="4773" h="5138" extrusionOk="0">
                  <a:moveTo>
                    <a:pt x="0" y="1"/>
                  </a:moveTo>
                  <a:lnTo>
                    <a:pt x="0" y="3618"/>
                  </a:lnTo>
                  <a:cubicBezTo>
                    <a:pt x="0" y="4469"/>
                    <a:pt x="669" y="5138"/>
                    <a:pt x="1520" y="5138"/>
                  </a:cubicBezTo>
                  <a:lnTo>
                    <a:pt x="3222" y="5138"/>
                  </a:lnTo>
                  <a:cubicBezTo>
                    <a:pt x="4073" y="5138"/>
                    <a:pt x="4772" y="4469"/>
                    <a:pt x="4742" y="3618"/>
                  </a:cubicBezTo>
                  <a:lnTo>
                    <a:pt x="47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58"/>
            <p:cNvSpPr/>
            <p:nvPr/>
          </p:nvSpPr>
          <p:spPr>
            <a:xfrm>
              <a:off x="6188293" y="2888810"/>
              <a:ext cx="188448" cy="33810"/>
            </a:xfrm>
            <a:custGeom>
              <a:avLst/>
              <a:gdLst/>
              <a:ahLst/>
              <a:cxnLst/>
              <a:rect l="l" t="t" r="r" b="b"/>
              <a:pathLst>
                <a:path w="5654" h="1186" extrusionOk="0">
                  <a:moveTo>
                    <a:pt x="608" y="0"/>
                  </a:moveTo>
                  <a:cubicBezTo>
                    <a:pt x="274" y="0"/>
                    <a:pt x="0" y="274"/>
                    <a:pt x="0" y="578"/>
                  </a:cubicBezTo>
                  <a:cubicBezTo>
                    <a:pt x="0" y="912"/>
                    <a:pt x="274" y="1185"/>
                    <a:pt x="608" y="1185"/>
                  </a:cubicBezTo>
                  <a:lnTo>
                    <a:pt x="5046" y="1185"/>
                  </a:lnTo>
                  <a:cubicBezTo>
                    <a:pt x="5380" y="1185"/>
                    <a:pt x="5654" y="912"/>
                    <a:pt x="5654" y="578"/>
                  </a:cubicBezTo>
                  <a:cubicBezTo>
                    <a:pt x="5654" y="243"/>
                    <a:pt x="5380" y="0"/>
                    <a:pt x="504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58"/>
            <p:cNvSpPr/>
            <p:nvPr/>
          </p:nvSpPr>
          <p:spPr>
            <a:xfrm>
              <a:off x="6207526" y="2851553"/>
              <a:ext cx="154018" cy="60664"/>
            </a:xfrm>
            <a:custGeom>
              <a:avLst/>
              <a:gdLst/>
              <a:ahLst/>
              <a:cxnLst/>
              <a:rect l="l" t="t" r="r" b="b"/>
              <a:pathLst>
                <a:path w="4621" h="2128" extrusionOk="0">
                  <a:moveTo>
                    <a:pt x="761" y="0"/>
                  </a:moveTo>
                  <a:cubicBezTo>
                    <a:pt x="335" y="0"/>
                    <a:pt x="1" y="334"/>
                    <a:pt x="1" y="760"/>
                  </a:cubicBezTo>
                  <a:lnTo>
                    <a:pt x="1" y="2128"/>
                  </a:lnTo>
                  <a:lnTo>
                    <a:pt x="4621" y="2128"/>
                  </a:lnTo>
                  <a:lnTo>
                    <a:pt x="4621" y="760"/>
                  </a:lnTo>
                  <a:cubicBezTo>
                    <a:pt x="4621" y="334"/>
                    <a:pt x="4286" y="0"/>
                    <a:pt x="386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58"/>
            <p:cNvSpPr/>
            <p:nvPr/>
          </p:nvSpPr>
          <p:spPr>
            <a:xfrm>
              <a:off x="6209559" y="2963324"/>
              <a:ext cx="19265" cy="162920"/>
            </a:xfrm>
            <a:custGeom>
              <a:avLst/>
              <a:gdLst/>
              <a:ahLst/>
              <a:cxnLst/>
              <a:rect l="l" t="t" r="r" b="b"/>
              <a:pathLst>
                <a:path w="578" h="5715" extrusionOk="0">
                  <a:moveTo>
                    <a:pt x="274" y="0"/>
                  </a:moveTo>
                  <a:cubicBezTo>
                    <a:pt x="122" y="0"/>
                    <a:pt x="0" y="122"/>
                    <a:pt x="0" y="304"/>
                  </a:cubicBezTo>
                  <a:lnTo>
                    <a:pt x="0" y="5410"/>
                  </a:lnTo>
                  <a:cubicBezTo>
                    <a:pt x="0" y="5562"/>
                    <a:pt x="122" y="5714"/>
                    <a:pt x="274" y="5714"/>
                  </a:cubicBezTo>
                  <a:cubicBezTo>
                    <a:pt x="456" y="5714"/>
                    <a:pt x="578" y="5562"/>
                    <a:pt x="578" y="5410"/>
                  </a:cubicBezTo>
                  <a:lnTo>
                    <a:pt x="578" y="304"/>
                  </a:lnTo>
                  <a:cubicBezTo>
                    <a:pt x="578" y="122"/>
                    <a:pt x="45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58"/>
            <p:cNvSpPr/>
            <p:nvPr/>
          </p:nvSpPr>
          <p:spPr>
            <a:xfrm>
              <a:off x="6302755" y="3037839"/>
              <a:ext cx="29430" cy="25144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26" y="0"/>
                  </a:moveTo>
                  <a:cubicBezTo>
                    <a:pt x="183" y="0"/>
                    <a:pt x="1" y="213"/>
                    <a:pt x="1" y="456"/>
                  </a:cubicBezTo>
                  <a:cubicBezTo>
                    <a:pt x="1" y="699"/>
                    <a:pt x="183" y="882"/>
                    <a:pt x="426" y="882"/>
                  </a:cubicBezTo>
                  <a:cubicBezTo>
                    <a:pt x="670" y="882"/>
                    <a:pt x="882" y="699"/>
                    <a:pt x="882" y="456"/>
                  </a:cubicBezTo>
                  <a:cubicBezTo>
                    <a:pt x="882" y="213"/>
                    <a:pt x="670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58"/>
            <p:cNvSpPr/>
            <p:nvPr/>
          </p:nvSpPr>
          <p:spPr>
            <a:xfrm>
              <a:off x="6250091" y="3022218"/>
              <a:ext cx="29397" cy="25172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456" y="1"/>
                  </a:moveTo>
                  <a:cubicBezTo>
                    <a:pt x="213" y="1"/>
                    <a:pt x="0" y="214"/>
                    <a:pt x="0" y="457"/>
                  </a:cubicBezTo>
                  <a:cubicBezTo>
                    <a:pt x="0" y="700"/>
                    <a:pt x="213" y="882"/>
                    <a:pt x="456" y="882"/>
                  </a:cubicBezTo>
                  <a:cubicBezTo>
                    <a:pt x="699" y="882"/>
                    <a:pt x="882" y="700"/>
                    <a:pt x="882" y="457"/>
                  </a:cubicBezTo>
                  <a:cubicBezTo>
                    <a:pt x="882" y="214"/>
                    <a:pt x="699" y="1"/>
                    <a:pt x="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58"/>
            <p:cNvSpPr/>
            <p:nvPr/>
          </p:nvSpPr>
          <p:spPr>
            <a:xfrm>
              <a:off x="6234891" y="3086356"/>
              <a:ext cx="40563" cy="34694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58"/>
            <p:cNvSpPr/>
            <p:nvPr/>
          </p:nvSpPr>
          <p:spPr>
            <a:xfrm>
              <a:off x="6334188" y="3018769"/>
              <a:ext cx="20265" cy="17361"/>
            </a:xfrm>
            <a:custGeom>
              <a:avLst/>
              <a:gdLst/>
              <a:ahLst/>
              <a:cxnLst/>
              <a:rect l="l" t="t" r="r" b="b"/>
              <a:pathLst>
                <a:path w="608" h="609" extrusionOk="0">
                  <a:moveTo>
                    <a:pt x="304" y="0"/>
                  </a:moveTo>
                  <a:cubicBezTo>
                    <a:pt x="152" y="0"/>
                    <a:pt x="0" y="122"/>
                    <a:pt x="0" y="304"/>
                  </a:cubicBezTo>
                  <a:cubicBezTo>
                    <a:pt x="0" y="456"/>
                    <a:pt x="152" y="608"/>
                    <a:pt x="304" y="608"/>
                  </a:cubicBezTo>
                  <a:cubicBezTo>
                    <a:pt x="486" y="608"/>
                    <a:pt x="608" y="456"/>
                    <a:pt x="608" y="304"/>
                  </a:cubicBezTo>
                  <a:cubicBezTo>
                    <a:pt x="608" y="122"/>
                    <a:pt x="486" y="0"/>
                    <a:pt x="3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58"/>
            <p:cNvSpPr/>
            <p:nvPr/>
          </p:nvSpPr>
          <p:spPr>
            <a:xfrm>
              <a:off x="6323021" y="3109731"/>
              <a:ext cx="20298" cy="17361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58"/>
            <p:cNvSpPr/>
            <p:nvPr/>
          </p:nvSpPr>
          <p:spPr>
            <a:xfrm>
              <a:off x="6295689" y="3080284"/>
              <a:ext cx="20265" cy="17361"/>
            </a:xfrm>
            <a:custGeom>
              <a:avLst/>
              <a:gdLst/>
              <a:ahLst/>
              <a:cxnLst/>
              <a:rect l="l" t="t" r="r" b="b"/>
              <a:pathLst>
                <a:path w="608" h="609" extrusionOk="0">
                  <a:moveTo>
                    <a:pt x="304" y="0"/>
                  </a:moveTo>
                  <a:cubicBezTo>
                    <a:pt x="152" y="0"/>
                    <a:pt x="0" y="152"/>
                    <a:pt x="0" y="304"/>
                  </a:cubicBezTo>
                  <a:cubicBezTo>
                    <a:pt x="0" y="487"/>
                    <a:pt x="152" y="608"/>
                    <a:pt x="304" y="608"/>
                  </a:cubicBezTo>
                  <a:cubicBezTo>
                    <a:pt x="486" y="608"/>
                    <a:pt x="608" y="487"/>
                    <a:pt x="608" y="304"/>
                  </a:cubicBezTo>
                  <a:cubicBezTo>
                    <a:pt x="608" y="152"/>
                    <a:pt x="486" y="0"/>
                    <a:pt x="3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58"/>
            <p:cNvSpPr/>
            <p:nvPr/>
          </p:nvSpPr>
          <p:spPr>
            <a:xfrm>
              <a:off x="6208559" y="2888810"/>
              <a:ext cx="147919" cy="29"/>
            </a:xfrm>
            <a:custGeom>
              <a:avLst/>
              <a:gdLst/>
              <a:ahLst/>
              <a:cxnLst/>
              <a:rect l="l" t="t" r="r" b="b"/>
              <a:pathLst>
                <a:path w="4438" h="1" fill="none" extrusionOk="0">
                  <a:moveTo>
                    <a:pt x="0" y="0"/>
                  </a:moveTo>
                  <a:lnTo>
                    <a:pt x="4438" y="0"/>
                  </a:lnTo>
                </a:path>
              </a:pathLst>
            </a:custGeom>
            <a:noFill/>
            <a:ln w="22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58"/>
            <p:cNvSpPr/>
            <p:nvPr/>
          </p:nvSpPr>
          <p:spPr>
            <a:xfrm>
              <a:off x="6227791" y="2860190"/>
              <a:ext cx="33" cy="28650"/>
            </a:xfrm>
            <a:custGeom>
              <a:avLst/>
              <a:gdLst/>
              <a:ahLst/>
              <a:cxnLst/>
              <a:rect l="l" t="t" r="r" b="b"/>
              <a:pathLst>
                <a:path w="1" h="1005" fill="none" extrusionOk="0">
                  <a:moveTo>
                    <a:pt x="1" y="1"/>
                  </a:moveTo>
                  <a:lnTo>
                    <a:pt x="1" y="1004"/>
                  </a:lnTo>
                </a:path>
              </a:pathLst>
            </a:custGeom>
            <a:noFill/>
            <a:ln w="22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58"/>
            <p:cNvSpPr/>
            <p:nvPr/>
          </p:nvSpPr>
          <p:spPr>
            <a:xfrm>
              <a:off x="6264257" y="2860190"/>
              <a:ext cx="33" cy="28650"/>
            </a:xfrm>
            <a:custGeom>
              <a:avLst/>
              <a:gdLst/>
              <a:ahLst/>
              <a:cxnLst/>
              <a:rect l="l" t="t" r="r" b="b"/>
              <a:pathLst>
                <a:path w="1" h="1005" fill="none" extrusionOk="0">
                  <a:moveTo>
                    <a:pt x="1" y="1"/>
                  </a:moveTo>
                  <a:lnTo>
                    <a:pt x="1" y="1004"/>
                  </a:lnTo>
                </a:path>
              </a:pathLst>
            </a:custGeom>
            <a:noFill/>
            <a:ln w="22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58"/>
            <p:cNvSpPr/>
            <p:nvPr/>
          </p:nvSpPr>
          <p:spPr>
            <a:xfrm>
              <a:off x="6300755" y="2860190"/>
              <a:ext cx="33" cy="28650"/>
            </a:xfrm>
            <a:custGeom>
              <a:avLst/>
              <a:gdLst/>
              <a:ahLst/>
              <a:cxnLst/>
              <a:rect l="l" t="t" r="r" b="b"/>
              <a:pathLst>
                <a:path w="1" h="1005" fill="none" extrusionOk="0">
                  <a:moveTo>
                    <a:pt x="0" y="1"/>
                  </a:moveTo>
                  <a:lnTo>
                    <a:pt x="0" y="1004"/>
                  </a:lnTo>
                </a:path>
              </a:pathLst>
            </a:custGeom>
            <a:noFill/>
            <a:ln w="22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58"/>
            <p:cNvSpPr/>
            <p:nvPr/>
          </p:nvSpPr>
          <p:spPr>
            <a:xfrm>
              <a:off x="6337221" y="2860190"/>
              <a:ext cx="33" cy="28650"/>
            </a:xfrm>
            <a:custGeom>
              <a:avLst/>
              <a:gdLst/>
              <a:ahLst/>
              <a:cxnLst/>
              <a:rect l="l" t="t" r="r" b="b"/>
              <a:pathLst>
                <a:path w="1" h="1005" fill="none" extrusionOk="0">
                  <a:moveTo>
                    <a:pt x="0" y="1"/>
                  </a:moveTo>
                  <a:lnTo>
                    <a:pt x="0" y="1004"/>
                  </a:lnTo>
                </a:path>
              </a:pathLst>
            </a:custGeom>
            <a:noFill/>
            <a:ln w="22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9" name="Google Shape;3959;p58"/>
          <p:cNvGrpSpPr/>
          <p:nvPr/>
        </p:nvGrpSpPr>
        <p:grpSpPr>
          <a:xfrm>
            <a:off x="5518584" y="940918"/>
            <a:ext cx="1730394" cy="405526"/>
            <a:chOff x="5518584" y="940918"/>
            <a:chExt cx="1730394" cy="405526"/>
          </a:xfrm>
        </p:grpSpPr>
        <p:sp>
          <p:nvSpPr>
            <p:cNvPr id="3960" name="Google Shape;3960;p58"/>
            <p:cNvSpPr/>
            <p:nvPr/>
          </p:nvSpPr>
          <p:spPr>
            <a:xfrm>
              <a:off x="5518584" y="1346416"/>
              <a:ext cx="1730394" cy="29"/>
            </a:xfrm>
            <a:custGeom>
              <a:avLst/>
              <a:gdLst/>
              <a:ahLst/>
              <a:cxnLst/>
              <a:rect l="l" t="t" r="r" b="b"/>
              <a:pathLst>
                <a:path w="51917" h="1" fill="none" extrusionOk="0">
                  <a:moveTo>
                    <a:pt x="1" y="0"/>
                  </a:moveTo>
                  <a:lnTo>
                    <a:pt x="51916" y="0"/>
                  </a:lnTo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58"/>
            <p:cNvSpPr/>
            <p:nvPr/>
          </p:nvSpPr>
          <p:spPr>
            <a:xfrm>
              <a:off x="5623947" y="940918"/>
              <a:ext cx="408326" cy="399476"/>
            </a:xfrm>
            <a:custGeom>
              <a:avLst/>
              <a:gdLst/>
              <a:ahLst/>
              <a:cxnLst/>
              <a:rect l="l" t="t" r="r" b="b"/>
              <a:pathLst>
                <a:path w="12251" h="14013" fill="none" extrusionOk="0">
                  <a:moveTo>
                    <a:pt x="11338" y="14012"/>
                  </a:moveTo>
                  <a:lnTo>
                    <a:pt x="882" y="14012"/>
                  </a:lnTo>
                  <a:cubicBezTo>
                    <a:pt x="335" y="14012"/>
                    <a:pt x="1" y="13405"/>
                    <a:pt x="305" y="12918"/>
                  </a:cubicBezTo>
                  <a:lnTo>
                    <a:pt x="5107" y="6079"/>
                  </a:lnTo>
                  <a:lnTo>
                    <a:pt x="5107" y="942"/>
                  </a:lnTo>
                  <a:lnTo>
                    <a:pt x="4894" y="942"/>
                  </a:lnTo>
                  <a:cubicBezTo>
                    <a:pt x="4621" y="942"/>
                    <a:pt x="4408" y="730"/>
                    <a:pt x="4408" y="456"/>
                  </a:cubicBezTo>
                  <a:cubicBezTo>
                    <a:pt x="4408" y="213"/>
                    <a:pt x="4621" y="0"/>
                    <a:pt x="4894" y="0"/>
                  </a:cubicBezTo>
                  <a:lnTo>
                    <a:pt x="7296" y="0"/>
                  </a:lnTo>
                  <a:cubicBezTo>
                    <a:pt x="7569" y="0"/>
                    <a:pt x="7782" y="213"/>
                    <a:pt x="7782" y="456"/>
                  </a:cubicBezTo>
                  <a:cubicBezTo>
                    <a:pt x="7782" y="730"/>
                    <a:pt x="7569" y="942"/>
                    <a:pt x="7296" y="942"/>
                  </a:cubicBezTo>
                  <a:lnTo>
                    <a:pt x="7174" y="942"/>
                  </a:lnTo>
                  <a:lnTo>
                    <a:pt x="7174" y="6140"/>
                  </a:lnTo>
                  <a:lnTo>
                    <a:pt x="11916" y="12918"/>
                  </a:lnTo>
                  <a:cubicBezTo>
                    <a:pt x="12250" y="13405"/>
                    <a:pt x="11916" y="14012"/>
                    <a:pt x="11338" y="14012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58"/>
            <p:cNvSpPr/>
            <p:nvPr/>
          </p:nvSpPr>
          <p:spPr>
            <a:xfrm>
              <a:off x="6066697" y="940918"/>
              <a:ext cx="408326" cy="399476"/>
            </a:xfrm>
            <a:custGeom>
              <a:avLst/>
              <a:gdLst/>
              <a:ahLst/>
              <a:cxnLst/>
              <a:rect l="l" t="t" r="r" b="b"/>
              <a:pathLst>
                <a:path w="12251" h="14013" fill="none" extrusionOk="0">
                  <a:moveTo>
                    <a:pt x="11369" y="14012"/>
                  </a:moveTo>
                  <a:lnTo>
                    <a:pt x="912" y="14012"/>
                  </a:lnTo>
                  <a:cubicBezTo>
                    <a:pt x="335" y="14012"/>
                    <a:pt x="1" y="13405"/>
                    <a:pt x="335" y="12918"/>
                  </a:cubicBezTo>
                  <a:lnTo>
                    <a:pt x="5107" y="6079"/>
                  </a:lnTo>
                  <a:lnTo>
                    <a:pt x="5107" y="942"/>
                  </a:lnTo>
                  <a:lnTo>
                    <a:pt x="4894" y="942"/>
                  </a:lnTo>
                  <a:cubicBezTo>
                    <a:pt x="4651" y="942"/>
                    <a:pt x="4438" y="730"/>
                    <a:pt x="4438" y="456"/>
                  </a:cubicBezTo>
                  <a:cubicBezTo>
                    <a:pt x="4438" y="213"/>
                    <a:pt x="4651" y="0"/>
                    <a:pt x="4894" y="0"/>
                  </a:cubicBezTo>
                  <a:lnTo>
                    <a:pt x="7326" y="0"/>
                  </a:lnTo>
                  <a:cubicBezTo>
                    <a:pt x="7569" y="0"/>
                    <a:pt x="7782" y="213"/>
                    <a:pt x="7782" y="456"/>
                  </a:cubicBezTo>
                  <a:cubicBezTo>
                    <a:pt x="7782" y="730"/>
                    <a:pt x="7569" y="942"/>
                    <a:pt x="7326" y="942"/>
                  </a:cubicBezTo>
                  <a:lnTo>
                    <a:pt x="7174" y="942"/>
                  </a:lnTo>
                  <a:lnTo>
                    <a:pt x="7174" y="6140"/>
                  </a:lnTo>
                  <a:lnTo>
                    <a:pt x="11946" y="12918"/>
                  </a:lnTo>
                  <a:cubicBezTo>
                    <a:pt x="12250" y="13405"/>
                    <a:pt x="11916" y="14012"/>
                    <a:pt x="11369" y="14012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3" name="Google Shape;3963;p58"/>
          <p:cNvGrpSpPr/>
          <p:nvPr/>
        </p:nvGrpSpPr>
        <p:grpSpPr>
          <a:xfrm>
            <a:off x="5525684" y="3967426"/>
            <a:ext cx="1731394" cy="358748"/>
            <a:chOff x="5525684" y="3967426"/>
            <a:chExt cx="1731394" cy="358748"/>
          </a:xfrm>
        </p:grpSpPr>
        <p:sp>
          <p:nvSpPr>
            <p:cNvPr id="3964" name="Google Shape;3964;p58"/>
            <p:cNvSpPr/>
            <p:nvPr/>
          </p:nvSpPr>
          <p:spPr>
            <a:xfrm>
              <a:off x="5525684" y="4326145"/>
              <a:ext cx="1731394" cy="29"/>
            </a:xfrm>
            <a:custGeom>
              <a:avLst/>
              <a:gdLst/>
              <a:ahLst/>
              <a:cxnLst/>
              <a:rect l="l" t="t" r="r" b="b"/>
              <a:pathLst>
                <a:path w="51947" h="1" extrusionOk="0">
                  <a:moveTo>
                    <a:pt x="0" y="1"/>
                  </a:moveTo>
                  <a:lnTo>
                    <a:pt x="51947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58"/>
            <p:cNvSpPr/>
            <p:nvPr/>
          </p:nvSpPr>
          <p:spPr>
            <a:xfrm>
              <a:off x="5525684" y="4326145"/>
              <a:ext cx="1731394" cy="29"/>
            </a:xfrm>
            <a:custGeom>
              <a:avLst/>
              <a:gdLst/>
              <a:ahLst/>
              <a:cxnLst/>
              <a:rect l="l" t="t" r="r" b="b"/>
              <a:pathLst>
                <a:path w="51947" h="1" fill="none" extrusionOk="0">
                  <a:moveTo>
                    <a:pt x="0" y="1"/>
                  </a:moveTo>
                  <a:lnTo>
                    <a:pt x="51947" y="1"/>
                  </a:lnTo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58"/>
            <p:cNvSpPr/>
            <p:nvPr/>
          </p:nvSpPr>
          <p:spPr>
            <a:xfrm>
              <a:off x="5760742" y="4108673"/>
              <a:ext cx="33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66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58"/>
            <p:cNvSpPr/>
            <p:nvPr/>
          </p:nvSpPr>
          <p:spPr>
            <a:xfrm>
              <a:off x="5581415" y="4097413"/>
              <a:ext cx="253275" cy="221845"/>
            </a:xfrm>
            <a:custGeom>
              <a:avLst/>
              <a:gdLst/>
              <a:ahLst/>
              <a:cxnLst/>
              <a:rect l="l" t="t" r="r" b="b"/>
              <a:pathLst>
                <a:path w="7599" h="7782" fill="none" extrusionOk="0">
                  <a:moveTo>
                    <a:pt x="7599" y="0"/>
                  </a:moveTo>
                  <a:lnTo>
                    <a:pt x="7599" y="6900"/>
                  </a:lnTo>
                  <a:cubicBezTo>
                    <a:pt x="7599" y="7386"/>
                    <a:pt x="7173" y="7781"/>
                    <a:pt x="6687" y="7781"/>
                  </a:cubicBezTo>
                  <a:lnTo>
                    <a:pt x="2462" y="7781"/>
                  </a:lnTo>
                  <a:cubicBezTo>
                    <a:pt x="1945" y="7781"/>
                    <a:pt x="1550" y="7386"/>
                    <a:pt x="1550" y="6900"/>
                  </a:cubicBezTo>
                  <a:lnTo>
                    <a:pt x="1550" y="22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58"/>
            <p:cNvSpPr/>
            <p:nvPr/>
          </p:nvSpPr>
          <p:spPr>
            <a:xfrm>
              <a:off x="6189293" y="4097413"/>
              <a:ext cx="253308" cy="221845"/>
            </a:xfrm>
            <a:custGeom>
              <a:avLst/>
              <a:gdLst/>
              <a:ahLst/>
              <a:cxnLst/>
              <a:rect l="l" t="t" r="r" b="b"/>
              <a:pathLst>
                <a:path w="7600" h="7782" fill="none" extrusionOk="0">
                  <a:moveTo>
                    <a:pt x="7599" y="0"/>
                  </a:moveTo>
                  <a:lnTo>
                    <a:pt x="7599" y="6900"/>
                  </a:lnTo>
                  <a:cubicBezTo>
                    <a:pt x="7599" y="7386"/>
                    <a:pt x="7174" y="7781"/>
                    <a:pt x="6688" y="7781"/>
                  </a:cubicBezTo>
                  <a:lnTo>
                    <a:pt x="2463" y="7781"/>
                  </a:lnTo>
                  <a:cubicBezTo>
                    <a:pt x="1946" y="7781"/>
                    <a:pt x="1551" y="7386"/>
                    <a:pt x="1551" y="6900"/>
                  </a:cubicBezTo>
                  <a:lnTo>
                    <a:pt x="1551" y="22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58"/>
            <p:cNvSpPr/>
            <p:nvPr/>
          </p:nvSpPr>
          <p:spPr>
            <a:xfrm>
              <a:off x="5872171" y="3967426"/>
              <a:ext cx="253308" cy="351840"/>
            </a:xfrm>
            <a:custGeom>
              <a:avLst/>
              <a:gdLst/>
              <a:ahLst/>
              <a:cxnLst/>
              <a:rect l="l" t="t" r="r" b="b"/>
              <a:pathLst>
                <a:path w="7600" h="12342" fill="none" extrusionOk="0">
                  <a:moveTo>
                    <a:pt x="7600" y="1"/>
                  </a:moveTo>
                  <a:lnTo>
                    <a:pt x="7600" y="10943"/>
                  </a:lnTo>
                  <a:cubicBezTo>
                    <a:pt x="7600" y="11703"/>
                    <a:pt x="7204" y="12341"/>
                    <a:pt x="6718" y="12341"/>
                  </a:cubicBezTo>
                  <a:lnTo>
                    <a:pt x="2463" y="12341"/>
                  </a:lnTo>
                  <a:cubicBezTo>
                    <a:pt x="1976" y="12341"/>
                    <a:pt x="1581" y="11734"/>
                    <a:pt x="1581" y="10943"/>
                  </a:cubicBezTo>
                  <a:lnTo>
                    <a:pt x="1581" y="358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0" name="Google Shape;3970;p58"/>
          <p:cNvGrpSpPr/>
          <p:nvPr/>
        </p:nvGrpSpPr>
        <p:grpSpPr>
          <a:xfrm>
            <a:off x="5525684" y="3405117"/>
            <a:ext cx="1731394" cy="426320"/>
            <a:chOff x="5525684" y="3405117"/>
            <a:chExt cx="1731394" cy="426320"/>
          </a:xfrm>
        </p:grpSpPr>
        <p:sp>
          <p:nvSpPr>
            <p:cNvPr id="3971" name="Google Shape;3971;p58"/>
            <p:cNvSpPr/>
            <p:nvPr/>
          </p:nvSpPr>
          <p:spPr>
            <a:xfrm>
              <a:off x="6521614" y="3405117"/>
              <a:ext cx="109456" cy="352695"/>
            </a:xfrm>
            <a:custGeom>
              <a:avLst/>
              <a:gdLst/>
              <a:ahLst/>
              <a:cxnLst/>
              <a:rect l="l" t="t" r="r" b="b"/>
              <a:pathLst>
                <a:path w="3284" h="12372" fill="none" extrusionOk="0">
                  <a:moveTo>
                    <a:pt x="1642" y="12371"/>
                  </a:moveTo>
                  <a:lnTo>
                    <a:pt x="1642" y="12371"/>
                  </a:lnTo>
                  <a:cubicBezTo>
                    <a:pt x="730" y="12371"/>
                    <a:pt x="0" y="11642"/>
                    <a:pt x="0" y="10730"/>
                  </a:cubicBezTo>
                  <a:lnTo>
                    <a:pt x="0" y="0"/>
                  </a:lnTo>
                  <a:lnTo>
                    <a:pt x="3283" y="0"/>
                  </a:lnTo>
                  <a:lnTo>
                    <a:pt x="3283" y="10730"/>
                  </a:lnTo>
                  <a:cubicBezTo>
                    <a:pt x="3283" y="11642"/>
                    <a:pt x="2554" y="12371"/>
                    <a:pt x="1642" y="1237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58"/>
            <p:cNvSpPr/>
            <p:nvPr/>
          </p:nvSpPr>
          <p:spPr>
            <a:xfrm>
              <a:off x="6539847" y="3532482"/>
              <a:ext cx="72959" cy="201919"/>
            </a:xfrm>
            <a:custGeom>
              <a:avLst/>
              <a:gdLst/>
              <a:ahLst/>
              <a:cxnLst/>
              <a:rect l="l" t="t" r="r" b="b"/>
              <a:pathLst>
                <a:path w="2189" h="7083" extrusionOk="0">
                  <a:moveTo>
                    <a:pt x="0" y="0"/>
                  </a:moveTo>
                  <a:lnTo>
                    <a:pt x="0" y="5988"/>
                  </a:lnTo>
                  <a:cubicBezTo>
                    <a:pt x="0" y="6596"/>
                    <a:pt x="487" y="7082"/>
                    <a:pt x="1095" y="7082"/>
                  </a:cubicBezTo>
                  <a:cubicBezTo>
                    <a:pt x="1703" y="7082"/>
                    <a:pt x="2189" y="6596"/>
                    <a:pt x="2189" y="5988"/>
                  </a:cubicBezTo>
                  <a:lnTo>
                    <a:pt x="2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58"/>
            <p:cNvSpPr/>
            <p:nvPr/>
          </p:nvSpPr>
          <p:spPr>
            <a:xfrm>
              <a:off x="6698908" y="3405117"/>
              <a:ext cx="109456" cy="352695"/>
            </a:xfrm>
            <a:custGeom>
              <a:avLst/>
              <a:gdLst/>
              <a:ahLst/>
              <a:cxnLst/>
              <a:rect l="l" t="t" r="r" b="b"/>
              <a:pathLst>
                <a:path w="3284" h="12372" fill="none" extrusionOk="0">
                  <a:moveTo>
                    <a:pt x="1642" y="12371"/>
                  </a:moveTo>
                  <a:lnTo>
                    <a:pt x="1642" y="12371"/>
                  </a:lnTo>
                  <a:cubicBezTo>
                    <a:pt x="730" y="12371"/>
                    <a:pt x="1" y="11642"/>
                    <a:pt x="1" y="10730"/>
                  </a:cubicBezTo>
                  <a:lnTo>
                    <a:pt x="1" y="0"/>
                  </a:lnTo>
                  <a:lnTo>
                    <a:pt x="3283" y="0"/>
                  </a:lnTo>
                  <a:lnTo>
                    <a:pt x="3283" y="10730"/>
                  </a:lnTo>
                  <a:cubicBezTo>
                    <a:pt x="3283" y="11642"/>
                    <a:pt x="2554" y="12371"/>
                    <a:pt x="1642" y="1237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58"/>
            <p:cNvSpPr/>
            <p:nvPr/>
          </p:nvSpPr>
          <p:spPr>
            <a:xfrm>
              <a:off x="6717140" y="3532482"/>
              <a:ext cx="72993" cy="201919"/>
            </a:xfrm>
            <a:custGeom>
              <a:avLst/>
              <a:gdLst/>
              <a:ahLst/>
              <a:cxnLst/>
              <a:rect l="l" t="t" r="r" b="b"/>
              <a:pathLst>
                <a:path w="2190" h="7083" extrusionOk="0">
                  <a:moveTo>
                    <a:pt x="1" y="0"/>
                  </a:moveTo>
                  <a:lnTo>
                    <a:pt x="1" y="5988"/>
                  </a:lnTo>
                  <a:cubicBezTo>
                    <a:pt x="1" y="6596"/>
                    <a:pt x="487" y="7082"/>
                    <a:pt x="1095" y="7082"/>
                  </a:cubicBezTo>
                  <a:cubicBezTo>
                    <a:pt x="1703" y="7082"/>
                    <a:pt x="2189" y="6596"/>
                    <a:pt x="2189" y="5988"/>
                  </a:cubicBezTo>
                  <a:lnTo>
                    <a:pt x="21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58"/>
            <p:cNvSpPr/>
            <p:nvPr/>
          </p:nvSpPr>
          <p:spPr>
            <a:xfrm>
              <a:off x="6876201" y="3405117"/>
              <a:ext cx="109456" cy="352695"/>
            </a:xfrm>
            <a:custGeom>
              <a:avLst/>
              <a:gdLst/>
              <a:ahLst/>
              <a:cxnLst/>
              <a:rect l="l" t="t" r="r" b="b"/>
              <a:pathLst>
                <a:path w="3284" h="12372" fill="none" extrusionOk="0">
                  <a:moveTo>
                    <a:pt x="1642" y="12371"/>
                  </a:moveTo>
                  <a:lnTo>
                    <a:pt x="1642" y="12371"/>
                  </a:lnTo>
                  <a:cubicBezTo>
                    <a:pt x="730" y="12371"/>
                    <a:pt x="1" y="11642"/>
                    <a:pt x="1" y="10730"/>
                  </a:cubicBezTo>
                  <a:lnTo>
                    <a:pt x="1" y="0"/>
                  </a:lnTo>
                  <a:lnTo>
                    <a:pt x="3284" y="0"/>
                  </a:lnTo>
                  <a:lnTo>
                    <a:pt x="3284" y="10730"/>
                  </a:lnTo>
                  <a:cubicBezTo>
                    <a:pt x="3284" y="11642"/>
                    <a:pt x="2554" y="12371"/>
                    <a:pt x="1642" y="1237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58"/>
            <p:cNvSpPr/>
            <p:nvPr/>
          </p:nvSpPr>
          <p:spPr>
            <a:xfrm>
              <a:off x="6894434" y="3532482"/>
              <a:ext cx="72993" cy="201919"/>
            </a:xfrm>
            <a:custGeom>
              <a:avLst/>
              <a:gdLst/>
              <a:ahLst/>
              <a:cxnLst/>
              <a:rect l="l" t="t" r="r" b="b"/>
              <a:pathLst>
                <a:path w="2190" h="7083" extrusionOk="0">
                  <a:moveTo>
                    <a:pt x="1" y="0"/>
                  </a:moveTo>
                  <a:lnTo>
                    <a:pt x="1" y="5988"/>
                  </a:lnTo>
                  <a:cubicBezTo>
                    <a:pt x="1" y="6596"/>
                    <a:pt x="487" y="7082"/>
                    <a:pt x="1095" y="7082"/>
                  </a:cubicBezTo>
                  <a:cubicBezTo>
                    <a:pt x="1703" y="7082"/>
                    <a:pt x="2189" y="6596"/>
                    <a:pt x="2189" y="5988"/>
                  </a:cubicBezTo>
                  <a:lnTo>
                    <a:pt x="2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58"/>
            <p:cNvSpPr/>
            <p:nvPr/>
          </p:nvSpPr>
          <p:spPr>
            <a:xfrm>
              <a:off x="7053528" y="3405117"/>
              <a:ext cx="109422" cy="352695"/>
            </a:xfrm>
            <a:custGeom>
              <a:avLst/>
              <a:gdLst/>
              <a:ahLst/>
              <a:cxnLst/>
              <a:rect l="l" t="t" r="r" b="b"/>
              <a:pathLst>
                <a:path w="3283" h="12372" fill="none" extrusionOk="0">
                  <a:moveTo>
                    <a:pt x="1641" y="12371"/>
                  </a:moveTo>
                  <a:lnTo>
                    <a:pt x="1641" y="12371"/>
                  </a:lnTo>
                  <a:cubicBezTo>
                    <a:pt x="730" y="12371"/>
                    <a:pt x="0" y="11642"/>
                    <a:pt x="0" y="10730"/>
                  </a:cubicBezTo>
                  <a:lnTo>
                    <a:pt x="0" y="0"/>
                  </a:lnTo>
                  <a:lnTo>
                    <a:pt x="3283" y="0"/>
                  </a:lnTo>
                  <a:lnTo>
                    <a:pt x="3283" y="10730"/>
                  </a:lnTo>
                  <a:cubicBezTo>
                    <a:pt x="3283" y="11642"/>
                    <a:pt x="2553" y="12371"/>
                    <a:pt x="1641" y="1237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58"/>
            <p:cNvSpPr/>
            <p:nvPr/>
          </p:nvSpPr>
          <p:spPr>
            <a:xfrm>
              <a:off x="7071761" y="3532482"/>
              <a:ext cx="72959" cy="201919"/>
            </a:xfrm>
            <a:custGeom>
              <a:avLst/>
              <a:gdLst/>
              <a:ahLst/>
              <a:cxnLst/>
              <a:rect l="l" t="t" r="r" b="b"/>
              <a:pathLst>
                <a:path w="2189" h="7083" extrusionOk="0">
                  <a:moveTo>
                    <a:pt x="0" y="0"/>
                  </a:moveTo>
                  <a:lnTo>
                    <a:pt x="0" y="5988"/>
                  </a:lnTo>
                  <a:cubicBezTo>
                    <a:pt x="0" y="6596"/>
                    <a:pt x="486" y="7082"/>
                    <a:pt x="1094" y="7082"/>
                  </a:cubicBezTo>
                  <a:cubicBezTo>
                    <a:pt x="1702" y="7082"/>
                    <a:pt x="2189" y="6596"/>
                    <a:pt x="2189" y="5988"/>
                  </a:cubicBezTo>
                  <a:lnTo>
                    <a:pt x="2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58"/>
            <p:cNvSpPr/>
            <p:nvPr/>
          </p:nvSpPr>
          <p:spPr>
            <a:xfrm>
              <a:off x="6166994" y="3405117"/>
              <a:ext cx="109456" cy="352695"/>
            </a:xfrm>
            <a:custGeom>
              <a:avLst/>
              <a:gdLst/>
              <a:ahLst/>
              <a:cxnLst/>
              <a:rect l="l" t="t" r="r" b="b"/>
              <a:pathLst>
                <a:path w="3284" h="12372" fill="none" extrusionOk="0">
                  <a:moveTo>
                    <a:pt x="1642" y="12371"/>
                  </a:moveTo>
                  <a:lnTo>
                    <a:pt x="1642" y="12371"/>
                  </a:lnTo>
                  <a:cubicBezTo>
                    <a:pt x="730" y="12371"/>
                    <a:pt x="1" y="11642"/>
                    <a:pt x="1" y="10730"/>
                  </a:cubicBezTo>
                  <a:lnTo>
                    <a:pt x="1" y="0"/>
                  </a:lnTo>
                  <a:lnTo>
                    <a:pt x="3284" y="0"/>
                  </a:lnTo>
                  <a:lnTo>
                    <a:pt x="3284" y="10730"/>
                  </a:lnTo>
                  <a:cubicBezTo>
                    <a:pt x="3284" y="11642"/>
                    <a:pt x="2554" y="12371"/>
                    <a:pt x="1642" y="1237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58"/>
            <p:cNvSpPr/>
            <p:nvPr/>
          </p:nvSpPr>
          <p:spPr>
            <a:xfrm>
              <a:off x="6185226" y="3532482"/>
              <a:ext cx="72993" cy="201919"/>
            </a:xfrm>
            <a:custGeom>
              <a:avLst/>
              <a:gdLst/>
              <a:ahLst/>
              <a:cxnLst/>
              <a:rect l="l" t="t" r="r" b="b"/>
              <a:pathLst>
                <a:path w="2190" h="7083" extrusionOk="0">
                  <a:moveTo>
                    <a:pt x="1" y="0"/>
                  </a:moveTo>
                  <a:lnTo>
                    <a:pt x="1" y="5988"/>
                  </a:lnTo>
                  <a:cubicBezTo>
                    <a:pt x="1" y="6596"/>
                    <a:pt x="487" y="7082"/>
                    <a:pt x="1095" y="7082"/>
                  </a:cubicBezTo>
                  <a:cubicBezTo>
                    <a:pt x="1703" y="7082"/>
                    <a:pt x="2189" y="6596"/>
                    <a:pt x="2189" y="5988"/>
                  </a:cubicBezTo>
                  <a:lnTo>
                    <a:pt x="2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58"/>
            <p:cNvSpPr/>
            <p:nvPr/>
          </p:nvSpPr>
          <p:spPr>
            <a:xfrm>
              <a:off x="6344321" y="3405117"/>
              <a:ext cx="109422" cy="352695"/>
            </a:xfrm>
            <a:custGeom>
              <a:avLst/>
              <a:gdLst/>
              <a:ahLst/>
              <a:cxnLst/>
              <a:rect l="l" t="t" r="r" b="b"/>
              <a:pathLst>
                <a:path w="3283" h="12372" fill="none" extrusionOk="0">
                  <a:moveTo>
                    <a:pt x="1641" y="12371"/>
                  </a:moveTo>
                  <a:lnTo>
                    <a:pt x="1641" y="12371"/>
                  </a:lnTo>
                  <a:cubicBezTo>
                    <a:pt x="730" y="12371"/>
                    <a:pt x="0" y="11642"/>
                    <a:pt x="0" y="10730"/>
                  </a:cubicBezTo>
                  <a:lnTo>
                    <a:pt x="0" y="0"/>
                  </a:lnTo>
                  <a:lnTo>
                    <a:pt x="3283" y="0"/>
                  </a:lnTo>
                  <a:lnTo>
                    <a:pt x="3283" y="10730"/>
                  </a:lnTo>
                  <a:cubicBezTo>
                    <a:pt x="3283" y="11642"/>
                    <a:pt x="2553" y="12371"/>
                    <a:pt x="1641" y="1237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58"/>
            <p:cNvSpPr/>
            <p:nvPr/>
          </p:nvSpPr>
          <p:spPr>
            <a:xfrm>
              <a:off x="6362553" y="3532482"/>
              <a:ext cx="72959" cy="201919"/>
            </a:xfrm>
            <a:custGeom>
              <a:avLst/>
              <a:gdLst/>
              <a:ahLst/>
              <a:cxnLst/>
              <a:rect l="l" t="t" r="r" b="b"/>
              <a:pathLst>
                <a:path w="2189" h="7083" extrusionOk="0">
                  <a:moveTo>
                    <a:pt x="0" y="0"/>
                  </a:moveTo>
                  <a:lnTo>
                    <a:pt x="0" y="5988"/>
                  </a:lnTo>
                  <a:cubicBezTo>
                    <a:pt x="0" y="6596"/>
                    <a:pt x="486" y="7082"/>
                    <a:pt x="1094" y="7082"/>
                  </a:cubicBezTo>
                  <a:cubicBezTo>
                    <a:pt x="1702" y="7082"/>
                    <a:pt x="2189" y="6596"/>
                    <a:pt x="2189" y="5988"/>
                  </a:cubicBezTo>
                  <a:lnTo>
                    <a:pt x="21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58"/>
            <p:cNvSpPr/>
            <p:nvPr/>
          </p:nvSpPr>
          <p:spPr>
            <a:xfrm>
              <a:off x="6094063" y="3580999"/>
              <a:ext cx="1143819" cy="250438"/>
            </a:xfrm>
            <a:custGeom>
              <a:avLst/>
              <a:gdLst/>
              <a:ahLst/>
              <a:cxnLst/>
              <a:rect l="l" t="t" r="r" b="b"/>
              <a:pathLst>
                <a:path w="34318" h="8785" fill="none" extrusionOk="0">
                  <a:moveTo>
                    <a:pt x="0" y="0"/>
                  </a:moveTo>
                  <a:lnTo>
                    <a:pt x="34317" y="0"/>
                  </a:lnTo>
                  <a:lnTo>
                    <a:pt x="34317" y="8785"/>
                  </a:lnTo>
                  <a:lnTo>
                    <a:pt x="0" y="8785"/>
                  </a:ln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58"/>
            <p:cNvSpPr/>
            <p:nvPr/>
          </p:nvSpPr>
          <p:spPr>
            <a:xfrm>
              <a:off x="5525684" y="3826207"/>
              <a:ext cx="1731394" cy="29"/>
            </a:xfrm>
            <a:custGeom>
              <a:avLst/>
              <a:gdLst/>
              <a:ahLst/>
              <a:cxnLst/>
              <a:rect l="l" t="t" r="r" b="b"/>
              <a:pathLst>
                <a:path w="51947" h="1" fill="none" extrusionOk="0">
                  <a:moveTo>
                    <a:pt x="0" y="0"/>
                  </a:moveTo>
                  <a:lnTo>
                    <a:pt x="51947" y="0"/>
                  </a:lnTo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58"/>
            <p:cNvSpPr/>
            <p:nvPr/>
          </p:nvSpPr>
          <p:spPr>
            <a:xfrm>
              <a:off x="6092030" y="3717030"/>
              <a:ext cx="1145852" cy="29"/>
            </a:xfrm>
            <a:custGeom>
              <a:avLst/>
              <a:gdLst/>
              <a:ahLst/>
              <a:cxnLst/>
              <a:rect l="l" t="t" r="r" b="b"/>
              <a:pathLst>
                <a:path w="34379" h="1" fill="none" extrusionOk="0">
                  <a:moveTo>
                    <a:pt x="1" y="1"/>
                  </a:moveTo>
                  <a:lnTo>
                    <a:pt x="34378" y="1"/>
                  </a:lnTo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6" name="Google Shape;3986;p58"/>
          <p:cNvGrpSpPr/>
          <p:nvPr/>
        </p:nvGrpSpPr>
        <p:grpSpPr>
          <a:xfrm>
            <a:off x="1411618" y="3689404"/>
            <a:ext cx="688946" cy="914415"/>
            <a:chOff x="1411618" y="3689404"/>
            <a:chExt cx="688946" cy="914415"/>
          </a:xfrm>
        </p:grpSpPr>
        <p:sp>
          <p:nvSpPr>
            <p:cNvPr id="3987" name="Google Shape;3987;p58"/>
            <p:cNvSpPr/>
            <p:nvPr/>
          </p:nvSpPr>
          <p:spPr>
            <a:xfrm>
              <a:off x="1411618" y="3689404"/>
              <a:ext cx="688946" cy="914415"/>
            </a:xfrm>
            <a:custGeom>
              <a:avLst/>
              <a:gdLst/>
              <a:ahLst/>
              <a:cxnLst/>
              <a:rect l="l" t="t" r="r" b="b"/>
              <a:pathLst>
                <a:path w="38360" h="50914" fill="none" extrusionOk="0">
                  <a:moveTo>
                    <a:pt x="0" y="1"/>
                  </a:moveTo>
                  <a:lnTo>
                    <a:pt x="38359" y="1"/>
                  </a:lnTo>
                  <a:lnTo>
                    <a:pt x="38359" y="50913"/>
                  </a:lnTo>
                  <a:lnTo>
                    <a:pt x="0" y="50913"/>
                  </a:ln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58"/>
            <p:cNvSpPr/>
            <p:nvPr/>
          </p:nvSpPr>
          <p:spPr>
            <a:xfrm>
              <a:off x="1445453" y="3723256"/>
              <a:ext cx="621254" cy="177427"/>
            </a:xfrm>
            <a:custGeom>
              <a:avLst/>
              <a:gdLst/>
              <a:ahLst/>
              <a:cxnLst/>
              <a:rect l="l" t="t" r="r" b="b"/>
              <a:pathLst>
                <a:path w="34591" h="9879" extrusionOk="0">
                  <a:moveTo>
                    <a:pt x="1" y="0"/>
                  </a:moveTo>
                  <a:lnTo>
                    <a:pt x="1" y="9879"/>
                  </a:lnTo>
                  <a:lnTo>
                    <a:pt x="34591" y="9879"/>
                  </a:lnTo>
                  <a:lnTo>
                    <a:pt x="34591" y="0"/>
                  </a:lnTo>
                  <a:close/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58"/>
            <p:cNvSpPr/>
            <p:nvPr/>
          </p:nvSpPr>
          <p:spPr>
            <a:xfrm>
              <a:off x="1711839" y="3784927"/>
              <a:ext cx="88453" cy="44235"/>
            </a:xfrm>
            <a:custGeom>
              <a:avLst/>
              <a:gdLst/>
              <a:ahLst/>
              <a:cxnLst/>
              <a:rect l="l" t="t" r="r" b="b"/>
              <a:pathLst>
                <a:path w="4925" h="2463" fill="none" extrusionOk="0">
                  <a:moveTo>
                    <a:pt x="4925" y="1"/>
                  </a:moveTo>
                  <a:cubicBezTo>
                    <a:pt x="4925" y="1369"/>
                    <a:pt x="3831" y="2463"/>
                    <a:pt x="2463" y="2463"/>
                  </a:cubicBezTo>
                  <a:cubicBezTo>
                    <a:pt x="1095" y="2463"/>
                    <a:pt x="1" y="1369"/>
                    <a:pt x="1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58"/>
            <p:cNvSpPr/>
            <p:nvPr/>
          </p:nvSpPr>
          <p:spPr>
            <a:xfrm>
              <a:off x="1445453" y="3948694"/>
              <a:ext cx="621254" cy="177445"/>
            </a:xfrm>
            <a:custGeom>
              <a:avLst/>
              <a:gdLst/>
              <a:ahLst/>
              <a:cxnLst/>
              <a:rect l="l" t="t" r="r" b="b"/>
              <a:pathLst>
                <a:path w="34591" h="9880" extrusionOk="0">
                  <a:moveTo>
                    <a:pt x="1" y="1"/>
                  </a:moveTo>
                  <a:lnTo>
                    <a:pt x="1" y="9879"/>
                  </a:lnTo>
                  <a:lnTo>
                    <a:pt x="34591" y="9879"/>
                  </a:lnTo>
                  <a:lnTo>
                    <a:pt x="34591" y="1"/>
                  </a:lnTo>
                  <a:close/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58"/>
            <p:cNvSpPr/>
            <p:nvPr/>
          </p:nvSpPr>
          <p:spPr>
            <a:xfrm>
              <a:off x="1711839" y="4016920"/>
              <a:ext cx="88453" cy="44235"/>
            </a:xfrm>
            <a:custGeom>
              <a:avLst/>
              <a:gdLst/>
              <a:ahLst/>
              <a:cxnLst/>
              <a:rect l="l" t="t" r="r" b="b"/>
              <a:pathLst>
                <a:path w="4925" h="2463" fill="none" extrusionOk="0">
                  <a:moveTo>
                    <a:pt x="4925" y="1"/>
                  </a:moveTo>
                  <a:cubicBezTo>
                    <a:pt x="4925" y="1369"/>
                    <a:pt x="3831" y="2463"/>
                    <a:pt x="2463" y="2463"/>
                  </a:cubicBezTo>
                  <a:cubicBezTo>
                    <a:pt x="1095" y="2463"/>
                    <a:pt x="1" y="1369"/>
                    <a:pt x="1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58"/>
            <p:cNvSpPr/>
            <p:nvPr/>
          </p:nvSpPr>
          <p:spPr>
            <a:xfrm>
              <a:off x="1445453" y="4167038"/>
              <a:ext cx="621254" cy="177445"/>
            </a:xfrm>
            <a:custGeom>
              <a:avLst/>
              <a:gdLst/>
              <a:ahLst/>
              <a:cxnLst/>
              <a:rect l="l" t="t" r="r" b="b"/>
              <a:pathLst>
                <a:path w="34591" h="9880" extrusionOk="0">
                  <a:moveTo>
                    <a:pt x="1" y="1"/>
                  </a:moveTo>
                  <a:lnTo>
                    <a:pt x="1" y="9879"/>
                  </a:lnTo>
                  <a:lnTo>
                    <a:pt x="34591" y="9879"/>
                  </a:lnTo>
                  <a:lnTo>
                    <a:pt x="34591" y="1"/>
                  </a:lnTo>
                  <a:close/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58"/>
            <p:cNvSpPr/>
            <p:nvPr/>
          </p:nvSpPr>
          <p:spPr>
            <a:xfrm>
              <a:off x="1711839" y="4235282"/>
              <a:ext cx="88453" cy="44235"/>
            </a:xfrm>
            <a:custGeom>
              <a:avLst/>
              <a:gdLst/>
              <a:ahLst/>
              <a:cxnLst/>
              <a:rect l="l" t="t" r="r" b="b"/>
              <a:pathLst>
                <a:path w="4925" h="2463" fill="none" extrusionOk="0">
                  <a:moveTo>
                    <a:pt x="4925" y="0"/>
                  </a:moveTo>
                  <a:cubicBezTo>
                    <a:pt x="4925" y="1368"/>
                    <a:pt x="3831" y="2462"/>
                    <a:pt x="2463" y="2462"/>
                  </a:cubicBezTo>
                  <a:cubicBezTo>
                    <a:pt x="1095" y="2462"/>
                    <a:pt x="1" y="1368"/>
                    <a:pt x="1" y="0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58"/>
            <p:cNvSpPr/>
            <p:nvPr/>
          </p:nvSpPr>
          <p:spPr>
            <a:xfrm>
              <a:off x="1445453" y="4391937"/>
              <a:ext cx="621254" cy="177445"/>
            </a:xfrm>
            <a:custGeom>
              <a:avLst/>
              <a:gdLst/>
              <a:ahLst/>
              <a:cxnLst/>
              <a:rect l="l" t="t" r="r" b="b"/>
              <a:pathLst>
                <a:path w="34591" h="9880" extrusionOk="0">
                  <a:moveTo>
                    <a:pt x="1" y="1"/>
                  </a:moveTo>
                  <a:lnTo>
                    <a:pt x="1" y="9879"/>
                  </a:lnTo>
                  <a:lnTo>
                    <a:pt x="34591" y="9879"/>
                  </a:lnTo>
                  <a:lnTo>
                    <a:pt x="34591" y="1"/>
                  </a:lnTo>
                  <a:close/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58"/>
            <p:cNvSpPr/>
            <p:nvPr/>
          </p:nvSpPr>
          <p:spPr>
            <a:xfrm>
              <a:off x="1711839" y="4460181"/>
              <a:ext cx="88453" cy="44774"/>
            </a:xfrm>
            <a:custGeom>
              <a:avLst/>
              <a:gdLst/>
              <a:ahLst/>
              <a:cxnLst/>
              <a:rect l="l" t="t" r="r" b="b"/>
              <a:pathLst>
                <a:path w="4925" h="2493" extrusionOk="0">
                  <a:moveTo>
                    <a:pt x="1" y="0"/>
                  </a:moveTo>
                  <a:cubicBezTo>
                    <a:pt x="1" y="1368"/>
                    <a:pt x="1095" y="2493"/>
                    <a:pt x="2463" y="2493"/>
                  </a:cubicBezTo>
                  <a:cubicBezTo>
                    <a:pt x="3831" y="2493"/>
                    <a:pt x="4925" y="1368"/>
                    <a:pt x="4925" y="0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6" name="Google Shape;3996;p58"/>
          <p:cNvGrpSpPr/>
          <p:nvPr/>
        </p:nvGrpSpPr>
        <p:grpSpPr>
          <a:xfrm>
            <a:off x="1246755" y="2959034"/>
            <a:ext cx="615772" cy="611395"/>
            <a:chOff x="1246755" y="2959034"/>
            <a:chExt cx="615772" cy="611395"/>
          </a:xfrm>
        </p:grpSpPr>
        <p:sp>
          <p:nvSpPr>
            <p:cNvPr id="3997" name="Google Shape;3997;p58"/>
            <p:cNvSpPr/>
            <p:nvPr/>
          </p:nvSpPr>
          <p:spPr>
            <a:xfrm>
              <a:off x="1351563" y="3110230"/>
              <a:ext cx="232025" cy="424197"/>
            </a:xfrm>
            <a:custGeom>
              <a:avLst/>
              <a:gdLst/>
              <a:ahLst/>
              <a:cxnLst/>
              <a:rect l="l" t="t" r="r" b="b"/>
              <a:pathLst>
                <a:path w="12919" h="23619" fill="none" extrusionOk="0">
                  <a:moveTo>
                    <a:pt x="12919" y="1"/>
                  </a:moveTo>
                  <a:lnTo>
                    <a:pt x="0" y="1"/>
                  </a:lnTo>
                  <a:lnTo>
                    <a:pt x="0" y="23618"/>
                  </a:lnTo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58"/>
            <p:cNvSpPr/>
            <p:nvPr/>
          </p:nvSpPr>
          <p:spPr>
            <a:xfrm>
              <a:off x="1246755" y="3534383"/>
              <a:ext cx="209647" cy="31125"/>
            </a:xfrm>
            <a:custGeom>
              <a:avLst/>
              <a:gdLst/>
              <a:ahLst/>
              <a:cxnLst/>
              <a:rect l="l" t="t" r="r" b="b"/>
              <a:pathLst>
                <a:path w="11673" h="1733" extrusionOk="0">
                  <a:moveTo>
                    <a:pt x="1" y="0"/>
                  </a:moveTo>
                  <a:lnTo>
                    <a:pt x="1" y="1733"/>
                  </a:lnTo>
                  <a:lnTo>
                    <a:pt x="11672" y="1733"/>
                  </a:lnTo>
                  <a:lnTo>
                    <a:pt x="1167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58"/>
            <p:cNvSpPr/>
            <p:nvPr/>
          </p:nvSpPr>
          <p:spPr>
            <a:xfrm>
              <a:off x="1439455" y="3022357"/>
              <a:ext cx="260959" cy="349933"/>
            </a:xfrm>
            <a:custGeom>
              <a:avLst/>
              <a:gdLst/>
              <a:ahLst/>
              <a:cxnLst/>
              <a:rect l="l" t="t" r="r" b="b"/>
              <a:pathLst>
                <a:path w="14530" h="19484" fill="none" extrusionOk="0">
                  <a:moveTo>
                    <a:pt x="11733" y="10517"/>
                  </a:moveTo>
                  <a:cubicBezTo>
                    <a:pt x="12158" y="11368"/>
                    <a:pt x="12402" y="12310"/>
                    <a:pt x="12402" y="13313"/>
                  </a:cubicBezTo>
                  <a:cubicBezTo>
                    <a:pt x="12402" y="16718"/>
                    <a:pt x="9636" y="19484"/>
                    <a:pt x="6201" y="19484"/>
                  </a:cubicBezTo>
                  <a:cubicBezTo>
                    <a:pt x="2797" y="19484"/>
                    <a:pt x="0" y="16718"/>
                    <a:pt x="0" y="13313"/>
                  </a:cubicBezTo>
                  <a:cubicBezTo>
                    <a:pt x="0" y="10456"/>
                    <a:pt x="1946" y="8055"/>
                    <a:pt x="4560" y="7326"/>
                  </a:cubicBezTo>
                  <a:lnTo>
                    <a:pt x="4560" y="1125"/>
                  </a:lnTo>
                  <a:lnTo>
                    <a:pt x="4408" y="1125"/>
                  </a:lnTo>
                  <a:cubicBezTo>
                    <a:pt x="4104" y="1125"/>
                    <a:pt x="3860" y="882"/>
                    <a:pt x="3860" y="608"/>
                  </a:cubicBezTo>
                  <a:lnTo>
                    <a:pt x="3860" y="517"/>
                  </a:lnTo>
                  <a:cubicBezTo>
                    <a:pt x="3860" y="213"/>
                    <a:pt x="4104" y="0"/>
                    <a:pt x="4408" y="0"/>
                  </a:cubicBezTo>
                  <a:lnTo>
                    <a:pt x="8146" y="0"/>
                  </a:lnTo>
                  <a:cubicBezTo>
                    <a:pt x="8420" y="0"/>
                    <a:pt x="8663" y="213"/>
                    <a:pt x="8663" y="517"/>
                  </a:cubicBezTo>
                  <a:lnTo>
                    <a:pt x="8663" y="608"/>
                  </a:lnTo>
                  <a:cubicBezTo>
                    <a:pt x="8663" y="882"/>
                    <a:pt x="8420" y="1125"/>
                    <a:pt x="8146" y="1125"/>
                  </a:cubicBezTo>
                  <a:lnTo>
                    <a:pt x="8025" y="1125"/>
                  </a:lnTo>
                  <a:lnTo>
                    <a:pt x="8025" y="7386"/>
                  </a:lnTo>
                  <a:cubicBezTo>
                    <a:pt x="8845" y="7629"/>
                    <a:pt x="9605" y="8055"/>
                    <a:pt x="10244" y="8602"/>
                  </a:cubicBezTo>
                  <a:lnTo>
                    <a:pt x="12827" y="6019"/>
                  </a:lnTo>
                  <a:lnTo>
                    <a:pt x="14529" y="7721"/>
                  </a:ln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58"/>
            <p:cNvSpPr/>
            <p:nvPr/>
          </p:nvSpPr>
          <p:spPr>
            <a:xfrm>
              <a:off x="1503856" y="3092217"/>
              <a:ext cx="95565" cy="34411"/>
            </a:xfrm>
            <a:custGeom>
              <a:avLst/>
              <a:gdLst/>
              <a:ahLst/>
              <a:cxnLst/>
              <a:rect l="l" t="t" r="r" b="b"/>
              <a:pathLst>
                <a:path w="5321" h="1916" extrusionOk="0">
                  <a:moveTo>
                    <a:pt x="943" y="1"/>
                  </a:moveTo>
                  <a:cubicBezTo>
                    <a:pt x="426" y="1"/>
                    <a:pt x="1" y="426"/>
                    <a:pt x="1" y="943"/>
                  </a:cubicBezTo>
                  <a:cubicBezTo>
                    <a:pt x="1" y="1490"/>
                    <a:pt x="426" y="1916"/>
                    <a:pt x="943" y="1916"/>
                  </a:cubicBezTo>
                  <a:lnTo>
                    <a:pt x="4347" y="1916"/>
                  </a:lnTo>
                  <a:cubicBezTo>
                    <a:pt x="4895" y="1916"/>
                    <a:pt x="5320" y="1490"/>
                    <a:pt x="5320" y="943"/>
                  </a:cubicBezTo>
                  <a:cubicBezTo>
                    <a:pt x="5320" y="426"/>
                    <a:pt x="4895" y="1"/>
                    <a:pt x="434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58"/>
            <p:cNvSpPr/>
            <p:nvPr/>
          </p:nvSpPr>
          <p:spPr>
            <a:xfrm>
              <a:off x="1340106" y="3099311"/>
              <a:ext cx="27299" cy="2731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1"/>
                    <a:pt x="760" y="1521"/>
                  </a:cubicBezTo>
                  <a:cubicBezTo>
                    <a:pt x="1155" y="1521"/>
                    <a:pt x="1520" y="1156"/>
                    <a:pt x="1520" y="761"/>
                  </a:cubicBezTo>
                  <a:cubicBezTo>
                    <a:pt x="1520" y="335"/>
                    <a:pt x="1155" y="1"/>
                    <a:pt x="76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58"/>
            <p:cNvSpPr/>
            <p:nvPr/>
          </p:nvSpPr>
          <p:spPr>
            <a:xfrm>
              <a:off x="1465100" y="3194852"/>
              <a:ext cx="183443" cy="156683"/>
            </a:xfrm>
            <a:custGeom>
              <a:avLst/>
              <a:gdLst/>
              <a:ahLst/>
              <a:cxnLst/>
              <a:rect l="l" t="t" r="r" b="b"/>
              <a:pathLst>
                <a:path w="10214" h="8724" extrusionOk="0">
                  <a:moveTo>
                    <a:pt x="8998" y="0"/>
                  </a:moveTo>
                  <a:cubicBezTo>
                    <a:pt x="8360" y="152"/>
                    <a:pt x="7387" y="487"/>
                    <a:pt x="6323" y="1125"/>
                  </a:cubicBezTo>
                  <a:cubicBezTo>
                    <a:pt x="4469" y="2219"/>
                    <a:pt x="3861" y="3313"/>
                    <a:pt x="2524" y="3405"/>
                  </a:cubicBezTo>
                  <a:cubicBezTo>
                    <a:pt x="2470" y="3408"/>
                    <a:pt x="2414" y="3410"/>
                    <a:pt x="2355" y="3410"/>
                  </a:cubicBezTo>
                  <a:cubicBezTo>
                    <a:pt x="1847" y="3410"/>
                    <a:pt x="1143" y="3271"/>
                    <a:pt x="244" y="2645"/>
                  </a:cubicBezTo>
                  <a:cubicBezTo>
                    <a:pt x="122" y="3161"/>
                    <a:pt x="1" y="3982"/>
                    <a:pt x="244" y="4924"/>
                  </a:cubicBezTo>
                  <a:cubicBezTo>
                    <a:pt x="730" y="6778"/>
                    <a:pt x="2463" y="8724"/>
                    <a:pt x="4773" y="8724"/>
                  </a:cubicBezTo>
                  <a:cubicBezTo>
                    <a:pt x="4786" y="8724"/>
                    <a:pt x="4799" y="8724"/>
                    <a:pt x="4812" y="8724"/>
                  </a:cubicBezTo>
                  <a:cubicBezTo>
                    <a:pt x="7945" y="8724"/>
                    <a:pt x="9302" y="5136"/>
                    <a:pt x="9363" y="4924"/>
                  </a:cubicBezTo>
                  <a:cubicBezTo>
                    <a:pt x="10214" y="2553"/>
                    <a:pt x="9211" y="426"/>
                    <a:pt x="8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58"/>
            <p:cNvSpPr/>
            <p:nvPr/>
          </p:nvSpPr>
          <p:spPr>
            <a:xfrm>
              <a:off x="1562276" y="2959034"/>
              <a:ext cx="299178" cy="481508"/>
            </a:xfrm>
            <a:custGeom>
              <a:avLst/>
              <a:gdLst/>
              <a:ahLst/>
              <a:cxnLst/>
              <a:rect l="l" t="t" r="r" b="b"/>
              <a:pathLst>
                <a:path w="16658" h="26810" fill="none" extrusionOk="0">
                  <a:moveTo>
                    <a:pt x="0" y="3344"/>
                  </a:moveTo>
                  <a:lnTo>
                    <a:pt x="2766" y="395"/>
                  </a:lnTo>
                  <a:cubicBezTo>
                    <a:pt x="3009" y="152"/>
                    <a:pt x="3344" y="0"/>
                    <a:pt x="3708" y="0"/>
                  </a:cubicBezTo>
                  <a:lnTo>
                    <a:pt x="4651" y="31"/>
                  </a:lnTo>
                  <a:cubicBezTo>
                    <a:pt x="5319" y="31"/>
                    <a:pt x="5897" y="578"/>
                    <a:pt x="5897" y="1277"/>
                  </a:cubicBezTo>
                  <a:lnTo>
                    <a:pt x="5897" y="2098"/>
                  </a:lnTo>
                  <a:cubicBezTo>
                    <a:pt x="5897" y="2797"/>
                    <a:pt x="6444" y="3344"/>
                    <a:pt x="7143" y="3344"/>
                  </a:cubicBezTo>
                  <a:lnTo>
                    <a:pt x="7265" y="3344"/>
                  </a:lnTo>
                  <a:cubicBezTo>
                    <a:pt x="7964" y="3344"/>
                    <a:pt x="8541" y="2797"/>
                    <a:pt x="8541" y="2098"/>
                  </a:cubicBezTo>
                  <a:lnTo>
                    <a:pt x="8541" y="1247"/>
                  </a:lnTo>
                  <a:cubicBezTo>
                    <a:pt x="8541" y="547"/>
                    <a:pt x="9089" y="0"/>
                    <a:pt x="9788" y="0"/>
                  </a:cubicBezTo>
                  <a:lnTo>
                    <a:pt x="10031" y="0"/>
                  </a:lnTo>
                  <a:cubicBezTo>
                    <a:pt x="10700" y="0"/>
                    <a:pt x="11277" y="547"/>
                    <a:pt x="11277" y="1247"/>
                  </a:cubicBezTo>
                  <a:lnTo>
                    <a:pt x="11277" y="2098"/>
                  </a:lnTo>
                  <a:cubicBezTo>
                    <a:pt x="11277" y="2797"/>
                    <a:pt x="11824" y="3344"/>
                    <a:pt x="12523" y="3344"/>
                  </a:cubicBezTo>
                  <a:lnTo>
                    <a:pt x="12523" y="3344"/>
                  </a:lnTo>
                  <a:cubicBezTo>
                    <a:pt x="13222" y="3344"/>
                    <a:pt x="13769" y="2797"/>
                    <a:pt x="13769" y="2098"/>
                  </a:cubicBezTo>
                  <a:lnTo>
                    <a:pt x="13769" y="1277"/>
                  </a:lnTo>
                  <a:cubicBezTo>
                    <a:pt x="13769" y="578"/>
                    <a:pt x="14347" y="0"/>
                    <a:pt x="15046" y="31"/>
                  </a:cubicBezTo>
                  <a:lnTo>
                    <a:pt x="15411" y="31"/>
                  </a:lnTo>
                  <a:cubicBezTo>
                    <a:pt x="16110" y="31"/>
                    <a:pt x="16657" y="578"/>
                    <a:pt x="16657" y="1277"/>
                  </a:cubicBezTo>
                  <a:lnTo>
                    <a:pt x="16657" y="7143"/>
                  </a:lnTo>
                  <a:cubicBezTo>
                    <a:pt x="16657" y="7812"/>
                    <a:pt x="16080" y="8390"/>
                    <a:pt x="15380" y="8390"/>
                  </a:cubicBezTo>
                  <a:lnTo>
                    <a:pt x="11885" y="8390"/>
                  </a:lnTo>
                  <a:cubicBezTo>
                    <a:pt x="11186" y="8390"/>
                    <a:pt x="10608" y="8967"/>
                    <a:pt x="10608" y="9636"/>
                  </a:cubicBezTo>
                  <a:lnTo>
                    <a:pt x="10669" y="15563"/>
                  </a:lnTo>
                  <a:lnTo>
                    <a:pt x="10548" y="26809"/>
                  </a:lnTo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58"/>
            <p:cNvSpPr/>
            <p:nvPr/>
          </p:nvSpPr>
          <p:spPr>
            <a:xfrm>
              <a:off x="1498953" y="3528366"/>
              <a:ext cx="107006" cy="42062"/>
            </a:xfrm>
            <a:custGeom>
              <a:avLst/>
              <a:gdLst/>
              <a:ahLst/>
              <a:cxnLst/>
              <a:rect l="l" t="t" r="r" b="b"/>
              <a:pathLst>
                <a:path w="5958" h="2342" extrusionOk="0">
                  <a:moveTo>
                    <a:pt x="0" y="1"/>
                  </a:moveTo>
                  <a:lnTo>
                    <a:pt x="0" y="2341"/>
                  </a:lnTo>
                  <a:lnTo>
                    <a:pt x="5958" y="2341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58"/>
            <p:cNvSpPr/>
            <p:nvPr/>
          </p:nvSpPr>
          <p:spPr>
            <a:xfrm>
              <a:off x="1503856" y="3487438"/>
              <a:ext cx="95565" cy="42044"/>
            </a:xfrm>
            <a:custGeom>
              <a:avLst/>
              <a:gdLst/>
              <a:ahLst/>
              <a:cxnLst/>
              <a:rect l="l" t="t" r="r" b="b"/>
              <a:pathLst>
                <a:path w="5321" h="2341" extrusionOk="0">
                  <a:moveTo>
                    <a:pt x="2311" y="0"/>
                  </a:moveTo>
                  <a:cubicBezTo>
                    <a:pt x="1034" y="0"/>
                    <a:pt x="1" y="1064"/>
                    <a:pt x="1" y="2341"/>
                  </a:cubicBezTo>
                  <a:lnTo>
                    <a:pt x="5320" y="2341"/>
                  </a:lnTo>
                  <a:cubicBezTo>
                    <a:pt x="5320" y="1034"/>
                    <a:pt x="4256" y="0"/>
                    <a:pt x="298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58"/>
            <p:cNvSpPr/>
            <p:nvPr/>
          </p:nvSpPr>
          <p:spPr>
            <a:xfrm>
              <a:off x="1534440" y="3385898"/>
              <a:ext cx="36046" cy="101007"/>
            </a:xfrm>
            <a:custGeom>
              <a:avLst/>
              <a:gdLst/>
              <a:ahLst/>
              <a:cxnLst/>
              <a:rect l="l" t="t" r="r" b="b"/>
              <a:pathLst>
                <a:path w="2007" h="5624" fill="none" extrusionOk="0">
                  <a:moveTo>
                    <a:pt x="2006" y="2797"/>
                  </a:moveTo>
                  <a:cubicBezTo>
                    <a:pt x="2006" y="4378"/>
                    <a:pt x="1550" y="5624"/>
                    <a:pt x="1003" y="5624"/>
                  </a:cubicBezTo>
                  <a:cubicBezTo>
                    <a:pt x="456" y="5624"/>
                    <a:pt x="0" y="4378"/>
                    <a:pt x="0" y="2797"/>
                  </a:cubicBezTo>
                  <a:cubicBezTo>
                    <a:pt x="0" y="1247"/>
                    <a:pt x="456" y="1"/>
                    <a:pt x="1003" y="1"/>
                  </a:cubicBezTo>
                  <a:cubicBezTo>
                    <a:pt x="1550" y="1"/>
                    <a:pt x="2006" y="1247"/>
                    <a:pt x="2006" y="2797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58"/>
            <p:cNvSpPr/>
            <p:nvPr/>
          </p:nvSpPr>
          <p:spPr>
            <a:xfrm>
              <a:off x="1540438" y="3419194"/>
              <a:ext cx="24030" cy="67709"/>
            </a:xfrm>
            <a:custGeom>
              <a:avLst/>
              <a:gdLst/>
              <a:ahLst/>
              <a:cxnLst/>
              <a:rect l="l" t="t" r="r" b="b"/>
              <a:pathLst>
                <a:path w="1338" h="3770" extrusionOk="0">
                  <a:moveTo>
                    <a:pt x="669" y="1"/>
                  </a:moveTo>
                  <a:cubicBezTo>
                    <a:pt x="304" y="1"/>
                    <a:pt x="0" y="852"/>
                    <a:pt x="0" y="1885"/>
                  </a:cubicBezTo>
                  <a:cubicBezTo>
                    <a:pt x="0" y="2919"/>
                    <a:pt x="304" y="3770"/>
                    <a:pt x="669" y="3770"/>
                  </a:cubicBezTo>
                  <a:cubicBezTo>
                    <a:pt x="1034" y="3770"/>
                    <a:pt x="1338" y="2919"/>
                    <a:pt x="1338" y="1885"/>
                  </a:cubicBezTo>
                  <a:cubicBezTo>
                    <a:pt x="1338" y="852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58"/>
            <p:cNvSpPr/>
            <p:nvPr/>
          </p:nvSpPr>
          <p:spPr>
            <a:xfrm>
              <a:off x="1642517" y="3314386"/>
              <a:ext cx="220010" cy="251691"/>
            </a:xfrm>
            <a:custGeom>
              <a:avLst/>
              <a:gdLst/>
              <a:ahLst/>
              <a:cxnLst/>
              <a:rect l="l" t="t" r="r" b="b"/>
              <a:pathLst>
                <a:path w="12250" h="14014" fill="none" extrusionOk="0">
                  <a:moveTo>
                    <a:pt x="11368" y="14013"/>
                  </a:moveTo>
                  <a:lnTo>
                    <a:pt x="912" y="14013"/>
                  </a:lnTo>
                  <a:cubicBezTo>
                    <a:pt x="335" y="14013"/>
                    <a:pt x="0" y="13405"/>
                    <a:pt x="335" y="12919"/>
                  </a:cubicBezTo>
                  <a:lnTo>
                    <a:pt x="5107" y="6080"/>
                  </a:lnTo>
                  <a:lnTo>
                    <a:pt x="5107" y="943"/>
                  </a:lnTo>
                  <a:lnTo>
                    <a:pt x="4894" y="943"/>
                  </a:lnTo>
                  <a:cubicBezTo>
                    <a:pt x="4651" y="943"/>
                    <a:pt x="4438" y="730"/>
                    <a:pt x="4438" y="457"/>
                  </a:cubicBezTo>
                  <a:cubicBezTo>
                    <a:pt x="4438" y="214"/>
                    <a:pt x="4651" y="1"/>
                    <a:pt x="4894" y="1"/>
                  </a:cubicBezTo>
                  <a:lnTo>
                    <a:pt x="7326" y="1"/>
                  </a:lnTo>
                  <a:cubicBezTo>
                    <a:pt x="7569" y="1"/>
                    <a:pt x="7782" y="214"/>
                    <a:pt x="7782" y="457"/>
                  </a:cubicBezTo>
                  <a:cubicBezTo>
                    <a:pt x="7782" y="730"/>
                    <a:pt x="7569" y="943"/>
                    <a:pt x="7326" y="943"/>
                  </a:cubicBezTo>
                  <a:lnTo>
                    <a:pt x="7174" y="943"/>
                  </a:lnTo>
                  <a:lnTo>
                    <a:pt x="7174" y="6141"/>
                  </a:lnTo>
                  <a:lnTo>
                    <a:pt x="11946" y="12919"/>
                  </a:lnTo>
                  <a:cubicBezTo>
                    <a:pt x="12250" y="13405"/>
                    <a:pt x="11916" y="14013"/>
                    <a:pt x="11368" y="14013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58"/>
            <p:cNvSpPr/>
            <p:nvPr/>
          </p:nvSpPr>
          <p:spPr>
            <a:xfrm>
              <a:off x="1668529" y="3495071"/>
              <a:ext cx="169255" cy="54616"/>
            </a:xfrm>
            <a:custGeom>
              <a:avLst/>
              <a:gdLst/>
              <a:ahLst/>
              <a:cxnLst/>
              <a:rect l="l" t="t" r="r" b="b"/>
              <a:pathLst>
                <a:path w="9424" h="3041" extrusionOk="0">
                  <a:moveTo>
                    <a:pt x="2189" y="1"/>
                  </a:moveTo>
                  <a:lnTo>
                    <a:pt x="244" y="2341"/>
                  </a:lnTo>
                  <a:cubicBezTo>
                    <a:pt x="1" y="2615"/>
                    <a:pt x="213" y="3040"/>
                    <a:pt x="548" y="3040"/>
                  </a:cubicBezTo>
                  <a:lnTo>
                    <a:pt x="8876" y="3040"/>
                  </a:lnTo>
                  <a:cubicBezTo>
                    <a:pt x="9241" y="3040"/>
                    <a:pt x="9423" y="2615"/>
                    <a:pt x="9180" y="2341"/>
                  </a:cubicBezTo>
                  <a:lnTo>
                    <a:pt x="7326" y="92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0" name="Google Shape;4010;p58"/>
          <p:cNvGrpSpPr/>
          <p:nvPr/>
        </p:nvGrpSpPr>
        <p:grpSpPr>
          <a:xfrm>
            <a:off x="2984286" y="2348755"/>
            <a:ext cx="971682" cy="1228302"/>
            <a:chOff x="2984286" y="2348755"/>
            <a:chExt cx="971682" cy="1228302"/>
          </a:xfrm>
        </p:grpSpPr>
        <p:sp>
          <p:nvSpPr>
            <p:cNvPr id="4011" name="Google Shape;4011;p58"/>
            <p:cNvSpPr/>
            <p:nvPr/>
          </p:nvSpPr>
          <p:spPr>
            <a:xfrm>
              <a:off x="3582015" y="2915358"/>
              <a:ext cx="220010" cy="252230"/>
            </a:xfrm>
            <a:custGeom>
              <a:avLst/>
              <a:gdLst/>
              <a:ahLst/>
              <a:cxnLst/>
              <a:rect l="l" t="t" r="r" b="b"/>
              <a:pathLst>
                <a:path w="12250" h="14044" fill="none" extrusionOk="0">
                  <a:moveTo>
                    <a:pt x="11368" y="14043"/>
                  </a:moveTo>
                  <a:lnTo>
                    <a:pt x="882" y="14043"/>
                  </a:lnTo>
                  <a:cubicBezTo>
                    <a:pt x="335" y="14043"/>
                    <a:pt x="0" y="13405"/>
                    <a:pt x="335" y="12949"/>
                  </a:cubicBezTo>
                  <a:lnTo>
                    <a:pt x="5107" y="6080"/>
                  </a:lnTo>
                  <a:lnTo>
                    <a:pt x="5107" y="943"/>
                  </a:lnTo>
                  <a:lnTo>
                    <a:pt x="4894" y="943"/>
                  </a:lnTo>
                  <a:cubicBezTo>
                    <a:pt x="4651" y="943"/>
                    <a:pt x="4438" y="730"/>
                    <a:pt x="4438" y="457"/>
                  </a:cubicBezTo>
                  <a:cubicBezTo>
                    <a:pt x="4438" y="213"/>
                    <a:pt x="4651" y="1"/>
                    <a:pt x="4894" y="1"/>
                  </a:cubicBezTo>
                  <a:lnTo>
                    <a:pt x="7295" y="1"/>
                  </a:lnTo>
                  <a:cubicBezTo>
                    <a:pt x="7569" y="1"/>
                    <a:pt x="7782" y="213"/>
                    <a:pt x="7782" y="457"/>
                  </a:cubicBezTo>
                  <a:cubicBezTo>
                    <a:pt x="7782" y="730"/>
                    <a:pt x="7569" y="943"/>
                    <a:pt x="7295" y="943"/>
                  </a:cubicBezTo>
                  <a:lnTo>
                    <a:pt x="7174" y="943"/>
                  </a:lnTo>
                  <a:lnTo>
                    <a:pt x="7174" y="6141"/>
                  </a:lnTo>
                  <a:lnTo>
                    <a:pt x="11915" y="12949"/>
                  </a:lnTo>
                  <a:cubicBezTo>
                    <a:pt x="12250" y="13405"/>
                    <a:pt x="11915" y="14043"/>
                    <a:pt x="11368" y="14043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58"/>
            <p:cNvSpPr/>
            <p:nvPr/>
          </p:nvSpPr>
          <p:spPr>
            <a:xfrm>
              <a:off x="3755050" y="2404427"/>
              <a:ext cx="200919" cy="325920"/>
            </a:xfrm>
            <a:custGeom>
              <a:avLst/>
              <a:gdLst/>
              <a:ahLst/>
              <a:cxnLst/>
              <a:rect l="l" t="t" r="r" b="b"/>
              <a:pathLst>
                <a:path w="11187" h="18147" fill="none" extrusionOk="0">
                  <a:moveTo>
                    <a:pt x="11186" y="12554"/>
                  </a:moveTo>
                  <a:cubicBezTo>
                    <a:pt x="11186" y="15624"/>
                    <a:pt x="8694" y="18147"/>
                    <a:pt x="5594" y="18147"/>
                  </a:cubicBezTo>
                  <a:cubicBezTo>
                    <a:pt x="2493" y="18147"/>
                    <a:pt x="1" y="15624"/>
                    <a:pt x="1" y="12554"/>
                  </a:cubicBezTo>
                  <a:cubicBezTo>
                    <a:pt x="1" y="10061"/>
                    <a:pt x="1642" y="7934"/>
                    <a:pt x="3891" y="7204"/>
                  </a:cubicBezTo>
                  <a:lnTo>
                    <a:pt x="3891" y="0"/>
                  </a:lnTo>
                  <a:lnTo>
                    <a:pt x="7357" y="0"/>
                  </a:lnTo>
                  <a:lnTo>
                    <a:pt x="7357" y="7235"/>
                  </a:lnTo>
                  <a:cubicBezTo>
                    <a:pt x="9575" y="7964"/>
                    <a:pt x="11186" y="10061"/>
                    <a:pt x="11186" y="1255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58"/>
            <p:cNvSpPr/>
            <p:nvPr/>
          </p:nvSpPr>
          <p:spPr>
            <a:xfrm>
              <a:off x="3535070" y="2348755"/>
              <a:ext cx="18" cy="1228302"/>
            </a:xfrm>
            <a:custGeom>
              <a:avLst/>
              <a:gdLst/>
              <a:ahLst/>
              <a:cxnLst/>
              <a:rect l="l" t="t" r="r" b="b"/>
              <a:pathLst>
                <a:path w="1" h="68391" extrusionOk="0">
                  <a:moveTo>
                    <a:pt x="0" y="0"/>
                  </a:moveTo>
                  <a:lnTo>
                    <a:pt x="0" y="6839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58"/>
            <p:cNvSpPr/>
            <p:nvPr/>
          </p:nvSpPr>
          <p:spPr>
            <a:xfrm>
              <a:off x="3535070" y="2348755"/>
              <a:ext cx="18" cy="1228302"/>
            </a:xfrm>
            <a:custGeom>
              <a:avLst/>
              <a:gdLst/>
              <a:ahLst/>
              <a:cxnLst/>
              <a:rect l="l" t="t" r="r" b="b"/>
              <a:pathLst>
                <a:path w="1" h="68391" fill="none" extrusionOk="0">
                  <a:moveTo>
                    <a:pt x="0" y="0"/>
                  </a:moveTo>
                  <a:lnTo>
                    <a:pt x="0" y="68390"/>
                  </a:lnTo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58"/>
            <p:cNvSpPr/>
            <p:nvPr/>
          </p:nvSpPr>
          <p:spPr>
            <a:xfrm>
              <a:off x="3389872" y="2459561"/>
              <a:ext cx="549199" cy="18"/>
            </a:xfrm>
            <a:custGeom>
              <a:avLst/>
              <a:gdLst/>
              <a:ahLst/>
              <a:cxnLst/>
              <a:rect l="l" t="t" r="r" b="b"/>
              <a:pathLst>
                <a:path w="30579" h="1" extrusionOk="0">
                  <a:moveTo>
                    <a:pt x="0" y="0"/>
                  </a:moveTo>
                  <a:lnTo>
                    <a:pt x="3057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58"/>
            <p:cNvSpPr/>
            <p:nvPr/>
          </p:nvSpPr>
          <p:spPr>
            <a:xfrm>
              <a:off x="3389872" y="2459561"/>
              <a:ext cx="549199" cy="18"/>
            </a:xfrm>
            <a:custGeom>
              <a:avLst/>
              <a:gdLst/>
              <a:ahLst/>
              <a:cxnLst/>
              <a:rect l="l" t="t" r="r" b="b"/>
              <a:pathLst>
                <a:path w="30579" h="1" fill="none" extrusionOk="0">
                  <a:moveTo>
                    <a:pt x="0" y="0"/>
                  </a:moveTo>
                  <a:lnTo>
                    <a:pt x="30578" y="0"/>
                  </a:lnTo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58"/>
            <p:cNvSpPr/>
            <p:nvPr/>
          </p:nvSpPr>
          <p:spPr>
            <a:xfrm>
              <a:off x="2984286" y="2705203"/>
              <a:ext cx="709151" cy="18"/>
            </a:xfrm>
            <a:custGeom>
              <a:avLst/>
              <a:gdLst/>
              <a:ahLst/>
              <a:cxnLst/>
              <a:rect l="l" t="t" r="r" b="b"/>
              <a:pathLst>
                <a:path w="39485" h="1" extrusionOk="0">
                  <a:moveTo>
                    <a:pt x="0" y="0"/>
                  </a:moveTo>
                  <a:lnTo>
                    <a:pt x="39484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58"/>
            <p:cNvSpPr/>
            <p:nvPr/>
          </p:nvSpPr>
          <p:spPr>
            <a:xfrm>
              <a:off x="2984286" y="2705203"/>
              <a:ext cx="709151" cy="18"/>
            </a:xfrm>
            <a:custGeom>
              <a:avLst/>
              <a:gdLst/>
              <a:ahLst/>
              <a:cxnLst/>
              <a:rect l="l" t="t" r="r" b="b"/>
              <a:pathLst>
                <a:path w="39485" h="1" fill="none" extrusionOk="0">
                  <a:moveTo>
                    <a:pt x="0" y="0"/>
                  </a:moveTo>
                  <a:lnTo>
                    <a:pt x="39484" y="0"/>
                  </a:lnTo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58"/>
            <p:cNvSpPr/>
            <p:nvPr/>
          </p:nvSpPr>
          <p:spPr>
            <a:xfrm>
              <a:off x="3260496" y="3005421"/>
              <a:ext cx="549199" cy="18"/>
            </a:xfrm>
            <a:custGeom>
              <a:avLst/>
              <a:gdLst/>
              <a:ahLst/>
              <a:cxnLst/>
              <a:rect l="l" t="t" r="r" b="b"/>
              <a:pathLst>
                <a:path w="30579" h="1" extrusionOk="0">
                  <a:moveTo>
                    <a:pt x="0" y="1"/>
                  </a:moveTo>
                  <a:lnTo>
                    <a:pt x="30578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58"/>
            <p:cNvSpPr/>
            <p:nvPr/>
          </p:nvSpPr>
          <p:spPr>
            <a:xfrm>
              <a:off x="3260496" y="3005421"/>
              <a:ext cx="549199" cy="18"/>
            </a:xfrm>
            <a:custGeom>
              <a:avLst/>
              <a:gdLst/>
              <a:ahLst/>
              <a:cxnLst/>
              <a:rect l="l" t="t" r="r" b="b"/>
              <a:pathLst>
                <a:path w="30579" h="1" fill="none" extrusionOk="0">
                  <a:moveTo>
                    <a:pt x="0" y="1"/>
                  </a:moveTo>
                  <a:lnTo>
                    <a:pt x="30578" y="1"/>
                  </a:lnTo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58"/>
            <p:cNvSpPr/>
            <p:nvPr/>
          </p:nvSpPr>
          <p:spPr>
            <a:xfrm>
              <a:off x="3176430" y="2659893"/>
              <a:ext cx="58981" cy="222201"/>
            </a:xfrm>
            <a:custGeom>
              <a:avLst/>
              <a:gdLst/>
              <a:ahLst/>
              <a:cxnLst/>
              <a:rect l="l" t="t" r="r" b="b"/>
              <a:pathLst>
                <a:path w="3284" h="12372" extrusionOk="0">
                  <a:moveTo>
                    <a:pt x="0" y="1"/>
                  </a:moveTo>
                  <a:lnTo>
                    <a:pt x="0" y="10730"/>
                  </a:lnTo>
                  <a:cubicBezTo>
                    <a:pt x="0" y="11642"/>
                    <a:pt x="760" y="12372"/>
                    <a:pt x="1642" y="12372"/>
                  </a:cubicBezTo>
                  <a:cubicBezTo>
                    <a:pt x="2554" y="12372"/>
                    <a:pt x="3283" y="11642"/>
                    <a:pt x="3283" y="10730"/>
                  </a:cubicBezTo>
                  <a:lnTo>
                    <a:pt x="3283" y="1"/>
                  </a:lnTo>
                  <a:close/>
                </a:path>
              </a:pathLst>
            </a:custGeom>
            <a:solidFill>
              <a:schemeClr val="accent1"/>
            </a:solidFill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58"/>
            <p:cNvSpPr/>
            <p:nvPr/>
          </p:nvSpPr>
          <p:spPr>
            <a:xfrm>
              <a:off x="3186792" y="2740133"/>
              <a:ext cx="38776" cy="127211"/>
            </a:xfrm>
            <a:custGeom>
              <a:avLst/>
              <a:gdLst/>
              <a:ahLst/>
              <a:cxnLst/>
              <a:rect l="l" t="t" r="r" b="b"/>
              <a:pathLst>
                <a:path w="2159" h="7083" extrusionOk="0">
                  <a:moveTo>
                    <a:pt x="1" y="1"/>
                  </a:moveTo>
                  <a:lnTo>
                    <a:pt x="1" y="5989"/>
                  </a:lnTo>
                  <a:cubicBezTo>
                    <a:pt x="1" y="6597"/>
                    <a:pt x="487" y="7083"/>
                    <a:pt x="1065" y="7083"/>
                  </a:cubicBezTo>
                  <a:cubicBezTo>
                    <a:pt x="1673" y="7083"/>
                    <a:pt x="2159" y="6597"/>
                    <a:pt x="2159" y="5989"/>
                  </a:cubicBezTo>
                  <a:lnTo>
                    <a:pt x="21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58"/>
            <p:cNvSpPr/>
            <p:nvPr/>
          </p:nvSpPr>
          <p:spPr>
            <a:xfrm>
              <a:off x="3292696" y="2659893"/>
              <a:ext cx="58981" cy="222201"/>
            </a:xfrm>
            <a:custGeom>
              <a:avLst/>
              <a:gdLst/>
              <a:ahLst/>
              <a:cxnLst/>
              <a:rect l="l" t="t" r="r" b="b"/>
              <a:pathLst>
                <a:path w="3284" h="12372" extrusionOk="0">
                  <a:moveTo>
                    <a:pt x="1" y="1"/>
                  </a:moveTo>
                  <a:lnTo>
                    <a:pt x="1" y="10730"/>
                  </a:lnTo>
                  <a:cubicBezTo>
                    <a:pt x="1" y="11642"/>
                    <a:pt x="730" y="12372"/>
                    <a:pt x="1642" y="12372"/>
                  </a:cubicBezTo>
                  <a:cubicBezTo>
                    <a:pt x="2554" y="12372"/>
                    <a:pt x="3283" y="11642"/>
                    <a:pt x="3283" y="10730"/>
                  </a:cubicBezTo>
                  <a:lnTo>
                    <a:pt x="3283" y="1"/>
                  </a:lnTo>
                  <a:close/>
                </a:path>
              </a:pathLst>
            </a:custGeom>
            <a:solidFill>
              <a:schemeClr val="accent1"/>
            </a:solidFill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58"/>
            <p:cNvSpPr/>
            <p:nvPr/>
          </p:nvSpPr>
          <p:spPr>
            <a:xfrm>
              <a:off x="3302520" y="2740133"/>
              <a:ext cx="39332" cy="127211"/>
            </a:xfrm>
            <a:custGeom>
              <a:avLst/>
              <a:gdLst/>
              <a:ahLst/>
              <a:cxnLst/>
              <a:rect l="l" t="t" r="r" b="b"/>
              <a:pathLst>
                <a:path w="2190" h="7083" extrusionOk="0">
                  <a:moveTo>
                    <a:pt x="1" y="1"/>
                  </a:moveTo>
                  <a:lnTo>
                    <a:pt x="1" y="5989"/>
                  </a:lnTo>
                  <a:cubicBezTo>
                    <a:pt x="1" y="6597"/>
                    <a:pt x="487" y="7083"/>
                    <a:pt x="1095" y="7083"/>
                  </a:cubicBezTo>
                  <a:cubicBezTo>
                    <a:pt x="1703" y="7083"/>
                    <a:pt x="2189" y="6597"/>
                    <a:pt x="2189" y="5989"/>
                  </a:cubicBezTo>
                  <a:lnTo>
                    <a:pt x="21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58"/>
            <p:cNvSpPr/>
            <p:nvPr/>
          </p:nvSpPr>
          <p:spPr>
            <a:xfrm>
              <a:off x="3429166" y="2400602"/>
              <a:ext cx="58981" cy="222201"/>
            </a:xfrm>
            <a:custGeom>
              <a:avLst/>
              <a:gdLst/>
              <a:ahLst/>
              <a:cxnLst/>
              <a:rect l="l" t="t" r="r" b="b"/>
              <a:pathLst>
                <a:path w="3284" h="12372" extrusionOk="0">
                  <a:moveTo>
                    <a:pt x="1" y="1"/>
                  </a:moveTo>
                  <a:lnTo>
                    <a:pt x="1" y="10730"/>
                  </a:lnTo>
                  <a:cubicBezTo>
                    <a:pt x="1" y="11642"/>
                    <a:pt x="730" y="12372"/>
                    <a:pt x="1642" y="12372"/>
                  </a:cubicBezTo>
                  <a:cubicBezTo>
                    <a:pt x="2554" y="12372"/>
                    <a:pt x="3283" y="11642"/>
                    <a:pt x="3283" y="10730"/>
                  </a:cubicBezTo>
                  <a:lnTo>
                    <a:pt x="3283" y="1"/>
                  </a:lnTo>
                  <a:close/>
                </a:path>
              </a:pathLst>
            </a:custGeom>
            <a:solidFill>
              <a:schemeClr val="accent1"/>
            </a:solidFill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58"/>
            <p:cNvSpPr/>
            <p:nvPr/>
          </p:nvSpPr>
          <p:spPr>
            <a:xfrm>
              <a:off x="3438990" y="2480842"/>
              <a:ext cx="39332" cy="127211"/>
            </a:xfrm>
            <a:custGeom>
              <a:avLst/>
              <a:gdLst/>
              <a:ahLst/>
              <a:cxnLst/>
              <a:rect l="l" t="t" r="r" b="b"/>
              <a:pathLst>
                <a:path w="2190" h="7083" extrusionOk="0">
                  <a:moveTo>
                    <a:pt x="1" y="1"/>
                  </a:moveTo>
                  <a:lnTo>
                    <a:pt x="1" y="5989"/>
                  </a:lnTo>
                  <a:cubicBezTo>
                    <a:pt x="1" y="6597"/>
                    <a:pt x="487" y="7083"/>
                    <a:pt x="1095" y="7083"/>
                  </a:cubicBezTo>
                  <a:cubicBezTo>
                    <a:pt x="1703" y="7083"/>
                    <a:pt x="2189" y="6597"/>
                    <a:pt x="2189" y="5989"/>
                  </a:cubicBez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58"/>
            <p:cNvSpPr/>
            <p:nvPr/>
          </p:nvSpPr>
          <p:spPr>
            <a:xfrm>
              <a:off x="3779079" y="2635325"/>
              <a:ext cx="150128" cy="74803"/>
            </a:xfrm>
            <a:custGeom>
              <a:avLst/>
              <a:gdLst/>
              <a:ahLst/>
              <a:cxnLst/>
              <a:rect l="l" t="t" r="r" b="b"/>
              <a:pathLst>
                <a:path w="8359" h="4165" extrusionOk="0">
                  <a:moveTo>
                    <a:pt x="0" y="1"/>
                  </a:moveTo>
                  <a:cubicBezTo>
                    <a:pt x="0" y="2311"/>
                    <a:pt x="1885" y="4165"/>
                    <a:pt x="4195" y="4165"/>
                  </a:cubicBezTo>
                  <a:cubicBezTo>
                    <a:pt x="6505" y="4165"/>
                    <a:pt x="8359" y="2311"/>
                    <a:pt x="8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58"/>
            <p:cNvSpPr/>
            <p:nvPr/>
          </p:nvSpPr>
          <p:spPr>
            <a:xfrm>
              <a:off x="3155130" y="2689920"/>
              <a:ext cx="224931" cy="33855"/>
            </a:xfrm>
            <a:custGeom>
              <a:avLst/>
              <a:gdLst/>
              <a:ahLst/>
              <a:cxnLst/>
              <a:rect l="l" t="t" r="r" b="b"/>
              <a:pathLst>
                <a:path w="12524" h="1885" extrusionOk="0">
                  <a:moveTo>
                    <a:pt x="943" y="0"/>
                  </a:moveTo>
                  <a:cubicBezTo>
                    <a:pt x="426" y="0"/>
                    <a:pt x="1" y="426"/>
                    <a:pt x="1" y="943"/>
                  </a:cubicBezTo>
                  <a:cubicBezTo>
                    <a:pt x="1" y="1459"/>
                    <a:pt x="426" y="1885"/>
                    <a:pt x="943" y="1885"/>
                  </a:cubicBezTo>
                  <a:lnTo>
                    <a:pt x="11582" y="1885"/>
                  </a:lnTo>
                  <a:cubicBezTo>
                    <a:pt x="12098" y="1885"/>
                    <a:pt x="12524" y="1459"/>
                    <a:pt x="12524" y="943"/>
                  </a:cubicBezTo>
                  <a:cubicBezTo>
                    <a:pt x="12524" y="426"/>
                    <a:pt x="12098" y="0"/>
                    <a:pt x="115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58"/>
            <p:cNvSpPr/>
            <p:nvPr/>
          </p:nvSpPr>
          <p:spPr>
            <a:xfrm>
              <a:off x="3810184" y="2724527"/>
              <a:ext cx="95547" cy="34393"/>
            </a:xfrm>
            <a:custGeom>
              <a:avLst/>
              <a:gdLst/>
              <a:ahLst/>
              <a:cxnLst/>
              <a:rect l="l" t="t" r="r" b="b"/>
              <a:pathLst>
                <a:path w="5320" h="1915" extrusionOk="0">
                  <a:moveTo>
                    <a:pt x="943" y="0"/>
                  </a:moveTo>
                  <a:cubicBezTo>
                    <a:pt x="426" y="0"/>
                    <a:pt x="1" y="426"/>
                    <a:pt x="1" y="942"/>
                  </a:cubicBezTo>
                  <a:cubicBezTo>
                    <a:pt x="1" y="1489"/>
                    <a:pt x="426" y="1915"/>
                    <a:pt x="943" y="1915"/>
                  </a:cubicBezTo>
                  <a:lnTo>
                    <a:pt x="4347" y="1915"/>
                  </a:lnTo>
                  <a:cubicBezTo>
                    <a:pt x="4894" y="1915"/>
                    <a:pt x="5320" y="1489"/>
                    <a:pt x="5320" y="942"/>
                  </a:cubicBezTo>
                  <a:cubicBezTo>
                    <a:pt x="5320" y="426"/>
                    <a:pt x="4894" y="0"/>
                    <a:pt x="434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58"/>
            <p:cNvSpPr/>
            <p:nvPr/>
          </p:nvSpPr>
          <p:spPr>
            <a:xfrm>
              <a:off x="3639322" y="2996693"/>
              <a:ext cx="95565" cy="34411"/>
            </a:xfrm>
            <a:custGeom>
              <a:avLst/>
              <a:gdLst/>
              <a:ahLst/>
              <a:cxnLst/>
              <a:rect l="l" t="t" r="r" b="b"/>
              <a:pathLst>
                <a:path w="5321" h="1916" extrusionOk="0">
                  <a:moveTo>
                    <a:pt x="943" y="1"/>
                  </a:moveTo>
                  <a:cubicBezTo>
                    <a:pt x="426" y="1"/>
                    <a:pt x="1" y="426"/>
                    <a:pt x="1" y="943"/>
                  </a:cubicBezTo>
                  <a:cubicBezTo>
                    <a:pt x="1" y="1490"/>
                    <a:pt x="426" y="1916"/>
                    <a:pt x="943" y="1916"/>
                  </a:cubicBezTo>
                  <a:lnTo>
                    <a:pt x="4378" y="1916"/>
                  </a:lnTo>
                  <a:cubicBezTo>
                    <a:pt x="4895" y="1916"/>
                    <a:pt x="5320" y="1490"/>
                    <a:pt x="5320" y="943"/>
                  </a:cubicBezTo>
                  <a:cubicBezTo>
                    <a:pt x="5320" y="426"/>
                    <a:pt x="4895" y="1"/>
                    <a:pt x="437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58"/>
            <p:cNvSpPr/>
            <p:nvPr/>
          </p:nvSpPr>
          <p:spPr>
            <a:xfrm>
              <a:off x="3523595" y="2450833"/>
              <a:ext cx="27317" cy="27299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1" y="0"/>
                  </a:moveTo>
                  <a:cubicBezTo>
                    <a:pt x="335" y="0"/>
                    <a:pt x="1" y="334"/>
                    <a:pt x="1" y="760"/>
                  </a:cubicBezTo>
                  <a:cubicBezTo>
                    <a:pt x="1" y="1185"/>
                    <a:pt x="335" y="1520"/>
                    <a:pt x="761" y="1520"/>
                  </a:cubicBezTo>
                  <a:cubicBezTo>
                    <a:pt x="1156" y="1520"/>
                    <a:pt x="1521" y="1185"/>
                    <a:pt x="1521" y="760"/>
                  </a:cubicBezTo>
                  <a:cubicBezTo>
                    <a:pt x="1521" y="334"/>
                    <a:pt x="1156" y="0"/>
                    <a:pt x="76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58"/>
            <p:cNvSpPr/>
            <p:nvPr/>
          </p:nvSpPr>
          <p:spPr>
            <a:xfrm>
              <a:off x="3523595" y="2696475"/>
              <a:ext cx="27317" cy="27299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1" y="0"/>
                  </a:moveTo>
                  <a:cubicBezTo>
                    <a:pt x="335" y="0"/>
                    <a:pt x="1" y="334"/>
                    <a:pt x="1" y="760"/>
                  </a:cubicBezTo>
                  <a:cubicBezTo>
                    <a:pt x="1" y="1185"/>
                    <a:pt x="335" y="1520"/>
                    <a:pt x="761" y="1520"/>
                  </a:cubicBezTo>
                  <a:cubicBezTo>
                    <a:pt x="1156" y="1520"/>
                    <a:pt x="1521" y="1185"/>
                    <a:pt x="1521" y="760"/>
                  </a:cubicBezTo>
                  <a:cubicBezTo>
                    <a:pt x="1521" y="334"/>
                    <a:pt x="1156" y="0"/>
                    <a:pt x="76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58"/>
            <p:cNvSpPr/>
            <p:nvPr/>
          </p:nvSpPr>
          <p:spPr>
            <a:xfrm>
              <a:off x="3523595" y="2996693"/>
              <a:ext cx="27317" cy="2731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56" y="1520"/>
                    <a:pt x="1521" y="1186"/>
                    <a:pt x="1521" y="761"/>
                  </a:cubicBezTo>
                  <a:cubicBezTo>
                    <a:pt x="1521" y="335"/>
                    <a:pt x="1156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4" name="Google Shape;4034;p58"/>
          <p:cNvGrpSpPr/>
          <p:nvPr/>
        </p:nvGrpSpPr>
        <p:grpSpPr>
          <a:xfrm>
            <a:off x="2667131" y="2962302"/>
            <a:ext cx="412721" cy="604302"/>
            <a:chOff x="2667131" y="2962302"/>
            <a:chExt cx="412721" cy="604302"/>
          </a:xfrm>
        </p:grpSpPr>
        <p:sp>
          <p:nvSpPr>
            <p:cNvPr id="4035" name="Google Shape;4035;p58"/>
            <p:cNvSpPr/>
            <p:nvPr/>
          </p:nvSpPr>
          <p:spPr>
            <a:xfrm>
              <a:off x="2924770" y="3400086"/>
              <a:ext cx="61711" cy="131593"/>
            </a:xfrm>
            <a:custGeom>
              <a:avLst/>
              <a:gdLst/>
              <a:ahLst/>
              <a:cxnLst/>
              <a:rect l="l" t="t" r="r" b="b"/>
              <a:pathLst>
                <a:path w="3436" h="7327" extrusionOk="0">
                  <a:moveTo>
                    <a:pt x="1" y="1"/>
                  </a:moveTo>
                  <a:lnTo>
                    <a:pt x="1" y="7326"/>
                  </a:lnTo>
                  <a:lnTo>
                    <a:pt x="3436" y="7326"/>
                  </a:lnTo>
                  <a:lnTo>
                    <a:pt x="3436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58"/>
            <p:cNvSpPr/>
            <p:nvPr/>
          </p:nvSpPr>
          <p:spPr>
            <a:xfrm>
              <a:off x="2734261" y="3021261"/>
              <a:ext cx="168159" cy="260420"/>
            </a:xfrm>
            <a:custGeom>
              <a:avLst/>
              <a:gdLst/>
              <a:ahLst/>
              <a:cxnLst/>
              <a:rect l="l" t="t" r="r" b="b"/>
              <a:pathLst>
                <a:path w="9363" h="14500" extrusionOk="0">
                  <a:moveTo>
                    <a:pt x="5229" y="0"/>
                  </a:moveTo>
                  <a:lnTo>
                    <a:pt x="1" y="12797"/>
                  </a:lnTo>
                  <a:lnTo>
                    <a:pt x="4135" y="14499"/>
                  </a:lnTo>
                  <a:lnTo>
                    <a:pt x="9363" y="1672"/>
                  </a:lnTo>
                  <a:lnTo>
                    <a:pt x="5229" y="0"/>
                  </a:ln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58"/>
            <p:cNvSpPr/>
            <p:nvPr/>
          </p:nvSpPr>
          <p:spPr>
            <a:xfrm>
              <a:off x="2841800" y="2962302"/>
              <a:ext cx="73169" cy="83550"/>
            </a:xfrm>
            <a:custGeom>
              <a:avLst/>
              <a:gdLst/>
              <a:ahLst/>
              <a:cxnLst/>
              <a:rect l="l" t="t" r="r" b="b"/>
              <a:pathLst>
                <a:path w="4074" h="4652" extrusionOk="0">
                  <a:moveTo>
                    <a:pt x="1460" y="1"/>
                  </a:moveTo>
                  <a:lnTo>
                    <a:pt x="1" y="3587"/>
                  </a:lnTo>
                  <a:lnTo>
                    <a:pt x="2615" y="4651"/>
                  </a:lnTo>
                  <a:lnTo>
                    <a:pt x="4074" y="1065"/>
                  </a:lnTo>
                  <a:lnTo>
                    <a:pt x="1460" y="1"/>
                  </a:ln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58"/>
            <p:cNvSpPr/>
            <p:nvPr/>
          </p:nvSpPr>
          <p:spPr>
            <a:xfrm>
              <a:off x="2668765" y="3108057"/>
              <a:ext cx="365235" cy="312809"/>
            </a:xfrm>
            <a:custGeom>
              <a:avLst/>
              <a:gdLst/>
              <a:ahLst/>
              <a:cxnLst/>
              <a:rect l="l" t="t" r="r" b="b"/>
              <a:pathLst>
                <a:path w="20336" h="17417" extrusionOk="0">
                  <a:moveTo>
                    <a:pt x="10882" y="0"/>
                  </a:moveTo>
                  <a:lnTo>
                    <a:pt x="10882" y="1429"/>
                  </a:lnTo>
                  <a:cubicBezTo>
                    <a:pt x="15320" y="1429"/>
                    <a:pt x="18937" y="5016"/>
                    <a:pt x="18937" y="9453"/>
                  </a:cubicBezTo>
                  <a:cubicBezTo>
                    <a:pt x="18937" y="12067"/>
                    <a:pt x="17660" y="14499"/>
                    <a:pt x="15563" y="15988"/>
                  </a:cubicBezTo>
                  <a:lnTo>
                    <a:pt x="0" y="15988"/>
                  </a:lnTo>
                  <a:lnTo>
                    <a:pt x="0" y="17417"/>
                  </a:lnTo>
                  <a:lnTo>
                    <a:pt x="15988" y="17417"/>
                  </a:lnTo>
                  <a:lnTo>
                    <a:pt x="16171" y="17295"/>
                  </a:lnTo>
                  <a:cubicBezTo>
                    <a:pt x="18785" y="15532"/>
                    <a:pt x="20335" y="12614"/>
                    <a:pt x="20335" y="9453"/>
                  </a:cubicBezTo>
                  <a:cubicBezTo>
                    <a:pt x="20335" y="4225"/>
                    <a:pt x="16110" y="0"/>
                    <a:pt x="1088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58"/>
            <p:cNvSpPr/>
            <p:nvPr/>
          </p:nvSpPr>
          <p:spPr>
            <a:xfrm>
              <a:off x="2919311" y="3365713"/>
              <a:ext cx="74821" cy="74803"/>
            </a:xfrm>
            <a:custGeom>
              <a:avLst/>
              <a:gdLst/>
              <a:ahLst/>
              <a:cxnLst/>
              <a:rect l="l" t="t" r="r" b="b"/>
              <a:pathLst>
                <a:path w="4166" h="4165" extrusionOk="0">
                  <a:moveTo>
                    <a:pt x="2068" y="0"/>
                  </a:moveTo>
                  <a:cubicBezTo>
                    <a:pt x="913" y="0"/>
                    <a:pt x="1" y="912"/>
                    <a:pt x="1" y="2067"/>
                  </a:cubicBezTo>
                  <a:cubicBezTo>
                    <a:pt x="1" y="3222"/>
                    <a:pt x="913" y="4164"/>
                    <a:pt x="2068" y="4164"/>
                  </a:cubicBezTo>
                  <a:cubicBezTo>
                    <a:pt x="3223" y="4164"/>
                    <a:pt x="4165" y="3222"/>
                    <a:pt x="4165" y="2067"/>
                  </a:cubicBezTo>
                  <a:cubicBezTo>
                    <a:pt x="4165" y="912"/>
                    <a:pt x="3223" y="0"/>
                    <a:pt x="206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58"/>
            <p:cNvSpPr/>
            <p:nvPr/>
          </p:nvSpPr>
          <p:spPr>
            <a:xfrm>
              <a:off x="2933516" y="3383725"/>
              <a:ext cx="42044" cy="42044"/>
            </a:xfrm>
            <a:custGeom>
              <a:avLst/>
              <a:gdLst/>
              <a:ahLst/>
              <a:cxnLst/>
              <a:rect l="l" t="t" r="r" b="b"/>
              <a:pathLst>
                <a:path w="2341" h="2341" extrusionOk="0">
                  <a:moveTo>
                    <a:pt x="1186" y="0"/>
                  </a:moveTo>
                  <a:cubicBezTo>
                    <a:pt x="547" y="0"/>
                    <a:pt x="0" y="517"/>
                    <a:pt x="0" y="1186"/>
                  </a:cubicBezTo>
                  <a:cubicBezTo>
                    <a:pt x="0" y="1824"/>
                    <a:pt x="547" y="2341"/>
                    <a:pt x="1186" y="2341"/>
                  </a:cubicBezTo>
                  <a:cubicBezTo>
                    <a:pt x="1824" y="2341"/>
                    <a:pt x="2341" y="1824"/>
                    <a:pt x="2341" y="1186"/>
                  </a:cubicBezTo>
                  <a:cubicBezTo>
                    <a:pt x="2341" y="517"/>
                    <a:pt x="1824" y="0"/>
                    <a:pt x="1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58"/>
            <p:cNvSpPr/>
            <p:nvPr/>
          </p:nvSpPr>
          <p:spPr>
            <a:xfrm>
              <a:off x="2831437" y="3087853"/>
              <a:ext cx="63884" cy="63884"/>
            </a:xfrm>
            <a:custGeom>
              <a:avLst/>
              <a:gdLst/>
              <a:ahLst/>
              <a:cxnLst/>
              <a:rect l="l" t="t" r="r" b="b"/>
              <a:pathLst>
                <a:path w="3557" h="3557" extrusionOk="0">
                  <a:moveTo>
                    <a:pt x="1763" y="1"/>
                  </a:moveTo>
                  <a:cubicBezTo>
                    <a:pt x="791" y="1"/>
                    <a:pt x="0" y="791"/>
                    <a:pt x="0" y="1794"/>
                  </a:cubicBezTo>
                  <a:cubicBezTo>
                    <a:pt x="0" y="2767"/>
                    <a:pt x="791" y="3557"/>
                    <a:pt x="1763" y="3557"/>
                  </a:cubicBezTo>
                  <a:cubicBezTo>
                    <a:pt x="2766" y="3557"/>
                    <a:pt x="3557" y="2767"/>
                    <a:pt x="3557" y="1794"/>
                  </a:cubicBezTo>
                  <a:cubicBezTo>
                    <a:pt x="3557" y="791"/>
                    <a:pt x="2766" y="1"/>
                    <a:pt x="176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58"/>
            <p:cNvSpPr/>
            <p:nvPr/>
          </p:nvSpPr>
          <p:spPr>
            <a:xfrm>
              <a:off x="2667131" y="3504355"/>
              <a:ext cx="412721" cy="62249"/>
            </a:xfrm>
            <a:custGeom>
              <a:avLst/>
              <a:gdLst/>
              <a:ahLst/>
              <a:cxnLst/>
              <a:rect l="l" t="t" r="r" b="b"/>
              <a:pathLst>
                <a:path w="22980" h="3466" extrusionOk="0">
                  <a:moveTo>
                    <a:pt x="0" y="1"/>
                  </a:moveTo>
                  <a:lnTo>
                    <a:pt x="0" y="3466"/>
                  </a:lnTo>
                  <a:lnTo>
                    <a:pt x="22979" y="3466"/>
                  </a:lnTo>
                  <a:lnTo>
                    <a:pt x="2297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58"/>
            <p:cNvSpPr/>
            <p:nvPr/>
          </p:nvSpPr>
          <p:spPr>
            <a:xfrm>
              <a:off x="2688951" y="3350968"/>
              <a:ext cx="182366" cy="18032"/>
            </a:xfrm>
            <a:custGeom>
              <a:avLst/>
              <a:gdLst/>
              <a:ahLst/>
              <a:cxnLst/>
              <a:rect l="l" t="t" r="r" b="b"/>
              <a:pathLst>
                <a:path w="10154" h="1004" extrusionOk="0">
                  <a:moveTo>
                    <a:pt x="1" y="0"/>
                  </a:moveTo>
                  <a:lnTo>
                    <a:pt x="1" y="1003"/>
                  </a:lnTo>
                  <a:lnTo>
                    <a:pt x="10153" y="1003"/>
                  </a:lnTo>
                  <a:lnTo>
                    <a:pt x="10153" y="0"/>
                  </a:ln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58"/>
            <p:cNvSpPr/>
            <p:nvPr/>
          </p:nvSpPr>
          <p:spPr>
            <a:xfrm>
              <a:off x="2842357" y="3098772"/>
              <a:ext cx="42044" cy="42062"/>
            </a:xfrm>
            <a:custGeom>
              <a:avLst/>
              <a:gdLst/>
              <a:ahLst/>
              <a:cxnLst/>
              <a:rect l="l" t="t" r="r" b="b"/>
              <a:pathLst>
                <a:path w="2341" h="2342" extrusionOk="0">
                  <a:moveTo>
                    <a:pt x="1186" y="1"/>
                  </a:moveTo>
                  <a:cubicBezTo>
                    <a:pt x="517" y="1"/>
                    <a:pt x="0" y="517"/>
                    <a:pt x="0" y="1186"/>
                  </a:cubicBezTo>
                  <a:cubicBezTo>
                    <a:pt x="0" y="1824"/>
                    <a:pt x="517" y="2341"/>
                    <a:pt x="1186" y="2341"/>
                  </a:cubicBezTo>
                  <a:cubicBezTo>
                    <a:pt x="1824" y="2341"/>
                    <a:pt x="2341" y="1824"/>
                    <a:pt x="2341" y="1186"/>
                  </a:cubicBezTo>
                  <a:cubicBezTo>
                    <a:pt x="2341" y="517"/>
                    <a:pt x="1824" y="1"/>
                    <a:pt x="1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5" name="Google Shape;4045;p58"/>
          <p:cNvGrpSpPr/>
          <p:nvPr/>
        </p:nvGrpSpPr>
        <p:grpSpPr>
          <a:xfrm>
            <a:off x="1101000" y="3566044"/>
            <a:ext cx="2717007" cy="1041046"/>
            <a:chOff x="1101000" y="3566044"/>
            <a:chExt cx="2717007" cy="1041046"/>
          </a:xfrm>
        </p:grpSpPr>
        <p:sp>
          <p:nvSpPr>
            <p:cNvPr id="4046" name="Google Shape;4046;p58"/>
            <p:cNvSpPr/>
            <p:nvPr/>
          </p:nvSpPr>
          <p:spPr>
            <a:xfrm>
              <a:off x="1101000" y="3605895"/>
              <a:ext cx="2717007" cy="39314"/>
            </a:xfrm>
            <a:custGeom>
              <a:avLst/>
              <a:gdLst/>
              <a:ahLst/>
              <a:cxnLst/>
              <a:rect l="l" t="t" r="r" b="b"/>
              <a:pathLst>
                <a:path w="151281" h="2189" extrusionOk="0">
                  <a:moveTo>
                    <a:pt x="150916" y="365"/>
                  </a:moveTo>
                  <a:lnTo>
                    <a:pt x="150916" y="1824"/>
                  </a:lnTo>
                  <a:lnTo>
                    <a:pt x="396" y="1824"/>
                  </a:lnTo>
                  <a:lnTo>
                    <a:pt x="396" y="365"/>
                  </a:lnTo>
                  <a:close/>
                  <a:moveTo>
                    <a:pt x="1" y="0"/>
                  </a:moveTo>
                  <a:lnTo>
                    <a:pt x="1" y="2189"/>
                  </a:lnTo>
                  <a:lnTo>
                    <a:pt x="151280" y="2189"/>
                  </a:lnTo>
                  <a:lnTo>
                    <a:pt x="151280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58"/>
            <p:cNvSpPr/>
            <p:nvPr/>
          </p:nvSpPr>
          <p:spPr>
            <a:xfrm>
              <a:off x="1179606" y="3566044"/>
              <a:ext cx="2552134" cy="39871"/>
            </a:xfrm>
            <a:custGeom>
              <a:avLst/>
              <a:gdLst/>
              <a:ahLst/>
              <a:cxnLst/>
              <a:rect l="l" t="t" r="r" b="b"/>
              <a:pathLst>
                <a:path w="142101" h="2220" extrusionOk="0">
                  <a:moveTo>
                    <a:pt x="141706" y="395"/>
                  </a:moveTo>
                  <a:lnTo>
                    <a:pt x="141706" y="1824"/>
                  </a:lnTo>
                  <a:lnTo>
                    <a:pt x="396" y="1824"/>
                  </a:lnTo>
                  <a:lnTo>
                    <a:pt x="396" y="395"/>
                  </a:lnTo>
                  <a:close/>
                  <a:moveTo>
                    <a:pt x="1" y="0"/>
                  </a:moveTo>
                  <a:lnTo>
                    <a:pt x="1" y="2219"/>
                  </a:lnTo>
                  <a:lnTo>
                    <a:pt x="142101" y="2219"/>
                  </a:lnTo>
                  <a:lnTo>
                    <a:pt x="142101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58"/>
            <p:cNvSpPr/>
            <p:nvPr/>
          </p:nvSpPr>
          <p:spPr>
            <a:xfrm>
              <a:off x="1222187" y="3645189"/>
              <a:ext cx="49157" cy="961902"/>
            </a:xfrm>
            <a:custGeom>
              <a:avLst/>
              <a:gdLst/>
              <a:ahLst/>
              <a:cxnLst/>
              <a:rect l="l" t="t" r="r" b="b"/>
              <a:pathLst>
                <a:path w="2737" h="53558" extrusionOk="0">
                  <a:moveTo>
                    <a:pt x="2372" y="396"/>
                  </a:moveTo>
                  <a:lnTo>
                    <a:pt x="2372" y="53193"/>
                  </a:lnTo>
                  <a:lnTo>
                    <a:pt x="365" y="53193"/>
                  </a:lnTo>
                  <a:lnTo>
                    <a:pt x="365" y="396"/>
                  </a:lnTo>
                  <a:close/>
                  <a:moveTo>
                    <a:pt x="1" y="1"/>
                  </a:moveTo>
                  <a:lnTo>
                    <a:pt x="1" y="53558"/>
                  </a:lnTo>
                  <a:lnTo>
                    <a:pt x="2736" y="5355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58"/>
            <p:cNvSpPr/>
            <p:nvPr/>
          </p:nvSpPr>
          <p:spPr>
            <a:xfrm>
              <a:off x="3604392" y="3645189"/>
              <a:ext cx="49695" cy="961902"/>
            </a:xfrm>
            <a:custGeom>
              <a:avLst/>
              <a:gdLst/>
              <a:ahLst/>
              <a:cxnLst/>
              <a:rect l="l" t="t" r="r" b="b"/>
              <a:pathLst>
                <a:path w="2767" h="53558" extrusionOk="0">
                  <a:moveTo>
                    <a:pt x="2371" y="396"/>
                  </a:moveTo>
                  <a:lnTo>
                    <a:pt x="2371" y="53193"/>
                  </a:lnTo>
                  <a:lnTo>
                    <a:pt x="396" y="53193"/>
                  </a:lnTo>
                  <a:lnTo>
                    <a:pt x="396" y="396"/>
                  </a:lnTo>
                  <a:close/>
                  <a:moveTo>
                    <a:pt x="1" y="1"/>
                  </a:moveTo>
                  <a:lnTo>
                    <a:pt x="1" y="53558"/>
                  </a:lnTo>
                  <a:lnTo>
                    <a:pt x="2767" y="53558"/>
                  </a:lnTo>
                  <a:lnTo>
                    <a:pt x="2767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58"/>
            <p:cNvSpPr/>
            <p:nvPr/>
          </p:nvSpPr>
          <p:spPr>
            <a:xfrm>
              <a:off x="1223821" y="3645189"/>
              <a:ext cx="48061" cy="47504"/>
            </a:xfrm>
            <a:custGeom>
              <a:avLst/>
              <a:gdLst/>
              <a:ahLst/>
              <a:cxnLst/>
              <a:rect l="l" t="t" r="r" b="b"/>
              <a:pathLst>
                <a:path w="2676" h="2645" extrusionOk="0">
                  <a:moveTo>
                    <a:pt x="1" y="1"/>
                  </a:moveTo>
                  <a:lnTo>
                    <a:pt x="1" y="2645"/>
                  </a:lnTo>
                  <a:lnTo>
                    <a:pt x="2676" y="2645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58"/>
            <p:cNvSpPr/>
            <p:nvPr/>
          </p:nvSpPr>
          <p:spPr>
            <a:xfrm>
              <a:off x="3605488" y="3645189"/>
              <a:ext cx="47504" cy="47504"/>
            </a:xfrm>
            <a:custGeom>
              <a:avLst/>
              <a:gdLst/>
              <a:ahLst/>
              <a:cxnLst/>
              <a:rect l="l" t="t" r="r" b="b"/>
              <a:pathLst>
                <a:path w="2645" h="2645" extrusionOk="0">
                  <a:moveTo>
                    <a:pt x="0" y="1"/>
                  </a:moveTo>
                  <a:lnTo>
                    <a:pt x="0" y="2645"/>
                  </a:lnTo>
                  <a:lnTo>
                    <a:pt x="2645" y="2645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37"/>
          <p:cNvSpPr txBox="1">
            <a:spLocks noGrp="1"/>
          </p:cNvSpPr>
          <p:nvPr>
            <p:ph type="title"/>
          </p:nvPr>
        </p:nvSpPr>
        <p:spPr>
          <a:xfrm>
            <a:off x="609600" y="285750"/>
            <a:ext cx="3852000" cy="632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r-Latn-RS" dirty="0" smtClean="0">
                <a:solidFill>
                  <a:schemeClr val="accent1"/>
                </a:solidFill>
              </a:rPr>
              <a:t>Otkriće </a:t>
            </a:r>
            <a:r>
              <a:rPr lang="sr-Latn-RS" dirty="0" smtClean="0">
                <a:solidFill>
                  <a:schemeClr val="tx1">
                    <a:lumMod val="50000"/>
                  </a:schemeClr>
                </a:solidFill>
              </a:rPr>
              <a:t>antibiotika</a:t>
            </a:r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40" name="Google Shape;1640;p37"/>
          <p:cNvSpPr txBox="1">
            <a:spLocks noGrp="1"/>
          </p:cNvSpPr>
          <p:nvPr>
            <p:ph type="subTitle" idx="1"/>
          </p:nvPr>
        </p:nvSpPr>
        <p:spPr>
          <a:xfrm>
            <a:off x="533400" y="1123950"/>
            <a:ext cx="4572000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lvl="0" indent="-215900">
              <a:buSzPts val="1400"/>
              <a:buFont typeface="Courier New" pitchFamily="49" charset="0"/>
              <a:buChar char="o"/>
            </a:pPr>
            <a:r>
              <a:rPr lang="sr-Latn-RS" sz="1400" dirty="0" smtClean="0"/>
              <a:t>Antibiotik predstavlja supstancu koja ubija bakterije.</a:t>
            </a:r>
          </a:p>
          <a:p>
            <a:pPr marL="241300" lvl="0" indent="-215900">
              <a:buSzPts val="1400"/>
              <a:buFont typeface="Courier New" pitchFamily="49" charset="0"/>
              <a:buChar char="o"/>
            </a:pPr>
            <a:endParaRPr lang="sr-Latn-RS" sz="1400" dirty="0" smtClean="0"/>
          </a:p>
          <a:p>
            <a:pPr marL="241300" lvl="0" indent="-215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urier New" pitchFamily="49" charset="0"/>
              <a:buChar char="o"/>
            </a:pPr>
            <a:r>
              <a:rPr lang="sr-Latn-RS" sz="1400" dirty="0" smtClean="0"/>
              <a:t>Posmatraćemo </a:t>
            </a:r>
            <a:r>
              <a:rPr lang="sr-Latn-RS" sz="1400" b="1" i="1" dirty="0" smtClean="0"/>
              <a:t>tirocidin B1</a:t>
            </a:r>
            <a:r>
              <a:rPr lang="sr-Latn-RS" sz="1400" dirty="0" smtClean="0"/>
              <a:t>, antibiotik koji proizvodi bakterija </a:t>
            </a:r>
            <a:r>
              <a:rPr lang="sr-Latn-RS" sz="1400" b="1" i="1" dirty="0" smtClean="0"/>
              <a:t>Bacillus Brevis.</a:t>
            </a:r>
          </a:p>
          <a:p>
            <a:pPr marL="241300" lvl="0" indent="-215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urier New" pitchFamily="49" charset="0"/>
              <a:buChar char="o"/>
            </a:pPr>
            <a:endParaRPr lang="sr-Latn-RS" sz="1400" b="1" i="1" dirty="0" smtClean="0"/>
          </a:p>
          <a:p>
            <a:pPr marL="241300" lvl="0" indent="-215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urier New" pitchFamily="49" charset="0"/>
              <a:buChar char="o"/>
            </a:pPr>
            <a:r>
              <a:rPr lang="sr-Latn-RS" sz="1400" dirty="0" smtClean="0"/>
              <a:t>Na molekulskom nivou tirocidin B1 pripada peptidima.</a:t>
            </a:r>
          </a:p>
          <a:p>
            <a:pPr marL="241300" lvl="0" indent="-215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urier New" pitchFamily="49" charset="0"/>
              <a:buChar char="o"/>
            </a:pPr>
            <a:endParaRPr lang="sr-Latn-RS" sz="1400" dirty="0" smtClean="0"/>
          </a:p>
          <a:p>
            <a:pPr marL="241300" lvl="0" indent="-215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urier New" pitchFamily="49" charset="0"/>
              <a:buChar char="o"/>
            </a:pPr>
            <a:r>
              <a:rPr lang="sr-Latn-RS" sz="1400" dirty="0" smtClean="0"/>
              <a:t>Nukleotidne niske nad četverostrukom azbukom (DNK)       ∑ = {A, C, G, T} </a:t>
            </a:r>
          </a:p>
          <a:p>
            <a:pPr marL="241300" lvl="0" indent="-215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urier New" pitchFamily="49" charset="0"/>
              <a:buChar char="o"/>
            </a:pPr>
            <a:endParaRPr lang="sr-Latn-RS" sz="1400" dirty="0" smtClean="0"/>
          </a:p>
          <a:p>
            <a:pPr marL="241300" lvl="0" indent="-215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urier New" pitchFamily="49" charset="0"/>
              <a:buChar char="o"/>
            </a:pPr>
            <a:r>
              <a:rPr lang="sr-Latn-RS" sz="1400" dirty="0" smtClean="0"/>
              <a:t>Zašto je bitno da DNK nosi informacije o tome kako treba protein da izgleda?</a:t>
            </a:r>
          </a:p>
          <a:p>
            <a:pPr marL="241300" lvl="0" indent="-215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urier New" pitchFamily="49" charset="0"/>
              <a:buChar char="o"/>
            </a:pPr>
            <a:endParaRPr lang="sr-Latn-RS" sz="1400" dirty="0" smtClean="0"/>
          </a:p>
          <a:p>
            <a:pPr marL="241300" lvl="0" indent="-215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urier New" pitchFamily="49" charset="0"/>
              <a:buChar char="o"/>
            </a:pPr>
            <a:endParaRPr lang="sr-Latn-RS" sz="1400" dirty="0" smtClean="0"/>
          </a:p>
          <a:p>
            <a:pPr marL="241300" lvl="0" indent="-215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</a:pPr>
            <a:endParaRPr lang="sr-Latn-RS" sz="1400" dirty="0" smtClean="0"/>
          </a:p>
          <a:p>
            <a:pPr marL="241300" lvl="0" indent="-215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</a:pPr>
            <a:endParaRPr lang="sr-Latn-RS" sz="1400" dirty="0" smtClean="0"/>
          </a:p>
          <a:p>
            <a:pPr marL="241300" lvl="0" indent="-215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</a:pPr>
            <a:endParaRPr lang="sr-Latn-RS" b="1" i="1" dirty="0" smtClean="0"/>
          </a:p>
          <a:p>
            <a:pPr marL="241300" lvl="0" indent="-215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</a:pPr>
            <a:endParaRPr lang="sr-Latn-RS" b="1" i="1" dirty="0" smtClean="0"/>
          </a:p>
          <a:p>
            <a:pPr marL="241300" lvl="0" indent="-215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</a:pPr>
            <a:endParaRPr lang="sr-Latn-RS" b="1" i="1" dirty="0" smtClean="0"/>
          </a:p>
          <a:p>
            <a:pPr marL="241300" lvl="0" indent="-215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</a:pPr>
            <a:endParaRPr lang="sr-Latn-RS" dirty="0" smtClean="0"/>
          </a:p>
        </p:txBody>
      </p:sp>
      <p:sp>
        <p:nvSpPr>
          <p:cNvPr id="1636" name="Google Shape;1636;p37"/>
          <p:cNvSpPr/>
          <p:nvPr/>
        </p:nvSpPr>
        <p:spPr>
          <a:xfrm flipH="1">
            <a:off x="76199" y="3333750"/>
            <a:ext cx="381000" cy="395299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3" y="2635"/>
                  <a:pt x="3403" y="1701"/>
                </a:cubicBezTo>
                <a:cubicBezTo>
                  <a:pt x="3403" y="767"/>
                  <a:pt x="2635" y="0"/>
                  <a:pt x="17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9" name="Google Shape;1639;p37"/>
          <p:cNvSpPr/>
          <p:nvPr/>
        </p:nvSpPr>
        <p:spPr>
          <a:xfrm flipH="1">
            <a:off x="304800" y="3943350"/>
            <a:ext cx="231344" cy="231344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3" y="2635"/>
                  <a:pt x="3403" y="1701"/>
                </a:cubicBezTo>
                <a:cubicBezTo>
                  <a:pt x="3403" y="767"/>
                  <a:pt x="2635" y="0"/>
                  <a:pt x="1701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1861;p42"/>
          <p:cNvGrpSpPr/>
          <p:nvPr/>
        </p:nvGrpSpPr>
        <p:grpSpPr>
          <a:xfrm>
            <a:off x="5181600" y="1276350"/>
            <a:ext cx="3474825" cy="2793480"/>
            <a:chOff x="4572596" y="1126750"/>
            <a:chExt cx="3571200" cy="2728425"/>
          </a:xfrm>
        </p:grpSpPr>
        <p:sp>
          <p:nvSpPr>
            <p:cNvPr id="28" name="Google Shape;1862;p42"/>
            <p:cNvSpPr/>
            <p:nvPr/>
          </p:nvSpPr>
          <p:spPr>
            <a:xfrm>
              <a:off x="6003423" y="3077425"/>
              <a:ext cx="709500" cy="761100"/>
            </a:xfrm>
            <a:prstGeom prst="trapezoid">
              <a:avLst>
                <a:gd name="adj" fmla="val 7613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63;p42"/>
            <p:cNvSpPr/>
            <p:nvPr/>
          </p:nvSpPr>
          <p:spPr>
            <a:xfrm>
              <a:off x="4572596" y="1126750"/>
              <a:ext cx="3571200" cy="2262600"/>
            </a:xfrm>
            <a:prstGeom prst="roundRect">
              <a:avLst>
                <a:gd name="adj" fmla="val 569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64;p42"/>
            <p:cNvSpPr/>
            <p:nvPr/>
          </p:nvSpPr>
          <p:spPr>
            <a:xfrm>
              <a:off x="5713500" y="3761275"/>
              <a:ext cx="1289400" cy="93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Rectangle 34"/>
          <p:cNvSpPr/>
          <p:nvPr/>
        </p:nvSpPr>
        <p:spPr>
          <a:xfrm>
            <a:off x="5486400" y="1504950"/>
            <a:ext cx="2895600" cy="1828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tirocid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554874"/>
            <a:ext cx="2209800" cy="17026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85750"/>
            <a:ext cx="3852000" cy="784487"/>
          </a:xfrm>
        </p:spPr>
        <p:txBody>
          <a:bodyPr/>
          <a:lstStyle/>
          <a:p>
            <a:r>
              <a:rPr lang="sr-Latn-RS" dirty="0" smtClean="0">
                <a:solidFill>
                  <a:schemeClr val="accent1"/>
                </a:solidFill>
              </a:rPr>
              <a:t>Otkriće </a:t>
            </a:r>
            <a:r>
              <a:rPr lang="sr-Latn-RS" dirty="0" smtClean="0">
                <a:solidFill>
                  <a:schemeClr val="tx1">
                    <a:lumMod val="50000"/>
                  </a:schemeClr>
                </a:solidFill>
              </a:rPr>
              <a:t>antibiotika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62000" y="971550"/>
            <a:ext cx="7848600" cy="2743200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sr-Latn-RS" dirty="0" smtClean="0"/>
              <a:t>Proteini – grupa molekula koja sa računarske tačke gledišta predstavlja niske nad azbukom od 20 karaktera.</a:t>
            </a:r>
          </a:p>
          <a:p>
            <a:pPr>
              <a:buFont typeface="Courier New" pitchFamily="49" charset="0"/>
              <a:buChar char="o"/>
            </a:pPr>
            <a:endParaRPr lang="sr-Latn-RS" dirty="0" smtClean="0"/>
          </a:p>
          <a:p>
            <a:pPr>
              <a:buFont typeface="Courier New" pitchFamily="49" charset="0"/>
              <a:buChar char="o"/>
            </a:pPr>
            <a:r>
              <a:rPr lang="sr-Latn-RS" dirty="0" smtClean="0"/>
              <a:t>Svaki karakter predstavlja aminokiselinu.</a:t>
            </a:r>
          </a:p>
          <a:p>
            <a:pPr>
              <a:buFont typeface="Courier New" pitchFamily="49" charset="0"/>
              <a:buChar char="o"/>
            </a:pPr>
            <a:endParaRPr lang="sr-Latn-RS" dirty="0" smtClean="0"/>
          </a:p>
          <a:p>
            <a:pPr>
              <a:buFont typeface="Courier New" pitchFamily="49" charset="0"/>
              <a:buChar char="o"/>
            </a:pPr>
            <a:r>
              <a:rPr lang="sr-Latn-RS" dirty="0" smtClean="0"/>
              <a:t>Primjer aminokiseline:</a:t>
            </a:r>
          </a:p>
          <a:p>
            <a:pPr>
              <a:buFont typeface="Courier New" pitchFamily="49" charset="0"/>
              <a:buChar char="o"/>
            </a:pPr>
            <a:endParaRPr lang="sr-Latn-RS" dirty="0" smtClean="0"/>
          </a:p>
          <a:p>
            <a:pPr>
              <a:buFont typeface="Courier New" pitchFamily="49" charset="0"/>
              <a:buChar char="o"/>
            </a:pPr>
            <a:endParaRPr lang="sr-Latn-RS" dirty="0" smtClean="0"/>
          </a:p>
          <a:p>
            <a:r>
              <a:rPr lang="sr-Latn-RS" dirty="0" smtClean="0"/>
              <a:t>                                                    		 ili </a:t>
            </a:r>
            <a:endParaRPr lang="en-US" dirty="0"/>
          </a:p>
        </p:txBody>
      </p:sp>
      <p:pic>
        <p:nvPicPr>
          <p:cNvPr id="8" name="Picture 7" descr="protein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614" y="2974513"/>
            <a:ext cx="4830586" cy="246060"/>
          </a:xfrm>
          <a:prstGeom prst="rect">
            <a:avLst/>
          </a:prstGeom>
        </p:spPr>
      </p:pic>
      <p:pic>
        <p:nvPicPr>
          <p:cNvPr id="9" name="Picture 8" descr="protein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638550"/>
            <a:ext cx="7673494" cy="217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1950"/>
            <a:ext cx="3852000" cy="784487"/>
          </a:xfrm>
        </p:spPr>
        <p:txBody>
          <a:bodyPr/>
          <a:lstStyle/>
          <a:p>
            <a:r>
              <a:rPr lang="sr-Latn-RS" dirty="0" smtClean="0">
                <a:solidFill>
                  <a:schemeClr val="accent1"/>
                </a:solidFill>
              </a:rPr>
              <a:t>Otkriće </a:t>
            </a:r>
            <a:r>
              <a:rPr lang="sr-Latn-RS" dirty="0" smtClean="0">
                <a:solidFill>
                  <a:schemeClr val="tx1">
                    <a:lumMod val="50000"/>
                  </a:schemeClr>
                </a:solidFill>
              </a:rPr>
              <a:t>antibiotika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47750"/>
            <a:ext cx="7848600" cy="3505200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Najčešće 20 aminokiselina učestvuje u sastavu proteina.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Recept za nastajanje svakog proteina zapisan je u DNK.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Proteini – </a:t>
            </a:r>
            <a:r>
              <a:rPr lang="sr-Latn-RS" sz="1600" b="1" i="1" dirty="0" smtClean="0"/>
              <a:t>polipeptidi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Dužina proteina je obično od 100 do nekoliko hiljada aminokiselina.</a:t>
            </a:r>
          </a:p>
          <a:p>
            <a:pPr>
              <a:buFont typeface="Courier New" pitchFamily="49" charset="0"/>
              <a:buChar char="o"/>
            </a:pPr>
            <a:endParaRPr lang="sr-Latn-RS" sz="1600" dirty="0" smtClean="0"/>
          </a:p>
          <a:p>
            <a:pPr>
              <a:buFont typeface="Courier New" pitchFamily="49" charset="0"/>
              <a:buChar char="o"/>
            </a:pPr>
            <a:r>
              <a:rPr lang="sr-Latn-RS" sz="1600" dirty="0" smtClean="0"/>
              <a:t>Tirocid B1 je peptid jer se sastoji iz malog broja aminokiselina (deset) :  </a:t>
            </a:r>
            <a:r>
              <a:rPr lang="pl-PL" sz="1600" dirty="0" smtClean="0"/>
              <a:t>V,K,L,F, P,W,F,N,Q,Y.</a:t>
            </a:r>
          </a:p>
          <a:p>
            <a:pPr>
              <a:buFont typeface="Courier New" pitchFamily="49" charset="0"/>
              <a:buChar char="o"/>
            </a:pPr>
            <a:endParaRPr lang="pl-PL" sz="1600" dirty="0" smtClean="0"/>
          </a:p>
          <a:p>
            <a:pPr>
              <a:buFont typeface="Courier New" pitchFamily="49" charset="0"/>
              <a:buChar char="o"/>
            </a:pPr>
            <a:r>
              <a:rPr lang="pl-PL" sz="1600" b="1" i="1" dirty="0" smtClean="0"/>
              <a:t>Problem sekvenciranja antibiotika </a:t>
            </a:r>
            <a:r>
              <a:rPr lang="pl-PL" sz="1600" dirty="0" smtClean="0"/>
              <a:t>– problem određivanja aminokiselina koje ulaze          u  sastav tog antibiotika.</a:t>
            </a:r>
          </a:p>
          <a:p>
            <a:endParaRPr lang="pl-PL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5"/>
          <p:cNvSpPr/>
          <p:nvPr/>
        </p:nvSpPr>
        <p:spPr>
          <a:xfrm>
            <a:off x="4638156" y="1069886"/>
            <a:ext cx="1381643" cy="1273264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35"/>
          <p:cNvSpPr txBox="1">
            <a:spLocks noGrp="1"/>
          </p:cNvSpPr>
          <p:nvPr>
            <p:ph type="title"/>
          </p:nvPr>
        </p:nvSpPr>
        <p:spPr>
          <a:xfrm>
            <a:off x="3886200" y="2800350"/>
            <a:ext cx="462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/>
              <a:t>Kako bakterije prave antibiotike?</a:t>
            </a:r>
            <a:endParaRPr sz="3600"/>
          </a:p>
        </p:txBody>
      </p:sp>
      <p:sp>
        <p:nvSpPr>
          <p:cNvPr id="1501" name="Google Shape;1501;p35"/>
          <p:cNvSpPr txBox="1">
            <a:spLocks noGrp="1"/>
          </p:cNvSpPr>
          <p:nvPr>
            <p:ph type="title" idx="2"/>
          </p:nvPr>
        </p:nvSpPr>
        <p:spPr>
          <a:xfrm>
            <a:off x="4724400" y="1172938"/>
            <a:ext cx="1219199" cy="109401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 smtClean="0"/>
              <a:t>2</a:t>
            </a:r>
            <a:endParaRPr/>
          </a:p>
        </p:txBody>
      </p:sp>
      <p:grpSp>
        <p:nvGrpSpPr>
          <p:cNvPr id="2" name="Google Shape;1503;p35"/>
          <p:cNvGrpSpPr/>
          <p:nvPr/>
        </p:nvGrpSpPr>
        <p:grpSpPr>
          <a:xfrm>
            <a:off x="7882032" y="529922"/>
            <a:ext cx="551991" cy="672724"/>
            <a:chOff x="5562825" y="2204650"/>
            <a:chExt cx="331925" cy="404500"/>
          </a:xfrm>
        </p:grpSpPr>
        <p:sp>
          <p:nvSpPr>
            <p:cNvPr id="1504" name="Google Shape;1504;p35"/>
            <p:cNvSpPr/>
            <p:nvPr/>
          </p:nvSpPr>
          <p:spPr>
            <a:xfrm flipH="1">
              <a:off x="5809650" y="2204650"/>
              <a:ext cx="25" cy="74250"/>
            </a:xfrm>
            <a:custGeom>
              <a:avLst/>
              <a:gdLst/>
              <a:ahLst/>
              <a:cxnLst/>
              <a:rect l="l" t="t" r="r" b="b"/>
              <a:pathLst>
                <a:path w="1" h="2970" fill="none" extrusionOk="0">
                  <a:moveTo>
                    <a:pt x="0" y="1"/>
                  </a:moveTo>
                  <a:lnTo>
                    <a:pt x="0" y="297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 flipH="1">
              <a:off x="5809650" y="2305575"/>
              <a:ext cx="25" cy="74225"/>
            </a:xfrm>
            <a:custGeom>
              <a:avLst/>
              <a:gdLst/>
              <a:ahLst/>
              <a:cxnLst/>
              <a:rect l="l" t="t" r="r" b="b"/>
              <a:pathLst>
                <a:path w="1" h="2969" fill="none" extrusionOk="0">
                  <a:moveTo>
                    <a:pt x="0" y="0"/>
                  </a:moveTo>
                  <a:lnTo>
                    <a:pt x="0" y="29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 flipH="1">
              <a:off x="5820500" y="2289825"/>
              <a:ext cx="74250" cy="25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0"/>
                  </a:moveTo>
                  <a:lnTo>
                    <a:pt x="2969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 flipH="1">
              <a:off x="5719600" y="2292225"/>
              <a:ext cx="74250" cy="25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0"/>
                  </a:moveTo>
                  <a:lnTo>
                    <a:pt x="2970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 flipH="1">
              <a:off x="5653725" y="2434000"/>
              <a:ext cx="25" cy="74225"/>
            </a:xfrm>
            <a:custGeom>
              <a:avLst/>
              <a:gdLst/>
              <a:ahLst/>
              <a:cxnLst/>
              <a:rect l="l" t="t" r="r" b="b"/>
              <a:pathLst>
                <a:path w="1" h="2969" fill="none" extrusionOk="0">
                  <a:moveTo>
                    <a:pt x="1" y="0"/>
                  </a:moveTo>
                  <a:lnTo>
                    <a:pt x="1" y="29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 flipH="1">
              <a:off x="5653725" y="2534900"/>
              <a:ext cx="25" cy="74250"/>
            </a:xfrm>
            <a:custGeom>
              <a:avLst/>
              <a:gdLst/>
              <a:ahLst/>
              <a:cxnLst/>
              <a:rect l="l" t="t" r="r" b="b"/>
              <a:pathLst>
                <a:path w="1" h="2970" fill="none" extrusionOk="0">
                  <a:moveTo>
                    <a:pt x="1" y="0"/>
                  </a:moveTo>
                  <a:lnTo>
                    <a:pt x="1" y="296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 flipH="1">
              <a:off x="5663725" y="2521550"/>
              <a:ext cx="74250" cy="25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1"/>
                  </a:moveTo>
                  <a:lnTo>
                    <a:pt x="297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 flipH="1">
              <a:off x="5562825" y="2521550"/>
              <a:ext cx="74250" cy="25"/>
            </a:xfrm>
            <a:custGeom>
              <a:avLst/>
              <a:gdLst/>
              <a:ahLst/>
              <a:cxnLst/>
              <a:rect l="l" t="t" r="r" b="b"/>
              <a:pathLst>
                <a:path w="2970" h="1" fill="none" extrusionOk="0">
                  <a:moveTo>
                    <a:pt x="1" y="1"/>
                  </a:moveTo>
                  <a:lnTo>
                    <a:pt x="297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512;p35"/>
          <p:cNvGrpSpPr/>
          <p:nvPr/>
        </p:nvGrpSpPr>
        <p:grpSpPr>
          <a:xfrm>
            <a:off x="647740" y="543751"/>
            <a:ext cx="3017492" cy="4055990"/>
            <a:chOff x="647740" y="543751"/>
            <a:chExt cx="3017492" cy="4055990"/>
          </a:xfrm>
        </p:grpSpPr>
        <p:sp>
          <p:nvSpPr>
            <p:cNvPr id="1513" name="Google Shape;1513;p35"/>
            <p:cNvSpPr/>
            <p:nvPr/>
          </p:nvSpPr>
          <p:spPr>
            <a:xfrm>
              <a:off x="2820015" y="1219365"/>
              <a:ext cx="373334" cy="372845"/>
            </a:xfrm>
            <a:custGeom>
              <a:avLst/>
              <a:gdLst/>
              <a:ahLst/>
              <a:cxnLst/>
              <a:rect l="l" t="t" r="r" b="b"/>
              <a:pathLst>
                <a:path w="8407" h="8396" extrusionOk="0">
                  <a:moveTo>
                    <a:pt x="7873" y="1"/>
                  </a:moveTo>
                  <a:cubicBezTo>
                    <a:pt x="7639" y="1"/>
                    <a:pt x="7339" y="1"/>
                    <a:pt x="7039" y="34"/>
                  </a:cubicBezTo>
                  <a:cubicBezTo>
                    <a:pt x="6271" y="134"/>
                    <a:pt x="5304" y="334"/>
                    <a:pt x="4270" y="868"/>
                  </a:cubicBezTo>
                  <a:cubicBezTo>
                    <a:pt x="4070" y="935"/>
                    <a:pt x="3903" y="1068"/>
                    <a:pt x="3703" y="1168"/>
                  </a:cubicBezTo>
                  <a:lnTo>
                    <a:pt x="3670" y="1202"/>
                  </a:lnTo>
                  <a:cubicBezTo>
                    <a:pt x="3369" y="1368"/>
                    <a:pt x="3069" y="1602"/>
                    <a:pt x="2736" y="1869"/>
                  </a:cubicBezTo>
                  <a:cubicBezTo>
                    <a:pt x="2736" y="1902"/>
                    <a:pt x="2702" y="1902"/>
                    <a:pt x="2669" y="1936"/>
                  </a:cubicBezTo>
                  <a:cubicBezTo>
                    <a:pt x="2569" y="2002"/>
                    <a:pt x="2502" y="2102"/>
                    <a:pt x="2402" y="2169"/>
                  </a:cubicBezTo>
                  <a:cubicBezTo>
                    <a:pt x="968" y="3570"/>
                    <a:pt x="367" y="5271"/>
                    <a:pt x="134" y="6539"/>
                  </a:cubicBezTo>
                  <a:cubicBezTo>
                    <a:pt x="100" y="6672"/>
                    <a:pt x="100" y="6806"/>
                    <a:pt x="67" y="6906"/>
                  </a:cubicBezTo>
                  <a:cubicBezTo>
                    <a:pt x="0" y="7506"/>
                    <a:pt x="0" y="8007"/>
                    <a:pt x="0" y="8240"/>
                  </a:cubicBezTo>
                  <a:cubicBezTo>
                    <a:pt x="0" y="8307"/>
                    <a:pt x="0" y="8340"/>
                    <a:pt x="0" y="8373"/>
                  </a:cubicBezTo>
                  <a:lnTo>
                    <a:pt x="100" y="8373"/>
                  </a:lnTo>
                  <a:cubicBezTo>
                    <a:pt x="183" y="8387"/>
                    <a:pt x="295" y="8395"/>
                    <a:pt x="430" y="8395"/>
                  </a:cubicBezTo>
                  <a:cubicBezTo>
                    <a:pt x="622" y="8395"/>
                    <a:pt x="861" y="8379"/>
                    <a:pt x="1134" y="8340"/>
                  </a:cubicBezTo>
                  <a:cubicBezTo>
                    <a:pt x="1268" y="8340"/>
                    <a:pt x="1401" y="8307"/>
                    <a:pt x="1568" y="8273"/>
                  </a:cubicBezTo>
                  <a:cubicBezTo>
                    <a:pt x="2602" y="8140"/>
                    <a:pt x="4003" y="7740"/>
                    <a:pt x="5304" y="6772"/>
                  </a:cubicBezTo>
                  <a:cubicBezTo>
                    <a:pt x="5404" y="6672"/>
                    <a:pt x="5538" y="6572"/>
                    <a:pt x="5638" y="6505"/>
                  </a:cubicBezTo>
                  <a:cubicBezTo>
                    <a:pt x="5771" y="6372"/>
                    <a:pt x="5871" y="6272"/>
                    <a:pt x="6005" y="6172"/>
                  </a:cubicBezTo>
                  <a:cubicBezTo>
                    <a:pt x="6071" y="6072"/>
                    <a:pt x="6171" y="6005"/>
                    <a:pt x="6271" y="5905"/>
                  </a:cubicBezTo>
                  <a:cubicBezTo>
                    <a:pt x="6338" y="5805"/>
                    <a:pt x="6405" y="5738"/>
                    <a:pt x="6505" y="5638"/>
                  </a:cubicBezTo>
                  <a:cubicBezTo>
                    <a:pt x="6572" y="5538"/>
                    <a:pt x="6638" y="5438"/>
                    <a:pt x="6705" y="5371"/>
                  </a:cubicBezTo>
                  <a:cubicBezTo>
                    <a:pt x="8406" y="3236"/>
                    <a:pt x="8406" y="835"/>
                    <a:pt x="8373" y="101"/>
                  </a:cubicBezTo>
                  <a:lnTo>
                    <a:pt x="83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2870374" y="1502331"/>
              <a:ext cx="200011" cy="87438"/>
            </a:xfrm>
            <a:custGeom>
              <a:avLst/>
              <a:gdLst/>
              <a:ahLst/>
              <a:cxnLst/>
              <a:rect l="l" t="t" r="r" b="b"/>
              <a:pathLst>
                <a:path w="4504" h="1969" extrusionOk="0">
                  <a:moveTo>
                    <a:pt x="3536" y="0"/>
                  </a:moveTo>
                  <a:cubicBezTo>
                    <a:pt x="2002" y="0"/>
                    <a:pt x="668" y="801"/>
                    <a:pt x="0" y="1968"/>
                  </a:cubicBezTo>
                  <a:cubicBezTo>
                    <a:pt x="134" y="1968"/>
                    <a:pt x="267" y="1935"/>
                    <a:pt x="434" y="1901"/>
                  </a:cubicBezTo>
                  <a:cubicBezTo>
                    <a:pt x="1068" y="967"/>
                    <a:pt x="2235" y="334"/>
                    <a:pt x="3536" y="334"/>
                  </a:cubicBezTo>
                  <a:cubicBezTo>
                    <a:pt x="3736" y="334"/>
                    <a:pt x="3970" y="367"/>
                    <a:pt x="4170" y="400"/>
                  </a:cubicBezTo>
                  <a:cubicBezTo>
                    <a:pt x="4270" y="300"/>
                    <a:pt x="4404" y="200"/>
                    <a:pt x="4504" y="133"/>
                  </a:cubicBezTo>
                  <a:cubicBezTo>
                    <a:pt x="4203" y="33"/>
                    <a:pt x="3870" y="0"/>
                    <a:pt x="3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2968117" y="1257911"/>
              <a:ext cx="130425" cy="235537"/>
            </a:xfrm>
            <a:custGeom>
              <a:avLst/>
              <a:gdLst/>
              <a:ahLst/>
              <a:cxnLst/>
              <a:rect l="l" t="t" r="r" b="b"/>
              <a:pathLst>
                <a:path w="2937" h="5304" extrusionOk="0">
                  <a:moveTo>
                    <a:pt x="968" y="0"/>
                  </a:moveTo>
                  <a:lnTo>
                    <a:pt x="968" y="0"/>
                  </a:lnTo>
                  <a:cubicBezTo>
                    <a:pt x="768" y="67"/>
                    <a:pt x="568" y="200"/>
                    <a:pt x="368" y="300"/>
                  </a:cubicBezTo>
                  <a:lnTo>
                    <a:pt x="368" y="334"/>
                  </a:lnTo>
                  <a:cubicBezTo>
                    <a:pt x="134" y="767"/>
                    <a:pt x="1" y="1301"/>
                    <a:pt x="1" y="1835"/>
                  </a:cubicBezTo>
                  <a:cubicBezTo>
                    <a:pt x="1" y="3436"/>
                    <a:pt x="1102" y="4804"/>
                    <a:pt x="2670" y="5304"/>
                  </a:cubicBezTo>
                  <a:cubicBezTo>
                    <a:pt x="2770" y="5204"/>
                    <a:pt x="2836" y="5137"/>
                    <a:pt x="2936" y="5037"/>
                  </a:cubicBezTo>
                  <a:cubicBezTo>
                    <a:pt x="1435" y="4603"/>
                    <a:pt x="335" y="3336"/>
                    <a:pt x="335" y="1835"/>
                  </a:cubicBezTo>
                  <a:cubicBezTo>
                    <a:pt x="335" y="1168"/>
                    <a:pt x="568" y="534"/>
                    <a:pt x="9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3057023" y="1219365"/>
              <a:ext cx="112617" cy="250414"/>
            </a:xfrm>
            <a:custGeom>
              <a:avLst/>
              <a:gdLst/>
              <a:ahLst/>
              <a:cxnLst/>
              <a:rect l="l" t="t" r="r" b="b"/>
              <a:pathLst>
                <a:path w="2536" h="5639" extrusionOk="0">
                  <a:moveTo>
                    <a:pt x="2536" y="1"/>
                  </a:moveTo>
                  <a:cubicBezTo>
                    <a:pt x="2302" y="1"/>
                    <a:pt x="2035" y="1"/>
                    <a:pt x="1702" y="34"/>
                  </a:cubicBezTo>
                  <a:cubicBezTo>
                    <a:pt x="668" y="701"/>
                    <a:pt x="0" y="1802"/>
                    <a:pt x="0" y="3036"/>
                  </a:cubicBezTo>
                  <a:cubicBezTo>
                    <a:pt x="0" y="4037"/>
                    <a:pt x="434" y="4971"/>
                    <a:pt x="1168" y="5638"/>
                  </a:cubicBezTo>
                  <a:cubicBezTo>
                    <a:pt x="1235" y="5538"/>
                    <a:pt x="1301" y="5438"/>
                    <a:pt x="1368" y="5371"/>
                  </a:cubicBezTo>
                  <a:cubicBezTo>
                    <a:pt x="734" y="4771"/>
                    <a:pt x="334" y="3937"/>
                    <a:pt x="334" y="3036"/>
                  </a:cubicBezTo>
                  <a:cubicBezTo>
                    <a:pt x="334" y="1669"/>
                    <a:pt x="1235" y="501"/>
                    <a:pt x="2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2820015" y="1219365"/>
              <a:ext cx="373334" cy="371868"/>
            </a:xfrm>
            <a:custGeom>
              <a:avLst/>
              <a:gdLst/>
              <a:ahLst/>
              <a:cxnLst/>
              <a:rect l="l" t="t" r="r" b="b"/>
              <a:pathLst>
                <a:path w="8407" h="8374" extrusionOk="0">
                  <a:moveTo>
                    <a:pt x="8273" y="1"/>
                  </a:moveTo>
                  <a:lnTo>
                    <a:pt x="0" y="8240"/>
                  </a:lnTo>
                  <a:cubicBezTo>
                    <a:pt x="0" y="8307"/>
                    <a:pt x="0" y="8340"/>
                    <a:pt x="0" y="8373"/>
                  </a:cubicBezTo>
                  <a:lnTo>
                    <a:pt x="100" y="8373"/>
                  </a:lnTo>
                  <a:lnTo>
                    <a:pt x="8406" y="101"/>
                  </a:lnTo>
                  <a:lnTo>
                    <a:pt x="8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 flipH="1">
              <a:off x="1043843" y="3544471"/>
              <a:ext cx="78557" cy="80022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768" y="901"/>
                  </a:moveTo>
                  <a:cubicBezTo>
                    <a:pt x="1768" y="1401"/>
                    <a:pt x="1368" y="1801"/>
                    <a:pt x="868" y="1801"/>
                  </a:cubicBezTo>
                  <a:cubicBezTo>
                    <a:pt x="401" y="1801"/>
                    <a:pt x="0" y="1401"/>
                    <a:pt x="0" y="901"/>
                  </a:cubicBezTo>
                  <a:cubicBezTo>
                    <a:pt x="0" y="400"/>
                    <a:pt x="401" y="0"/>
                    <a:pt x="868" y="0"/>
                  </a:cubicBezTo>
                  <a:cubicBezTo>
                    <a:pt x="1368" y="0"/>
                    <a:pt x="1768" y="400"/>
                    <a:pt x="1768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 flipH="1">
              <a:off x="1243814" y="3634797"/>
              <a:ext cx="80067" cy="80067"/>
            </a:xfrm>
            <a:custGeom>
              <a:avLst/>
              <a:gdLst/>
              <a:ahLst/>
              <a:cxnLst/>
              <a:rect l="l" t="t" r="r" b="b"/>
              <a:pathLst>
                <a:path w="1803" h="1803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402"/>
                    <a:pt x="401" y="1802"/>
                    <a:pt x="902" y="1802"/>
                  </a:cubicBezTo>
                  <a:cubicBezTo>
                    <a:pt x="1402" y="1802"/>
                    <a:pt x="1802" y="1402"/>
                    <a:pt x="1802" y="901"/>
                  </a:cubicBezTo>
                  <a:cubicBezTo>
                    <a:pt x="1802" y="401"/>
                    <a:pt x="1402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 flipH="1">
              <a:off x="1152070" y="3133981"/>
              <a:ext cx="151119" cy="151119"/>
            </a:xfrm>
            <a:custGeom>
              <a:avLst/>
              <a:gdLst/>
              <a:ahLst/>
              <a:cxnLst/>
              <a:rect l="l" t="t" r="r" b="b"/>
              <a:pathLst>
                <a:path w="3403" h="3403" extrusionOk="0">
                  <a:moveTo>
                    <a:pt x="1701" y="0"/>
                  </a:moveTo>
                  <a:cubicBezTo>
                    <a:pt x="767" y="0"/>
                    <a:pt x="0" y="767"/>
                    <a:pt x="0" y="1701"/>
                  </a:cubicBezTo>
                  <a:cubicBezTo>
                    <a:pt x="0" y="2635"/>
                    <a:pt x="767" y="3403"/>
                    <a:pt x="1701" y="3403"/>
                  </a:cubicBezTo>
                  <a:cubicBezTo>
                    <a:pt x="2635" y="3403"/>
                    <a:pt x="3403" y="2635"/>
                    <a:pt x="3403" y="1701"/>
                  </a:cubicBezTo>
                  <a:cubicBezTo>
                    <a:pt x="3403" y="767"/>
                    <a:pt x="2635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 flipH="1">
              <a:off x="647740" y="2973302"/>
              <a:ext cx="124474" cy="125984"/>
            </a:xfrm>
            <a:custGeom>
              <a:avLst/>
              <a:gdLst/>
              <a:ahLst/>
              <a:cxnLst/>
              <a:rect l="l" t="t" r="r" b="b"/>
              <a:pathLst>
                <a:path w="2803" h="2837" extrusionOk="0">
                  <a:moveTo>
                    <a:pt x="1402" y="1"/>
                  </a:moveTo>
                  <a:cubicBezTo>
                    <a:pt x="634" y="1"/>
                    <a:pt x="1" y="635"/>
                    <a:pt x="1" y="1402"/>
                  </a:cubicBezTo>
                  <a:cubicBezTo>
                    <a:pt x="1" y="2203"/>
                    <a:pt x="634" y="2836"/>
                    <a:pt x="1402" y="2836"/>
                  </a:cubicBezTo>
                  <a:cubicBezTo>
                    <a:pt x="2169" y="2836"/>
                    <a:pt x="2803" y="2203"/>
                    <a:pt x="2803" y="1402"/>
                  </a:cubicBezTo>
                  <a:cubicBezTo>
                    <a:pt x="2803" y="635"/>
                    <a:pt x="2169" y="1"/>
                    <a:pt x="1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1728250" y="2437025"/>
              <a:ext cx="392607" cy="2162716"/>
            </a:xfrm>
            <a:custGeom>
              <a:avLst/>
              <a:gdLst/>
              <a:ahLst/>
              <a:cxnLst/>
              <a:rect l="l" t="t" r="r" b="b"/>
              <a:pathLst>
                <a:path w="8841" h="33392" fill="none" extrusionOk="0">
                  <a:moveTo>
                    <a:pt x="4404" y="33391"/>
                  </a:moveTo>
                  <a:lnTo>
                    <a:pt x="4404" y="33391"/>
                  </a:lnTo>
                  <a:cubicBezTo>
                    <a:pt x="1969" y="33391"/>
                    <a:pt x="1" y="31423"/>
                    <a:pt x="1" y="28955"/>
                  </a:cubicBezTo>
                  <a:lnTo>
                    <a:pt x="1" y="0"/>
                  </a:lnTo>
                  <a:lnTo>
                    <a:pt x="8840" y="0"/>
                  </a:lnTo>
                  <a:lnTo>
                    <a:pt x="8840" y="28955"/>
                  </a:lnTo>
                  <a:cubicBezTo>
                    <a:pt x="8840" y="31423"/>
                    <a:pt x="6872" y="33391"/>
                    <a:pt x="4404" y="3339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1793444" y="3245008"/>
              <a:ext cx="260761" cy="1276824"/>
            </a:xfrm>
            <a:custGeom>
              <a:avLst/>
              <a:gdLst/>
              <a:ahLst/>
              <a:cxnLst/>
              <a:rect l="l" t="t" r="r" b="b"/>
              <a:pathLst>
                <a:path w="5872" h="19082" extrusionOk="0">
                  <a:moveTo>
                    <a:pt x="0" y="1"/>
                  </a:moveTo>
                  <a:lnTo>
                    <a:pt x="0" y="16146"/>
                  </a:lnTo>
                  <a:cubicBezTo>
                    <a:pt x="0" y="17780"/>
                    <a:pt x="1335" y="19081"/>
                    <a:pt x="2936" y="19081"/>
                  </a:cubicBezTo>
                  <a:cubicBezTo>
                    <a:pt x="4570" y="19081"/>
                    <a:pt x="5871" y="17780"/>
                    <a:pt x="5871" y="16146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1827507" y="3108069"/>
              <a:ext cx="82998" cy="81488"/>
            </a:xfrm>
            <a:custGeom>
              <a:avLst/>
              <a:gdLst/>
              <a:ahLst/>
              <a:cxnLst/>
              <a:rect l="l" t="t" r="r" b="b"/>
              <a:pathLst>
                <a:path w="1869" h="1835" fill="none" extrusionOk="0">
                  <a:moveTo>
                    <a:pt x="34" y="834"/>
                  </a:moveTo>
                  <a:cubicBezTo>
                    <a:pt x="101" y="367"/>
                    <a:pt x="501" y="0"/>
                    <a:pt x="1001" y="34"/>
                  </a:cubicBezTo>
                  <a:cubicBezTo>
                    <a:pt x="1502" y="67"/>
                    <a:pt x="1869" y="501"/>
                    <a:pt x="1802" y="1001"/>
                  </a:cubicBezTo>
                  <a:cubicBezTo>
                    <a:pt x="1769" y="1468"/>
                    <a:pt x="1335" y="1835"/>
                    <a:pt x="868" y="1802"/>
                  </a:cubicBezTo>
                  <a:cubicBezTo>
                    <a:pt x="368" y="1768"/>
                    <a:pt x="1" y="1335"/>
                    <a:pt x="34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1965262" y="3478030"/>
              <a:ext cx="81532" cy="79001"/>
            </a:xfrm>
            <a:custGeom>
              <a:avLst/>
              <a:gdLst/>
              <a:ahLst/>
              <a:cxnLst/>
              <a:rect l="l" t="t" r="r" b="b"/>
              <a:pathLst>
                <a:path w="1836" h="1779" extrusionOk="0">
                  <a:moveTo>
                    <a:pt x="884" y="1"/>
                  </a:moveTo>
                  <a:cubicBezTo>
                    <a:pt x="435" y="1"/>
                    <a:pt x="65" y="348"/>
                    <a:pt x="34" y="809"/>
                  </a:cubicBezTo>
                  <a:cubicBezTo>
                    <a:pt x="1" y="1310"/>
                    <a:pt x="368" y="1710"/>
                    <a:pt x="835" y="1777"/>
                  </a:cubicBezTo>
                  <a:cubicBezTo>
                    <a:pt x="856" y="1778"/>
                    <a:pt x="877" y="1779"/>
                    <a:pt x="898" y="1779"/>
                  </a:cubicBezTo>
                  <a:cubicBezTo>
                    <a:pt x="1371" y="1779"/>
                    <a:pt x="1770" y="1422"/>
                    <a:pt x="1802" y="943"/>
                  </a:cubicBezTo>
                  <a:cubicBezTo>
                    <a:pt x="1836" y="476"/>
                    <a:pt x="1469" y="42"/>
                    <a:pt x="1002" y="9"/>
                  </a:cubicBezTo>
                  <a:cubicBezTo>
                    <a:pt x="962" y="3"/>
                    <a:pt x="923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1863078" y="3564314"/>
              <a:ext cx="88904" cy="88904"/>
            </a:xfrm>
            <a:custGeom>
              <a:avLst/>
              <a:gdLst/>
              <a:ahLst/>
              <a:cxnLst/>
              <a:rect l="l" t="t" r="r" b="b"/>
              <a:pathLst>
                <a:path w="2002" h="2002" fill="none" extrusionOk="0">
                  <a:moveTo>
                    <a:pt x="1568" y="334"/>
                  </a:moveTo>
                  <a:cubicBezTo>
                    <a:pt x="1935" y="634"/>
                    <a:pt x="2002" y="1201"/>
                    <a:pt x="1701" y="1568"/>
                  </a:cubicBezTo>
                  <a:cubicBezTo>
                    <a:pt x="1368" y="1968"/>
                    <a:pt x="801" y="2002"/>
                    <a:pt x="434" y="1702"/>
                  </a:cubicBezTo>
                  <a:cubicBezTo>
                    <a:pt x="67" y="1401"/>
                    <a:pt x="0" y="834"/>
                    <a:pt x="300" y="434"/>
                  </a:cubicBezTo>
                  <a:cubicBezTo>
                    <a:pt x="634" y="67"/>
                    <a:pt x="1168" y="0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1951940" y="3342098"/>
              <a:ext cx="88948" cy="88948"/>
            </a:xfrm>
            <a:custGeom>
              <a:avLst/>
              <a:gdLst/>
              <a:ahLst/>
              <a:cxnLst/>
              <a:rect l="l" t="t" r="r" b="b"/>
              <a:pathLst>
                <a:path w="2003" h="2003" fill="none" extrusionOk="0">
                  <a:moveTo>
                    <a:pt x="1568" y="334"/>
                  </a:moveTo>
                  <a:cubicBezTo>
                    <a:pt x="1935" y="635"/>
                    <a:pt x="2002" y="1202"/>
                    <a:pt x="1702" y="1569"/>
                  </a:cubicBezTo>
                  <a:cubicBezTo>
                    <a:pt x="1368" y="1935"/>
                    <a:pt x="835" y="2002"/>
                    <a:pt x="434" y="1702"/>
                  </a:cubicBezTo>
                  <a:cubicBezTo>
                    <a:pt x="67" y="1402"/>
                    <a:pt x="1" y="835"/>
                    <a:pt x="301" y="434"/>
                  </a:cubicBezTo>
                  <a:cubicBezTo>
                    <a:pt x="634" y="67"/>
                    <a:pt x="1202" y="1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1923785" y="3669516"/>
              <a:ext cx="88948" cy="79223"/>
            </a:xfrm>
            <a:custGeom>
              <a:avLst/>
              <a:gdLst/>
              <a:ahLst/>
              <a:cxnLst/>
              <a:rect l="l" t="t" r="r" b="b"/>
              <a:pathLst>
                <a:path w="2003" h="1784" extrusionOk="0">
                  <a:moveTo>
                    <a:pt x="980" y="0"/>
                  </a:moveTo>
                  <a:cubicBezTo>
                    <a:pt x="721" y="0"/>
                    <a:pt x="469" y="109"/>
                    <a:pt x="301" y="333"/>
                  </a:cubicBezTo>
                  <a:cubicBezTo>
                    <a:pt x="1" y="700"/>
                    <a:pt x="34" y="1267"/>
                    <a:pt x="435" y="1567"/>
                  </a:cubicBezTo>
                  <a:cubicBezTo>
                    <a:pt x="596" y="1715"/>
                    <a:pt x="797" y="1784"/>
                    <a:pt x="997" y="1784"/>
                  </a:cubicBezTo>
                  <a:cubicBezTo>
                    <a:pt x="1250" y="1784"/>
                    <a:pt x="1501" y="1673"/>
                    <a:pt x="1669" y="1467"/>
                  </a:cubicBezTo>
                  <a:cubicBezTo>
                    <a:pt x="2002" y="1067"/>
                    <a:pt x="1936" y="500"/>
                    <a:pt x="1569" y="200"/>
                  </a:cubicBezTo>
                  <a:cubicBezTo>
                    <a:pt x="1392" y="68"/>
                    <a:pt x="1184" y="0"/>
                    <a:pt x="9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1805303" y="3313366"/>
              <a:ext cx="88904" cy="79134"/>
            </a:xfrm>
            <a:custGeom>
              <a:avLst/>
              <a:gdLst/>
              <a:ahLst/>
              <a:cxnLst/>
              <a:rect l="l" t="t" r="r" b="b"/>
              <a:pathLst>
                <a:path w="2002" h="1782" extrusionOk="0">
                  <a:moveTo>
                    <a:pt x="985" y="0"/>
                  </a:moveTo>
                  <a:cubicBezTo>
                    <a:pt x="727" y="0"/>
                    <a:pt x="471" y="120"/>
                    <a:pt x="301" y="348"/>
                  </a:cubicBezTo>
                  <a:cubicBezTo>
                    <a:pt x="0" y="714"/>
                    <a:pt x="34" y="1282"/>
                    <a:pt x="434" y="1582"/>
                  </a:cubicBezTo>
                  <a:cubicBezTo>
                    <a:pt x="596" y="1714"/>
                    <a:pt x="796" y="1781"/>
                    <a:pt x="995" y="1781"/>
                  </a:cubicBezTo>
                  <a:cubicBezTo>
                    <a:pt x="1249" y="1781"/>
                    <a:pt x="1500" y="1672"/>
                    <a:pt x="1668" y="1448"/>
                  </a:cubicBezTo>
                  <a:cubicBezTo>
                    <a:pt x="2002" y="1081"/>
                    <a:pt x="1935" y="514"/>
                    <a:pt x="1535" y="214"/>
                  </a:cubicBezTo>
                  <a:cubicBezTo>
                    <a:pt x="1376" y="70"/>
                    <a:pt x="1180" y="0"/>
                    <a:pt x="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>
              <a:off x="1968238" y="3165133"/>
              <a:ext cx="88948" cy="78779"/>
            </a:xfrm>
            <a:custGeom>
              <a:avLst/>
              <a:gdLst/>
              <a:ahLst/>
              <a:cxnLst/>
              <a:rect l="l" t="t" r="r" b="b"/>
              <a:pathLst>
                <a:path w="2003" h="1774" extrusionOk="0">
                  <a:moveTo>
                    <a:pt x="979" y="0"/>
                  </a:moveTo>
                  <a:cubicBezTo>
                    <a:pt x="720" y="0"/>
                    <a:pt x="469" y="111"/>
                    <a:pt x="301" y="316"/>
                  </a:cubicBezTo>
                  <a:cubicBezTo>
                    <a:pt x="1" y="717"/>
                    <a:pt x="34" y="1284"/>
                    <a:pt x="434" y="1584"/>
                  </a:cubicBezTo>
                  <a:cubicBezTo>
                    <a:pt x="590" y="1712"/>
                    <a:pt x="783" y="1773"/>
                    <a:pt x="975" y="1773"/>
                  </a:cubicBezTo>
                  <a:cubicBezTo>
                    <a:pt x="1236" y="1773"/>
                    <a:pt x="1496" y="1661"/>
                    <a:pt x="1668" y="1451"/>
                  </a:cubicBezTo>
                  <a:cubicBezTo>
                    <a:pt x="2002" y="1084"/>
                    <a:pt x="1935" y="517"/>
                    <a:pt x="1568" y="216"/>
                  </a:cubicBezTo>
                  <a:cubicBezTo>
                    <a:pt x="1392" y="69"/>
                    <a:pt x="1183" y="0"/>
                    <a:pt x="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>
              <a:off x="1923785" y="2973248"/>
              <a:ext cx="44" cy="472585"/>
            </a:xfrm>
            <a:custGeom>
              <a:avLst/>
              <a:gdLst/>
              <a:ahLst/>
              <a:cxnLst/>
              <a:rect l="l" t="t" r="r" b="b"/>
              <a:pathLst>
                <a:path w="1" h="10642" fill="none" extrusionOk="0">
                  <a:moveTo>
                    <a:pt x="1" y="1"/>
                  </a:moveTo>
                  <a:lnTo>
                    <a:pt x="1" y="10642"/>
                  </a:lnTo>
                </a:path>
              </a:pathLst>
            </a:custGeom>
            <a:noFill/>
            <a:ln w="1085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>
              <a:off x="1923785" y="2426633"/>
              <a:ext cx="44" cy="546656"/>
            </a:xfrm>
            <a:custGeom>
              <a:avLst/>
              <a:gdLst/>
              <a:ahLst/>
              <a:cxnLst/>
              <a:rect l="l" t="t" r="r" b="b"/>
              <a:pathLst>
                <a:path w="1" h="12310" fill="none" extrusionOk="0">
                  <a:moveTo>
                    <a:pt x="1" y="1"/>
                  </a:moveTo>
                  <a:lnTo>
                    <a:pt x="1" y="1231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>
              <a:off x="1923785" y="1248985"/>
              <a:ext cx="44" cy="1177687"/>
            </a:xfrm>
            <a:custGeom>
              <a:avLst/>
              <a:gdLst/>
              <a:ahLst/>
              <a:cxnLst/>
              <a:rect l="l" t="t" r="r" b="b"/>
              <a:pathLst>
                <a:path w="1" h="26520" fill="none" extrusionOk="0">
                  <a:moveTo>
                    <a:pt x="1" y="1"/>
                  </a:moveTo>
                  <a:lnTo>
                    <a:pt x="1" y="26520"/>
                  </a:lnTo>
                </a:path>
              </a:pathLst>
            </a:custGeom>
            <a:noFill/>
            <a:ln w="108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>
              <a:off x="1657156" y="998659"/>
              <a:ext cx="268177" cy="266667"/>
            </a:xfrm>
            <a:custGeom>
              <a:avLst/>
              <a:gdLst/>
              <a:ahLst/>
              <a:cxnLst/>
              <a:rect l="l" t="t" r="r" b="b"/>
              <a:pathLst>
                <a:path w="6039" h="6005" extrusionOk="0">
                  <a:moveTo>
                    <a:pt x="34" y="1"/>
                  </a:moveTo>
                  <a:lnTo>
                    <a:pt x="34" y="67"/>
                  </a:lnTo>
                  <a:cubicBezTo>
                    <a:pt x="1" y="601"/>
                    <a:pt x="34" y="2302"/>
                    <a:pt x="1235" y="3837"/>
                  </a:cubicBezTo>
                  <a:cubicBezTo>
                    <a:pt x="1268" y="3903"/>
                    <a:pt x="1335" y="3970"/>
                    <a:pt x="1368" y="4037"/>
                  </a:cubicBezTo>
                  <a:cubicBezTo>
                    <a:pt x="1435" y="4104"/>
                    <a:pt x="1502" y="4170"/>
                    <a:pt x="1568" y="4237"/>
                  </a:cubicBezTo>
                  <a:cubicBezTo>
                    <a:pt x="1602" y="4304"/>
                    <a:pt x="1668" y="4370"/>
                    <a:pt x="1735" y="4437"/>
                  </a:cubicBezTo>
                  <a:cubicBezTo>
                    <a:pt x="1835" y="4504"/>
                    <a:pt x="1902" y="4571"/>
                    <a:pt x="2002" y="4671"/>
                  </a:cubicBezTo>
                  <a:cubicBezTo>
                    <a:pt x="2069" y="4704"/>
                    <a:pt x="2169" y="4804"/>
                    <a:pt x="2236" y="4837"/>
                  </a:cubicBezTo>
                  <a:cubicBezTo>
                    <a:pt x="3170" y="5538"/>
                    <a:pt x="4170" y="5838"/>
                    <a:pt x="4937" y="5938"/>
                  </a:cubicBezTo>
                  <a:cubicBezTo>
                    <a:pt x="5038" y="5938"/>
                    <a:pt x="5138" y="5972"/>
                    <a:pt x="5238" y="5972"/>
                  </a:cubicBezTo>
                  <a:cubicBezTo>
                    <a:pt x="5571" y="6005"/>
                    <a:pt x="5838" y="6005"/>
                    <a:pt x="5972" y="6005"/>
                  </a:cubicBezTo>
                  <a:lnTo>
                    <a:pt x="6038" y="6005"/>
                  </a:lnTo>
                  <a:cubicBezTo>
                    <a:pt x="6038" y="5972"/>
                    <a:pt x="6038" y="5938"/>
                    <a:pt x="6038" y="5905"/>
                  </a:cubicBezTo>
                  <a:cubicBezTo>
                    <a:pt x="6038" y="5738"/>
                    <a:pt x="6038" y="5404"/>
                    <a:pt x="5972" y="4937"/>
                  </a:cubicBezTo>
                  <a:cubicBezTo>
                    <a:pt x="5972" y="4871"/>
                    <a:pt x="5972" y="4771"/>
                    <a:pt x="5938" y="4704"/>
                  </a:cubicBezTo>
                  <a:cubicBezTo>
                    <a:pt x="5771" y="3770"/>
                    <a:pt x="5338" y="2569"/>
                    <a:pt x="4304" y="1568"/>
                  </a:cubicBezTo>
                  <a:cubicBezTo>
                    <a:pt x="4237" y="1502"/>
                    <a:pt x="4170" y="1435"/>
                    <a:pt x="4104" y="1402"/>
                  </a:cubicBezTo>
                  <a:cubicBezTo>
                    <a:pt x="4104" y="1368"/>
                    <a:pt x="4104" y="1368"/>
                    <a:pt x="4070" y="1368"/>
                  </a:cubicBezTo>
                  <a:cubicBezTo>
                    <a:pt x="3837" y="1168"/>
                    <a:pt x="3637" y="1001"/>
                    <a:pt x="3403" y="868"/>
                  </a:cubicBezTo>
                  <a:cubicBezTo>
                    <a:pt x="3270" y="768"/>
                    <a:pt x="3103" y="701"/>
                    <a:pt x="2969" y="634"/>
                  </a:cubicBezTo>
                  <a:cubicBezTo>
                    <a:pt x="2236" y="267"/>
                    <a:pt x="1535" y="101"/>
                    <a:pt x="1001" y="34"/>
                  </a:cubicBezTo>
                  <a:cubicBezTo>
                    <a:pt x="768" y="1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1746062" y="1201602"/>
              <a:ext cx="143703" cy="62259"/>
            </a:xfrm>
            <a:custGeom>
              <a:avLst/>
              <a:gdLst/>
              <a:ahLst/>
              <a:cxnLst/>
              <a:rect l="l" t="t" r="r" b="b"/>
              <a:pathLst>
                <a:path w="3236" h="1402" extrusionOk="0">
                  <a:moveTo>
                    <a:pt x="701" y="1"/>
                  </a:moveTo>
                  <a:cubicBezTo>
                    <a:pt x="467" y="1"/>
                    <a:pt x="234" y="34"/>
                    <a:pt x="0" y="67"/>
                  </a:cubicBezTo>
                  <a:cubicBezTo>
                    <a:pt x="67" y="134"/>
                    <a:pt x="167" y="201"/>
                    <a:pt x="234" y="267"/>
                  </a:cubicBezTo>
                  <a:cubicBezTo>
                    <a:pt x="400" y="267"/>
                    <a:pt x="534" y="234"/>
                    <a:pt x="701" y="234"/>
                  </a:cubicBezTo>
                  <a:cubicBezTo>
                    <a:pt x="1635" y="234"/>
                    <a:pt x="2468" y="701"/>
                    <a:pt x="2935" y="1368"/>
                  </a:cubicBezTo>
                  <a:cubicBezTo>
                    <a:pt x="3036" y="1368"/>
                    <a:pt x="3136" y="1402"/>
                    <a:pt x="3236" y="1402"/>
                  </a:cubicBezTo>
                  <a:cubicBezTo>
                    <a:pt x="2735" y="568"/>
                    <a:pt x="1801" y="1"/>
                    <a:pt x="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1830482" y="1060874"/>
              <a:ext cx="91879" cy="158535"/>
            </a:xfrm>
            <a:custGeom>
              <a:avLst/>
              <a:gdLst/>
              <a:ahLst/>
              <a:cxnLst/>
              <a:rect l="l" t="t" r="r" b="b"/>
              <a:pathLst>
                <a:path w="2069" h="3570" extrusionOk="0">
                  <a:moveTo>
                    <a:pt x="201" y="1"/>
                  </a:moveTo>
                  <a:cubicBezTo>
                    <a:pt x="67" y="301"/>
                    <a:pt x="0" y="668"/>
                    <a:pt x="0" y="1035"/>
                  </a:cubicBezTo>
                  <a:cubicBezTo>
                    <a:pt x="0" y="2236"/>
                    <a:pt x="868" y="3236"/>
                    <a:pt x="2069" y="3570"/>
                  </a:cubicBezTo>
                  <a:cubicBezTo>
                    <a:pt x="2069" y="3470"/>
                    <a:pt x="2035" y="3370"/>
                    <a:pt x="2035" y="3303"/>
                  </a:cubicBezTo>
                  <a:cubicBezTo>
                    <a:pt x="968" y="2969"/>
                    <a:pt x="234" y="2069"/>
                    <a:pt x="234" y="1035"/>
                  </a:cubicBezTo>
                  <a:cubicBezTo>
                    <a:pt x="234" y="734"/>
                    <a:pt x="301" y="434"/>
                    <a:pt x="401" y="167"/>
                  </a:cubicBezTo>
                  <a:cubicBezTo>
                    <a:pt x="334" y="101"/>
                    <a:pt x="267" y="34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1726788" y="1026813"/>
              <a:ext cx="91879" cy="168926"/>
            </a:xfrm>
            <a:custGeom>
              <a:avLst/>
              <a:gdLst/>
              <a:ahLst/>
              <a:cxnLst/>
              <a:rect l="l" t="t" r="r" b="b"/>
              <a:pathLst>
                <a:path w="2069" h="3804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668" y="367"/>
                    <a:pt x="1835" y="834"/>
                    <a:pt x="1835" y="1301"/>
                  </a:cubicBezTo>
                  <a:cubicBezTo>
                    <a:pt x="1835" y="2402"/>
                    <a:pt x="1068" y="3303"/>
                    <a:pt x="0" y="3603"/>
                  </a:cubicBezTo>
                  <a:cubicBezTo>
                    <a:pt x="34" y="3670"/>
                    <a:pt x="100" y="3736"/>
                    <a:pt x="167" y="3803"/>
                  </a:cubicBezTo>
                  <a:cubicBezTo>
                    <a:pt x="1268" y="3436"/>
                    <a:pt x="2069" y="2469"/>
                    <a:pt x="2069" y="1301"/>
                  </a:cubicBezTo>
                  <a:cubicBezTo>
                    <a:pt x="2069" y="934"/>
                    <a:pt x="2002" y="567"/>
                    <a:pt x="1835" y="234"/>
                  </a:cubicBezTo>
                  <a:cubicBezTo>
                    <a:pt x="1668" y="134"/>
                    <a:pt x="1535" y="67"/>
                    <a:pt x="1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1674919" y="998659"/>
              <a:ext cx="80067" cy="179273"/>
            </a:xfrm>
            <a:custGeom>
              <a:avLst/>
              <a:gdLst/>
              <a:ahLst/>
              <a:cxnLst/>
              <a:rect l="l" t="t" r="r" b="b"/>
              <a:pathLst>
                <a:path w="1803" h="4037" extrusionOk="0">
                  <a:moveTo>
                    <a:pt x="1" y="1"/>
                  </a:moveTo>
                  <a:cubicBezTo>
                    <a:pt x="935" y="368"/>
                    <a:pt x="1569" y="1201"/>
                    <a:pt x="1569" y="2169"/>
                  </a:cubicBezTo>
                  <a:cubicBezTo>
                    <a:pt x="1569" y="2836"/>
                    <a:pt x="1268" y="3403"/>
                    <a:pt x="835" y="3837"/>
                  </a:cubicBezTo>
                  <a:cubicBezTo>
                    <a:pt x="868" y="3903"/>
                    <a:pt x="935" y="3970"/>
                    <a:pt x="968" y="4037"/>
                  </a:cubicBezTo>
                  <a:cubicBezTo>
                    <a:pt x="1502" y="3570"/>
                    <a:pt x="1802" y="2903"/>
                    <a:pt x="1802" y="2202"/>
                  </a:cubicBezTo>
                  <a:cubicBezTo>
                    <a:pt x="1802" y="1302"/>
                    <a:pt x="1335" y="501"/>
                    <a:pt x="601" y="34"/>
                  </a:cubicBezTo>
                  <a:cubicBezTo>
                    <a:pt x="368" y="1"/>
                    <a:pt x="168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1658621" y="998659"/>
              <a:ext cx="266711" cy="266667"/>
            </a:xfrm>
            <a:custGeom>
              <a:avLst/>
              <a:gdLst/>
              <a:ahLst/>
              <a:cxnLst/>
              <a:rect l="l" t="t" r="r" b="b"/>
              <a:pathLst>
                <a:path w="6006" h="6005" extrusionOk="0">
                  <a:moveTo>
                    <a:pt x="1" y="1"/>
                  </a:moveTo>
                  <a:lnTo>
                    <a:pt x="1" y="67"/>
                  </a:lnTo>
                  <a:lnTo>
                    <a:pt x="5939" y="6005"/>
                  </a:lnTo>
                  <a:lnTo>
                    <a:pt x="6005" y="6005"/>
                  </a:lnTo>
                  <a:cubicBezTo>
                    <a:pt x="6005" y="5972"/>
                    <a:pt x="6005" y="5938"/>
                    <a:pt x="6005" y="5905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1551996" y="1500821"/>
              <a:ext cx="373334" cy="373334"/>
            </a:xfrm>
            <a:custGeom>
              <a:avLst/>
              <a:gdLst/>
              <a:ahLst/>
              <a:cxnLst/>
              <a:rect l="l" t="t" r="r" b="b"/>
              <a:pathLst>
                <a:path w="8407" h="8407" extrusionOk="0">
                  <a:moveTo>
                    <a:pt x="34" y="1"/>
                  </a:moveTo>
                  <a:lnTo>
                    <a:pt x="34" y="101"/>
                  </a:lnTo>
                  <a:cubicBezTo>
                    <a:pt x="0" y="835"/>
                    <a:pt x="0" y="3236"/>
                    <a:pt x="1701" y="5371"/>
                  </a:cubicBezTo>
                  <a:cubicBezTo>
                    <a:pt x="1768" y="5471"/>
                    <a:pt x="1835" y="5538"/>
                    <a:pt x="1902" y="5638"/>
                  </a:cubicBezTo>
                  <a:cubicBezTo>
                    <a:pt x="1968" y="5738"/>
                    <a:pt x="2068" y="5805"/>
                    <a:pt x="2135" y="5905"/>
                  </a:cubicBezTo>
                  <a:cubicBezTo>
                    <a:pt x="2235" y="6005"/>
                    <a:pt x="2302" y="6072"/>
                    <a:pt x="2402" y="6172"/>
                  </a:cubicBezTo>
                  <a:cubicBezTo>
                    <a:pt x="2535" y="6305"/>
                    <a:pt x="2635" y="6405"/>
                    <a:pt x="2769" y="6505"/>
                  </a:cubicBezTo>
                  <a:cubicBezTo>
                    <a:pt x="2869" y="6605"/>
                    <a:pt x="3002" y="6672"/>
                    <a:pt x="3102" y="6772"/>
                  </a:cubicBezTo>
                  <a:cubicBezTo>
                    <a:pt x="4403" y="7740"/>
                    <a:pt x="5804" y="8140"/>
                    <a:pt x="6838" y="8307"/>
                  </a:cubicBezTo>
                  <a:cubicBezTo>
                    <a:pt x="7005" y="8307"/>
                    <a:pt x="7139" y="8340"/>
                    <a:pt x="7272" y="8340"/>
                  </a:cubicBezTo>
                  <a:cubicBezTo>
                    <a:pt x="7739" y="8407"/>
                    <a:pt x="8106" y="8407"/>
                    <a:pt x="8306" y="8407"/>
                  </a:cubicBezTo>
                  <a:lnTo>
                    <a:pt x="8406" y="8407"/>
                  </a:lnTo>
                  <a:lnTo>
                    <a:pt x="8406" y="8373"/>
                  </a:lnTo>
                  <a:cubicBezTo>
                    <a:pt x="8406" y="8340"/>
                    <a:pt x="8406" y="8307"/>
                    <a:pt x="8406" y="8273"/>
                  </a:cubicBezTo>
                  <a:cubicBezTo>
                    <a:pt x="8406" y="8006"/>
                    <a:pt x="8406" y="7539"/>
                    <a:pt x="8340" y="6906"/>
                  </a:cubicBezTo>
                  <a:cubicBezTo>
                    <a:pt x="8306" y="6806"/>
                    <a:pt x="8306" y="6672"/>
                    <a:pt x="8273" y="6572"/>
                  </a:cubicBezTo>
                  <a:cubicBezTo>
                    <a:pt x="8039" y="5271"/>
                    <a:pt x="7439" y="3603"/>
                    <a:pt x="5971" y="2202"/>
                  </a:cubicBezTo>
                  <a:cubicBezTo>
                    <a:pt x="5904" y="2102"/>
                    <a:pt x="5804" y="2035"/>
                    <a:pt x="5738" y="1935"/>
                  </a:cubicBezTo>
                  <a:cubicBezTo>
                    <a:pt x="5704" y="1935"/>
                    <a:pt x="5671" y="1902"/>
                    <a:pt x="5671" y="1902"/>
                  </a:cubicBezTo>
                  <a:cubicBezTo>
                    <a:pt x="5337" y="1635"/>
                    <a:pt x="5037" y="1402"/>
                    <a:pt x="4737" y="1202"/>
                  </a:cubicBezTo>
                  <a:lnTo>
                    <a:pt x="4704" y="1202"/>
                  </a:lnTo>
                  <a:cubicBezTo>
                    <a:pt x="4503" y="1068"/>
                    <a:pt x="4303" y="968"/>
                    <a:pt x="4137" y="868"/>
                  </a:cubicBezTo>
                  <a:cubicBezTo>
                    <a:pt x="3102" y="368"/>
                    <a:pt x="2135" y="134"/>
                    <a:pt x="1368" y="34"/>
                  </a:cubicBezTo>
                  <a:cubicBezTo>
                    <a:pt x="1068" y="1"/>
                    <a:pt x="767" y="1"/>
                    <a:pt x="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1674919" y="1783743"/>
              <a:ext cx="200056" cy="87483"/>
            </a:xfrm>
            <a:custGeom>
              <a:avLst/>
              <a:gdLst/>
              <a:ahLst/>
              <a:cxnLst/>
              <a:rect l="l" t="t" r="r" b="b"/>
              <a:pathLst>
                <a:path w="4505" h="1970" extrusionOk="0">
                  <a:moveTo>
                    <a:pt x="968" y="1"/>
                  </a:moveTo>
                  <a:cubicBezTo>
                    <a:pt x="635" y="1"/>
                    <a:pt x="301" y="68"/>
                    <a:pt x="1" y="134"/>
                  </a:cubicBezTo>
                  <a:cubicBezTo>
                    <a:pt x="101" y="201"/>
                    <a:pt x="234" y="301"/>
                    <a:pt x="334" y="401"/>
                  </a:cubicBezTo>
                  <a:cubicBezTo>
                    <a:pt x="535" y="368"/>
                    <a:pt x="735" y="335"/>
                    <a:pt x="968" y="335"/>
                  </a:cubicBezTo>
                  <a:cubicBezTo>
                    <a:pt x="2269" y="335"/>
                    <a:pt x="3437" y="968"/>
                    <a:pt x="4070" y="1936"/>
                  </a:cubicBezTo>
                  <a:cubicBezTo>
                    <a:pt x="4237" y="1936"/>
                    <a:pt x="4371" y="1969"/>
                    <a:pt x="4504" y="1969"/>
                  </a:cubicBezTo>
                  <a:cubicBezTo>
                    <a:pt x="3837" y="802"/>
                    <a:pt x="2503" y="1"/>
                    <a:pt x="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1791980" y="1586750"/>
              <a:ext cx="128915" cy="220750"/>
            </a:xfrm>
            <a:custGeom>
              <a:avLst/>
              <a:gdLst/>
              <a:ahLst/>
              <a:cxnLst/>
              <a:rect l="l" t="t" r="r" b="b"/>
              <a:pathLst>
                <a:path w="2903" h="4971" extrusionOk="0">
                  <a:moveTo>
                    <a:pt x="300" y="0"/>
                  </a:moveTo>
                  <a:cubicBezTo>
                    <a:pt x="100" y="434"/>
                    <a:pt x="0" y="934"/>
                    <a:pt x="0" y="1435"/>
                  </a:cubicBezTo>
                  <a:cubicBezTo>
                    <a:pt x="0" y="3136"/>
                    <a:pt x="1234" y="4537"/>
                    <a:pt x="2902" y="4971"/>
                  </a:cubicBezTo>
                  <a:cubicBezTo>
                    <a:pt x="2902" y="4871"/>
                    <a:pt x="2869" y="4737"/>
                    <a:pt x="2869" y="4604"/>
                  </a:cubicBezTo>
                  <a:cubicBezTo>
                    <a:pt x="1401" y="4170"/>
                    <a:pt x="334" y="2936"/>
                    <a:pt x="334" y="1435"/>
                  </a:cubicBezTo>
                  <a:cubicBezTo>
                    <a:pt x="334" y="1034"/>
                    <a:pt x="400" y="601"/>
                    <a:pt x="567" y="234"/>
                  </a:cubicBezTo>
                  <a:cubicBezTo>
                    <a:pt x="500" y="167"/>
                    <a:pt x="400" y="67"/>
                    <a:pt x="3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1646808" y="1539323"/>
              <a:ext cx="130380" cy="235582"/>
            </a:xfrm>
            <a:custGeom>
              <a:avLst/>
              <a:gdLst/>
              <a:ahLst/>
              <a:cxnLst/>
              <a:rect l="l" t="t" r="r" b="b"/>
              <a:pathLst>
                <a:path w="2936" h="5305" extrusionOk="0">
                  <a:moveTo>
                    <a:pt x="1968" y="1"/>
                  </a:moveTo>
                  <a:lnTo>
                    <a:pt x="1968" y="1"/>
                  </a:lnTo>
                  <a:cubicBezTo>
                    <a:pt x="2368" y="535"/>
                    <a:pt x="2602" y="1168"/>
                    <a:pt x="2602" y="1836"/>
                  </a:cubicBezTo>
                  <a:cubicBezTo>
                    <a:pt x="2602" y="3337"/>
                    <a:pt x="1501" y="4604"/>
                    <a:pt x="0" y="5038"/>
                  </a:cubicBezTo>
                  <a:cubicBezTo>
                    <a:pt x="100" y="5138"/>
                    <a:pt x="167" y="5238"/>
                    <a:pt x="267" y="5305"/>
                  </a:cubicBezTo>
                  <a:cubicBezTo>
                    <a:pt x="1835" y="4804"/>
                    <a:pt x="2936" y="3437"/>
                    <a:pt x="2936" y="1836"/>
                  </a:cubicBezTo>
                  <a:cubicBezTo>
                    <a:pt x="2936" y="1302"/>
                    <a:pt x="2802" y="802"/>
                    <a:pt x="2569" y="335"/>
                  </a:cubicBezTo>
                  <a:cubicBezTo>
                    <a:pt x="2368" y="201"/>
                    <a:pt x="2168" y="101"/>
                    <a:pt x="1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1575666" y="1500821"/>
              <a:ext cx="112662" cy="250414"/>
            </a:xfrm>
            <a:custGeom>
              <a:avLst/>
              <a:gdLst/>
              <a:ahLst/>
              <a:cxnLst/>
              <a:rect l="l" t="t" r="r" b="b"/>
              <a:pathLst>
                <a:path w="2537" h="5639" extrusionOk="0">
                  <a:moveTo>
                    <a:pt x="1" y="1"/>
                  </a:moveTo>
                  <a:cubicBezTo>
                    <a:pt x="1302" y="501"/>
                    <a:pt x="2203" y="1669"/>
                    <a:pt x="2203" y="3036"/>
                  </a:cubicBezTo>
                  <a:cubicBezTo>
                    <a:pt x="2203" y="3937"/>
                    <a:pt x="1802" y="4771"/>
                    <a:pt x="1168" y="5371"/>
                  </a:cubicBezTo>
                  <a:cubicBezTo>
                    <a:pt x="1235" y="5471"/>
                    <a:pt x="1302" y="5538"/>
                    <a:pt x="1369" y="5638"/>
                  </a:cubicBezTo>
                  <a:cubicBezTo>
                    <a:pt x="2069" y="4971"/>
                    <a:pt x="2536" y="4037"/>
                    <a:pt x="2536" y="3036"/>
                  </a:cubicBezTo>
                  <a:cubicBezTo>
                    <a:pt x="2536" y="1802"/>
                    <a:pt x="1869" y="701"/>
                    <a:pt x="835" y="34"/>
                  </a:cubicBezTo>
                  <a:cubicBezTo>
                    <a:pt x="501" y="1"/>
                    <a:pt x="234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1551996" y="1500821"/>
              <a:ext cx="373334" cy="373334"/>
            </a:xfrm>
            <a:custGeom>
              <a:avLst/>
              <a:gdLst/>
              <a:ahLst/>
              <a:cxnLst/>
              <a:rect l="l" t="t" r="r" b="b"/>
              <a:pathLst>
                <a:path w="8407" h="8407" extrusionOk="0">
                  <a:moveTo>
                    <a:pt x="34" y="1"/>
                  </a:moveTo>
                  <a:lnTo>
                    <a:pt x="0" y="101"/>
                  </a:lnTo>
                  <a:lnTo>
                    <a:pt x="8306" y="8407"/>
                  </a:lnTo>
                  <a:lnTo>
                    <a:pt x="8373" y="8407"/>
                  </a:lnTo>
                  <a:lnTo>
                    <a:pt x="8406" y="8373"/>
                  </a:lnTo>
                  <a:cubicBezTo>
                    <a:pt x="8406" y="8340"/>
                    <a:pt x="8406" y="8307"/>
                    <a:pt x="8406" y="8273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1925295" y="1219365"/>
              <a:ext cx="373334" cy="372845"/>
            </a:xfrm>
            <a:custGeom>
              <a:avLst/>
              <a:gdLst/>
              <a:ahLst/>
              <a:cxnLst/>
              <a:rect l="l" t="t" r="r" b="b"/>
              <a:pathLst>
                <a:path w="8407" h="8396" extrusionOk="0">
                  <a:moveTo>
                    <a:pt x="7873" y="1"/>
                  </a:moveTo>
                  <a:cubicBezTo>
                    <a:pt x="7639" y="1"/>
                    <a:pt x="7339" y="1"/>
                    <a:pt x="7039" y="34"/>
                  </a:cubicBezTo>
                  <a:cubicBezTo>
                    <a:pt x="6271" y="134"/>
                    <a:pt x="5304" y="334"/>
                    <a:pt x="4270" y="868"/>
                  </a:cubicBezTo>
                  <a:cubicBezTo>
                    <a:pt x="4070" y="935"/>
                    <a:pt x="3903" y="1068"/>
                    <a:pt x="3703" y="1168"/>
                  </a:cubicBezTo>
                  <a:lnTo>
                    <a:pt x="3670" y="1202"/>
                  </a:lnTo>
                  <a:cubicBezTo>
                    <a:pt x="3369" y="1368"/>
                    <a:pt x="3069" y="1602"/>
                    <a:pt x="2736" y="1869"/>
                  </a:cubicBezTo>
                  <a:cubicBezTo>
                    <a:pt x="2736" y="1902"/>
                    <a:pt x="2702" y="1902"/>
                    <a:pt x="2669" y="1936"/>
                  </a:cubicBezTo>
                  <a:cubicBezTo>
                    <a:pt x="2569" y="2002"/>
                    <a:pt x="2502" y="2102"/>
                    <a:pt x="2402" y="2169"/>
                  </a:cubicBezTo>
                  <a:cubicBezTo>
                    <a:pt x="968" y="3570"/>
                    <a:pt x="367" y="5271"/>
                    <a:pt x="134" y="6539"/>
                  </a:cubicBezTo>
                  <a:cubicBezTo>
                    <a:pt x="100" y="6672"/>
                    <a:pt x="100" y="6806"/>
                    <a:pt x="67" y="6906"/>
                  </a:cubicBezTo>
                  <a:cubicBezTo>
                    <a:pt x="0" y="7506"/>
                    <a:pt x="0" y="8007"/>
                    <a:pt x="0" y="8240"/>
                  </a:cubicBezTo>
                  <a:cubicBezTo>
                    <a:pt x="0" y="8307"/>
                    <a:pt x="0" y="8340"/>
                    <a:pt x="0" y="8373"/>
                  </a:cubicBezTo>
                  <a:lnTo>
                    <a:pt x="100" y="8373"/>
                  </a:lnTo>
                  <a:cubicBezTo>
                    <a:pt x="183" y="8387"/>
                    <a:pt x="295" y="8395"/>
                    <a:pt x="430" y="8395"/>
                  </a:cubicBezTo>
                  <a:cubicBezTo>
                    <a:pt x="622" y="8395"/>
                    <a:pt x="861" y="8379"/>
                    <a:pt x="1134" y="8340"/>
                  </a:cubicBezTo>
                  <a:cubicBezTo>
                    <a:pt x="1268" y="8340"/>
                    <a:pt x="1401" y="8307"/>
                    <a:pt x="1568" y="8273"/>
                  </a:cubicBezTo>
                  <a:cubicBezTo>
                    <a:pt x="2602" y="8140"/>
                    <a:pt x="4003" y="7740"/>
                    <a:pt x="5304" y="6772"/>
                  </a:cubicBezTo>
                  <a:cubicBezTo>
                    <a:pt x="5404" y="6672"/>
                    <a:pt x="5538" y="6572"/>
                    <a:pt x="5638" y="6505"/>
                  </a:cubicBezTo>
                  <a:cubicBezTo>
                    <a:pt x="5771" y="6372"/>
                    <a:pt x="5871" y="6272"/>
                    <a:pt x="6005" y="6172"/>
                  </a:cubicBezTo>
                  <a:cubicBezTo>
                    <a:pt x="6071" y="6072"/>
                    <a:pt x="6171" y="6005"/>
                    <a:pt x="6271" y="5905"/>
                  </a:cubicBezTo>
                  <a:cubicBezTo>
                    <a:pt x="6338" y="5805"/>
                    <a:pt x="6405" y="5738"/>
                    <a:pt x="6505" y="5638"/>
                  </a:cubicBezTo>
                  <a:cubicBezTo>
                    <a:pt x="6572" y="5538"/>
                    <a:pt x="6638" y="5438"/>
                    <a:pt x="6705" y="5371"/>
                  </a:cubicBezTo>
                  <a:cubicBezTo>
                    <a:pt x="8406" y="3236"/>
                    <a:pt x="8406" y="835"/>
                    <a:pt x="8373" y="101"/>
                  </a:cubicBezTo>
                  <a:lnTo>
                    <a:pt x="83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1975654" y="1502331"/>
              <a:ext cx="200011" cy="87438"/>
            </a:xfrm>
            <a:custGeom>
              <a:avLst/>
              <a:gdLst/>
              <a:ahLst/>
              <a:cxnLst/>
              <a:rect l="l" t="t" r="r" b="b"/>
              <a:pathLst>
                <a:path w="4504" h="1969" extrusionOk="0">
                  <a:moveTo>
                    <a:pt x="3536" y="0"/>
                  </a:moveTo>
                  <a:cubicBezTo>
                    <a:pt x="2002" y="0"/>
                    <a:pt x="668" y="801"/>
                    <a:pt x="0" y="1968"/>
                  </a:cubicBezTo>
                  <a:cubicBezTo>
                    <a:pt x="134" y="1968"/>
                    <a:pt x="267" y="1935"/>
                    <a:pt x="434" y="1901"/>
                  </a:cubicBezTo>
                  <a:cubicBezTo>
                    <a:pt x="1068" y="967"/>
                    <a:pt x="2235" y="334"/>
                    <a:pt x="3536" y="334"/>
                  </a:cubicBezTo>
                  <a:cubicBezTo>
                    <a:pt x="3736" y="334"/>
                    <a:pt x="3970" y="367"/>
                    <a:pt x="4170" y="400"/>
                  </a:cubicBezTo>
                  <a:cubicBezTo>
                    <a:pt x="4270" y="300"/>
                    <a:pt x="4404" y="200"/>
                    <a:pt x="4504" y="133"/>
                  </a:cubicBezTo>
                  <a:cubicBezTo>
                    <a:pt x="4203" y="33"/>
                    <a:pt x="3870" y="0"/>
                    <a:pt x="3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1929735" y="1305294"/>
              <a:ext cx="128915" cy="220750"/>
            </a:xfrm>
            <a:custGeom>
              <a:avLst/>
              <a:gdLst/>
              <a:ahLst/>
              <a:cxnLst/>
              <a:rect l="l" t="t" r="r" b="b"/>
              <a:pathLst>
                <a:path w="2903" h="4971" extrusionOk="0">
                  <a:moveTo>
                    <a:pt x="2602" y="1"/>
                  </a:moveTo>
                  <a:cubicBezTo>
                    <a:pt x="2502" y="67"/>
                    <a:pt x="2402" y="167"/>
                    <a:pt x="2335" y="234"/>
                  </a:cubicBezTo>
                  <a:cubicBezTo>
                    <a:pt x="2502" y="634"/>
                    <a:pt x="2569" y="1035"/>
                    <a:pt x="2569" y="1435"/>
                  </a:cubicBezTo>
                  <a:cubicBezTo>
                    <a:pt x="2569" y="2936"/>
                    <a:pt x="1501" y="4170"/>
                    <a:pt x="34" y="4604"/>
                  </a:cubicBezTo>
                  <a:cubicBezTo>
                    <a:pt x="34" y="4737"/>
                    <a:pt x="0" y="4871"/>
                    <a:pt x="0" y="4971"/>
                  </a:cubicBezTo>
                  <a:cubicBezTo>
                    <a:pt x="1668" y="4537"/>
                    <a:pt x="2902" y="3136"/>
                    <a:pt x="2902" y="1435"/>
                  </a:cubicBezTo>
                  <a:cubicBezTo>
                    <a:pt x="2902" y="935"/>
                    <a:pt x="2802" y="434"/>
                    <a:pt x="26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2073397" y="1257911"/>
              <a:ext cx="130425" cy="235537"/>
            </a:xfrm>
            <a:custGeom>
              <a:avLst/>
              <a:gdLst/>
              <a:ahLst/>
              <a:cxnLst/>
              <a:rect l="l" t="t" r="r" b="b"/>
              <a:pathLst>
                <a:path w="2937" h="5304" extrusionOk="0">
                  <a:moveTo>
                    <a:pt x="968" y="0"/>
                  </a:moveTo>
                  <a:lnTo>
                    <a:pt x="968" y="0"/>
                  </a:lnTo>
                  <a:cubicBezTo>
                    <a:pt x="768" y="67"/>
                    <a:pt x="568" y="200"/>
                    <a:pt x="368" y="300"/>
                  </a:cubicBezTo>
                  <a:lnTo>
                    <a:pt x="368" y="334"/>
                  </a:lnTo>
                  <a:cubicBezTo>
                    <a:pt x="134" y="767"/>
                    <a:pt x="1" y="1301"/>
                    <a:pt x="1" y="1835"/>
                  </a:cubicBezTo>
                  <a:cubicBezTo>
                    <a:pt x="1" y="3436"/>
                    <a:pt x="1102" y="4804"/>
                    <a:pt x="2670" y="5304"/>
                  </a:cubicBezTo>
                  <a:cubicBezTo>
                    <a:pt x="2770" y="5204"/>
                    <a:pt x="2836" y="5137"/>
                    <a:pt x="2936" y="5037"/>
                  </a:cubicBezTo>
                  <a:cubicBezTo>
                    <a:pt x="1435" y="4603"/>
                    <a:pt x="335" y="3336"/>
                    <a:pt x="335" y="1835"/>
                  </a:cubicBezTo>
                  <a:cubicBezTo>
                    <a:pt x="335" y="1168"/>
                    <a:pt x="568" y="534"/>
                    <a:pt x="9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2162303" y="1219365"/>
              <a:ext cx="112617" cy="250414"/>
            </a:xfrm>
            <a:custGeom>
              <a:avLst/>
              <a:gdLst/>
              <a:ahLst/>
              <a:cxnLst/>
              <a:rect l="l" t="t" r="r" b="b"/>
              <a:pathLst>
                <a:path w="2536" h="5639" extrusionOk="0">
                  <a:moveTo>
                    <a:pt x="2536" y="1"/>
                  </a:moveTo>
                  <a:cubicBezTo>
                    <a:pt x="2302" y="1"/>
                    <a:pt x="2035" y="1"/>
                    <a:pt x="1702" y="34"/>
                  </a:cubicBezTo>
                  <a:cubicBezTo>
                    <a:pt x="668" y="701"/>
                    <a:pt x="0" y="1802"/>
                    <a:pt x="0" y="3036"/>
                  </a:cubicBezTo>
                  <a:cubicBezTo>
                    <a:pt x="0" y="4037"/>
                    <a:pt x="434" y="4971"/>
                    <a:pt x="1168" y="5638"/>
                  </a:cubicBezTo>
                  <a:cubicBezTo>
                    <a:pt x="1235" y="5538"/>
                    <a:pt x="1301" y="5438"/>
                    <a:pt x="1368" y="5371"/>
                  </a:cubicBezTo>
                  <a:cubicBezTo>
                    <a:pt x="734" y="4771"/>
                    <a:pt x="334" y="3937"/>
                    <a:pt x="334" y="3036"/>
                  </a:cubicBezTo>
                  <a:cubicBezTo>
                    <a:pt x="334" y="1669"/>
                    <a:pt x="1235" y="501"/>
                    <a:pt x="2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1925295" y="1219365"/>
              <a:ext cx="373334" cy="371868"/>
            </a:xfrm>
            <a:custGeom>
              <a:avLst/>
              <a:gdLst/>
              <a:ahLst/>
              <a:cxnLst/>
              <a:rect l="l" t="t" r="r" b="b"/>
              <a:pathLst>
                <a:path w="8407" h="8374" extrusionOk="0">
                  <a:moveTo>
                    <a:pt x="8273" y="1"/>
                  </a:moveTo>
                  <a:lnTo>
                    <a:pt x="0" y="8240"/>
                  </a:lnTo>
                  <a:cubicBezTo>
                    <a:pt x="0" y="8307"/>
                    <a:pt x="0" y="8340"/>
                    <a:pt x="0" y="8373"/>
                  </a:cubicBezTo>
                  <a:lnTo>
                    <a:pt x="100" y="8373"/>
                  </a:lnTo>
                  <a:lnTo>
                    <a:pt x="8406" y="101"/>
                  </a:lnTo>
                  <a:lnTo>
                    <a:pt x="8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1925295" y="1963017"/>
              <a:ext cx="268132" cy="266667"/>
            </a:xfrm>
            <a:custGeom>
              <a:avLst/>
              <a:gdLst/>
              <a:ahLst/>
              <a:cxnLst/>
              <a:rect l="l" t="t" r="r" b="b"/>
              <a:pathLst>
                <a:path w="6038" h="6005" extrusionOk="0">
                  <a:moveTo>
                    <a:pt x="5638" y="0"/>
                  </a:moveTo>
                  <a:cubicBezTo>
                    <a:pt x="5471" y="0"/>
                    <a:pt x="5271" y="0"/>
                    <a:pt x="5037" y="34"/>
                  </a:cubicBezTo>
                  <a:cubicBezTo>
                    <a:pt x="4503" y="100"/>
                    <a:pt x="3803" y="267"/>
                    <a:pt x="3069" y="601"/>
                  </a:cubicBezTo>
                  <a:cubicBezTo>
                    <a:pt x="2936" y="701"/>
                    <a:pt x="2769" y="767"/>
                    <a:pt x="2635" y="867"/>
                  </a:cubicBezTo>
                  <a:cubicBezTo>
                    <a:pt x="2402" y="1001"/>
                    <a:pt x="2202" y="1168"/>
                    <a:pt x="1968" y="1334"/>
                  </a:cubicBezTo>
                  <a:cubicBezTo>
                    <a:pt x="1935" y="1368"/>
                    <a:pt x="1935" y="1368"/>
                    <a:pt x="1935" y="1401"/>
                  </a:cubicBezTo>
                  <a:cubicBezTo>
                    <a:pt x="1868" y="1435"/>
                    <a:pt x="1802" y="1501"/>
                    <a:pt x="1735" y="1568"/>
                  </a:cubicBezTo>
                  <a:cubicBezTo>
                    <a:pt x="701" y="2569"/>
                    <a:pt x="267" y="3770"/>
                    <a:pt x="100" y="4704"/>
                  </a:cubicBezTo>
                  <a:cubicBezTo>
                    <a:pt x="67" y="4770"/>
                    <a:pt x="67" y="4870"/>
                    <a:pt x="67" y="4937"/>
                  </a:cubicBezTo>
                  <a:cubicBezTo>
                    <a:pt x="0" y="5371"/>
                    <a:pt x="0" y="5738"/>
                    <a:pt x="0" y="5904"/>
                  </a:cubicBezTo>
                  <a:cubicBezTo>
                    <a:pt x="0" y="5938"/>
                    <a:pt x="0" y="5971"/>
                    <a:pt x="0" y="5971"/>
                  </a:cubicBezTo>
                  <a:lnTo>
                    <a:pt x="0" y="6004"/>
                  </a:lnTo>
                  <a:lnTo>
                    <a:pt x="67" y="6004"/>
                  </a:lnTo>
                  <a:cubicBezTo>
                    <a:pt x="200" y="6004"/>
                    <a:pt x="467" y="6004"/>
                    <a:pt x="801" y="5971"/>
                  </a:cubicBezTo>
                  <a:cubicBezTo>
                    <a:pt x="901" y="5971"/>
                    <a:pt x="1001" y="5938"/>
                    <a:pt x="1101" y="5938"/>
                  </a:cubicBezTo>
                  <a:cubicBezTo>
                    <a:pt x="1868" y="5804"/>
                    <a:pt x="2869" y="5537"/>
                    <a:pt x="3770" y="4837"/>
                  </a:cubicBezTo>
                  <a:cubicBezTo>
                    <a:pt x="3870" y="4770"/>
                    <a:pt x="3936" y="4704"/>
                    <a:pt x="4036" y="4637"/>
                  </a:cubicBezTo>
                  <a:cubicBezTo>
                    <a:pt x="4137" y="4570"/>
                    <a:pt x="4203" y="4503"/>
                    <a:pt x="4303" y="4403"/>
                  </a:cubicBezTo>
                  <a:cubicBezTo>
                    <a:pt x="4337" y="4337"/>
                    <a:pt x="4403" y="4303"/>
                    <a:pt x="4470" y="4237"/>
                  </a:cubicBezTo>
                  <a:cubicBezTo>
                    <a:pt x="4537" y="4170"/>
                    <a:pt x="4604" y="4103"/>
                    <a:pt x="4637" y="4036"/>
                  </a:cubicBezTo>
                  <a:cubicBezTo>
                    <a:pt x="4704" y="3970"/>
                    <a:pt x="4770" y="3903"/>
                    <a:pt x="4804" y="3836"/>
                  </a:cubicBezTo>
                  <a:cubicBezTo>
                    <a:pt x="6005" y="2302"/>
                    <a:pt x="6038" y="601"/>
                    <a:pt x="6005" y="67"/>
                  </a:cubicBezTo>
                  <a:lnTo>
                    <a:pt x="60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1960821" y="2165960"/>
              <a:ext cx="143747" cy="62259"/>
            </a:xfrm>
            <a:custGeom>
              <a:avLst/>
              <a:gdLst/>
              <a:ahLst/>
              <a:cxnLst/>
              <a:rect l="l" t="t" r="r" b="b"/>
              <a:pathLst>
                <a:path w="3237" h="1402" extrusionOk="0">
                  <a:moveTo>
                    <a:pt x="2536" y="0"/>
                  </a:moveTo>
                  <a:cubicBezTo>
                    <a:pt x="1435" y="0"/>
                    <a:pt x="501" y="567"/>
                    <a:pt x="1" y="1401"/>
                  </a:cubicBezTo>
                  <a:cubicBezTo>
                    <a:pt x="101" y="1401"/>
                    <a:pt x="201" y="1368"/>
                    <a:pt x="301" y="1368"/>
                  </a:cubicBezTo>
                  <a:cubicBezTo>
                    <a:pt x="768" y="667"/>
                    <a:pt x="1602" y="234"/>
                    <a:pt x="2536" y="234"/>
                  </a:cubicBezTo>
                  <a:cubicBezTo>
                    <a:pt x="2703" y="234"/>
                    <a:pt x="2836" y="234"/>
                    <a:pt x="2970" y="267"/>
                  </a:cubicBezTo>
                  <a:cubicBezTo>
                    <a:pt x="3070" y="200"/>
                    <a:pt x="3136" y="134"/>
                    <a:pt x="3236" y="67"/>
                  </a:cubicBezTo>
                  <a:cubicBezTo>
                    <a:pt x="3003" y="33"/>
                    <a:pt x="2769" y="0"/>
                    <a:pt x="2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1928226" y="2023722"/>
              <a:ext cx="91924" cy="158579"/>
            </a:xfrm>
            <a:custGeom>
              <a:avLst/>
              <a:gdLst/>
              <a:ahLst/>
              <a:cxnLst/>
              <a:rect l="l" t="t" r="r" b="b"/>
              <a:pathLst>
                <a:path w="2070" h="3571" extrusionOk="0">
                  <a:moveTo>
                    <a:pt x="1869" y="1"/>
                  </a:moveTo>
                  <a:cubicBezTo>
                    <a:pt x="1802" y="68"/>
                    <a:pt x="1736" y="134"/>
                    <a:pt x="1669" y="201"/>
                  </a:cubicBezTo>
                  <a:cubicBezTo>
                    <a:pt x="1769" y="468"/>
                    <a:pt x="1836" y="735"/>
                    <a:pt x="1836" y="1035"/>
                  </a:cubicBezTo>
                  <a:cubicBezTo>
                    <a:pt x="1836" y="2102"/>
                    <a:pt x="1102" y="3003"/>
                    <a:pt x="34" y="3303"/>
                  </a:cubicBezTo>
                  <a:cubicBezTo>
                    <a:pt x="34" y="3403"/>
                    <a:pt x="1" y="3503"/>
                    <a:pt x="1" y="3570"/>
                  </a:cubicBezTo>
                  <a:cubicBezTo>
                    <a:pt x="1202" y="3270"/>
                    <a:pt x="2069" y="2236"/>
                    <a:pt x="2069" y="1035"/>
                  </a:cubicBezTo>
                  <a:cubicBezTo>
                    <a:pt x="2069" y="668"/>
                    <a:pt x="2002" y="334"/>
                    <a:pt x="1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2031920" y="1989661"/>
              <a:ext cx="91924" cy="168926"/>
            </a:xfrm>
            <a:custGeom>
              <a:avLst/>
              <a:gdLst/>
              <a:ahLst/>
              <a:cxnLst/>
              <a:rect l="l" t="t" r="r" b="b"/>
              <a:pathLst>
                <a:path w="2070" h="3804" extrusionOk="0">
                  <a:moveTo>
                    <a:pt x="668" y="1"/>
                  </a:moveTo>
                  <a:cubicBezTo>
                    <a:pt x="535" y="67"/>
                    <a:pt x="368" y="167"/>
                    <a:pt x="234" y="234"/>
                  </a:cubicBezTo>
                  <a:cubicBezTo>
                    <a:pt x="68" y="568"/>
                    <a:pt x="1" y="935"/>
                    <a:pt x="1" y="1335"/>
                  </a:cubicBezTo>
                  <a:cubicBezTo>
                    <a:pt x="1" y="2469"/>
                    <a:pt x="768" y="3436"/>
                    <a:pt x="1902" y="3803"/>
                  </a:cubicBezTo>
                  <a:cubicBezTo>
                    <a:pt x="1936" y="3737"/>
                    <a:pt x="2002" y="3703"/>
                    <a:pt x="2069" y="3637"/>
                  </a:cubicBezTo>
                  <a:cubicBezTo>
                    <a:pt x="1002" y="3303"/>
                    <a:pt x="234" y="2402"/>
                    <a:pt x="234" y="1335"/>
                  </a:cubicBezTo>
                  <a:cubicBezTo>
                    <a:pt x="234" y="835"/>
                    <a:pt x="401" y="40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2095646" y="1963017"/>
              <a:ext cx="80022" cy="179273"/>
            </a:xfrm>
            <a:custGeom>
              <a:avLst/>
              <a:gdLst/>
              <a:ahLst/>
              <a:cxnLst/>
              <a:rect l="l" t="t" r="r" b="b"/>
              <a:pathLst>
                <a:path w="1802" h="4037" extrusionOk="0">
                  <a:moveTo>
                    <a:pt x="1802" y="0"/>
                  </a:moveTo>
                  <a:cubicBezTo>
                    <a:pt x="1635" y="0"/>
                    <a:pt x="1435" y="0"/>
                    <a:pt x="1201" y="34"/>
                  </a:cubicBezTo>
                  <a:cubicBezTo>
                    <a:pt x="467" y="501"/>
                    <a:pt x="0" y="1301"/>
                    <a:pt x="0" y="2168"/>
                  </a:cubicBezTo>
                  <a:cubicBezTo>
                    <a:pt x="0" y="2902"/>
                    <a:pt x="301" y="3536"/>
                    <a:pt x="801" y="4036"/>
                  </a:cubicBezTo>
                  <a:cubicBezTo>
                    <a:pt x="868" y="3970"/>
                    <a:pt x="934" y="3903"/>
                    <a:pt x="968" y="3836"/>
                  </a:cubicBezTo>
                  <a:cubicBezTo>
                    <a:pt x="501" y="3403"/>
                    <a:pt x="234" y="2836"/>
                    <a:pt x="234" y="2168"/>
                  </a:cubicBezTo>
                  <a:cubicBezTo>
                    <a:pt x="234" y="1201"/>
                    <a:pt x="868" y="367"/>
                    <a:pt x="18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1925295" y="1963017"/>
              <a:ext cx="266667" cy="266667"/>
            </a:xfrm>
            <a:custGeom>
              <a:avLst/>
              <a:gdLst/>
              <a:ahLst/>
              <a:cxnLst/>
              <a:rect l="l" t="t" r="r" b="b"/>
              <a:pathLst>
                <a:path w="6005" h="6005" extrusionOk="0">
                  <a:moveTo>
                    <a:pt x="5904" y="0"/>
                  </a:moveTo>
                  <a:lnTo>
                    <a:pt x="0" y="5904"/>
                  </a:lnTo>
                  <a:cubicBezTo>
                    <a:pt x="0" y="5938"/>
                    <a:pt x="0" y="5971"/>
                    <a:pt x="0" y="6004"/>
                  </a:cubicBezTo>
                  <a:lnTo>
                    <a:pt x="67" y="6004"/>
                  </a:lnTo>
                  <a:lnTo>
                    <a:pt x="6005" y="67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2245259" y="940884"/>
              <a:ext cx="157069" cy="157069"/>
            </a:xfrm>
            <a:custGeom>
              <a:avLst/>
              <a:gdLst/>
              <a:ahLst/>
              <a:cxnLst/>
              <a:rect l="l" t="t" r="r" b="b"/>
              <a:pathLst>
                <a:path w="3537" h="3537" fill="none" extrusionOk="0">
                  <a:moveTo>
                    <a:pt x="3536" y="1769"/>
                  </a:moveTo>
                  <a:cubicBezTo>
                    <a:pt x="3536" y="2736"/>
                    <a:pt x="2769" y="3537"/>
                    <a:pt x="1768" y="3537"/>
                  </a:cubicBezTo>
                  <a:cubicBezTo>
                    <a:pt x="801" y="3537"/>
                    <a:pt x="0" y="2736"/>
                    <a:pt x="0" y="1769"/>
                  </a:cubicBezTo>
                  <a:cubicBezTo>
                    <a:pt x="0" y="768"/>
                    <a:pt x="801" y="1"/>
                    <a:pt x="1768" y="1"/>
                  </a:cubicBezTo>
                  <a:cubicBezTo>
                    <a:pt x="2769" y="1"/>
                    <a:pt x="3536" y="768"/>
                    <a:pt x="3536" y="1769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2005274" y="1158660"/>
              <a:ext cx="68166" cy="68166"/>
            </a:xfrm>
            <a:custGeom>
              <a:avLst/>
              <a:gdLst/>
              <a:ahLst/>
              <a:cxnLst/>
              <a:rect l="l" t="t" r="r" b="b"/>
              <a:pathLst>
                <a:path w="1535" h="1535" extrusionOk="0">
                  <a:moveTo>
                    <a:pt x="768" y="0"/>
                  </a:moveTo>
                  <a:cubicBezTo>
                    <a:pt x="334" y="0"/>
                    <a:pt x="1" y="334"/>
                    <a:pt x="1" y="767"/>
                  </a:cubicBezTo>
                  <a:cubicBezTo>
                    <a:pt x="1" y="1201"/>
                    <a:pt x="334" y="1535"/>
                    <a:pt x="768" y="1535"/>
                  </a:cubicBezTo>
                  <a:cubicBezTo>
                    <a:pt x="1201" y="1535"/>
                    <a:pt x="1535" y="1201"/>
                    <a:pt x="1535" y="767"/>
                  </a:cubicBezTo>
                  <a:cubicBezTo>
                    <a:pt x="1535" y="334"/>
                    <a:pt x="1201" y="0"/>
                    <a:pt x="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1649739" y="2078565"/>
              <a:ext cx="157069" cy="157025"/>
            </a:xfrm>
            <a:custGeom>
              <a:avLst/>
              <a:gdLst/>
              <a:ahLst/>
              <a:cxnLst/>
              <a:rect l="l" t="t" r="r" b="b"/>
              <a:pathLst>
                <a:path w="3537" h="3536" fill="none" extrusionOk="0">
                  <a:moveTo>
                    <a:pt x="3537" y="1768"/>
                  </a:moveTo>
                  <a:cubicBezTo>
                    <a:pt x="3537" y="2735"/>
                    <a:pt x="2736" y="3536"/>
                    <a:pt x="1769" y="3536"/>
                  </a:cubicBezTo>
                  <a:cubicBezTo>
                    <a:pt x="801" y="3536"/>
                    <a:pt x="1" y="2735"/>
                    <a:pt x="1" y="1768"/>
                  </a:cubicBezTo>
                  <a:cubicBezTo>
                    <a:pt x="1" y="801"/>
                    <a:pt x="801" y="0"/>
                    <a:pt x="1769" y="0"/>
                  </a:cubicBezTo>
                  <a:cubicBezTo>
                    <a:pt x="2736" y="0"/>
                    <a:pt x="3537" y="801"/>
                    <a:pt x="3537" y="1768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5"/>
            <p:cNvSpPr/>
            <p:nvPr/>
          </p:nvSpPr>
          <p:spPr>
            <a:xfrm>
              <a:off x="1903046" y="856465"/>
              <a:ext cx="77091" cy="78557"/>
            </a:xfrm>
            <a:custGeom>
              <a:avLst/>
              <a:gdLst/>
              <a:ahLst/>
              <a:cxnLst/>
              <a:rect l="l" t="t" r="r" b="b"/>
              <a:pathLst>
                <a:path w="1736" h="1769" fill="none" extrusionOk="0">
                  <a:moveTo>
                    <a:pt x="1735" y="901"/>
                  </a:moveTo>
                  <a:cubicBezTo>
                    <a:pt x="1735" y="1368"/>
                    <a:pt x="1335" y="1768"/>
                    <a:pt x="868" y="1768"/>
                  </a:cubicBezTo>
                  <a:cubicBezTo>
                    <a:pt x="368" y="1768"/>
                    <a:pt x="1" y="1368"/>
                    <a:pt x="1" y="901"/>
                  </a:cubicBezTo>
                  <a:cubicBezTo>
                    <a:pt x="1" y="401"/>
                    <a:pt x="368" y="0"/>
                    <a:pt x="868" y="0"/>
                  </a:cubicBezTo>
                  <a:cubicBezTo>
                    <a:pt x="1335" y="34"/>
                    <a:pt x="1735" y="401"/>
                    <a:pt x="1735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5"/>
            <p:cNvSpPr/>
            <p:nvPr/>
          </p:nvSpPr>
          <p:spPr>
            <a:xfrm>
              <a:off x="1993417" y="1850443"/>
              <a:ext cx="77091" cy="78512"/>
            </a:xfrm>
            <a:custGeom>
              <a:avLst/>
              <a:gdLst/>
              <a:ahLst/>
              <a:cxnLst/>
              <a:rect l="l" t="t" r="r" b="b"/>
              <a:pathLst>
                <a:path w="1736" h="1768" fill="none" extrusionOk="0">
                  <a:moveTo>
                    <a:pt x="1735" y="901"/>
                  </a:moveTo>
                  <a:cubicBezTo>
                    <a:pt x="1735" y="1368"/>
                    <a:pt x="1335" y="1768"/>
                    <a:pt x="868" y="1768"/>
                  </a:cubicBezTo>
                  <a:cubicBezTo>
                    <a:pt x="368" y="1768"/>
                    <a:pt x="1" y="1368"/>
                    <a:pt x="1" y="901"/>
                  </a:cubicBezTo>
                  <a:cubicBezTo>
                    <a:pt x="1" y="400"/>
                    <a:pt x="368" y="0"/>
                    <a:pt x="868" y="0"/>
                  </a:cubicBezTo>
                  <a:cubicBezTo>
                    <a:pt x="1335" y="0"/>
                    <a:pt x="1735" y="400"/>
                    <a:pt x="1735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1494220" y="1034229"/>
              <a:ext cx="78557" cy="78557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1" y="0"/>
                  </a:moveTo>
                  <a:cubicBezTo>
                    <a:pt x="401" y="0"/>
                    <a:pt x="0" y="400"/>
                    <a:pt x="0" y="901"/>
                  </a:cubicBezTo>
                  <a:cubicBezTo>
                    <a:pt x="0" y="1368"/>
                    <a:pt x="401" y="1768"/>
                    <a:pt x="901" y="1768"/>
                  </a:cubicBezTo>
                  <a:cubicBezTo>
                    <a:pt x="1368" y="1768"/>
                    <a:pt x="1768" y="1368"/>
                    <a:pt x="1768" y="901"/>
                  </a:cubicBezTo>
                  <a:cubicBezTo>
                    <a:pt x="1768" y="400"/>
                    <a:pt x="1368" y="0"/>
                    <a:pt x="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1633441" y="1251960"/>
              <a:ext cx="78557" cy="78557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368"/>
                    <a:pt x="401" y="1769"/>
                    <a:pt x="902" y="1769"/>
                  </a:cubicBezTo>
                  <a:cubicBezTo>
                    <a:pt x="1402" y="1769"/>
                    <a:pt x="1769" y="1368"/>
                    <a:pt x="1769" y="901"/>
                  </a:cubicBezTo>
                  <a:cubicBezTo>
                    <a:pt x="1769" y="401"/>
                    <a:pt x="1369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5"/>
            <p:cNvSpPr/>
            <p:nvPr/>
          </p:nvSpPr>
          <p:spPr>
            <a:xfrm>
              <a:off x="2085254" y="1758563"/>
              <a:ext cx="59328" cy="57819"/>
            </a:xfrm>
            <a:custGeom>
              <a:avLst/>
              <a:gdLst/>
              <a:ahLst/>
              <a:cxnLst/>
              <a:rect l="l" t="t" r="r" b="b"/>
              <a:pathLst>
                <a:path w="1336" h="1302" extrusionOk="0">
                  <a:moveTo>
                    <a:pt x="668" y="1"/>
                  </a:moveTo>
                  <a:cubicBezTo>
                    <a:pt x="301" y="1"/>
                    <a:pt x="1" y="301"/>
                    <a:pt x="1" y="668"/>
                  </a:cubicBezTo>
                  <a:cubicBezTo>
                    <a:pt x="1" y="1035"/>
                    <a:pt x="301" y="1302"/>
                    <a:pt x="668" y="1302"/>
                  </a:cubicBezTo>
                  <a:cubicBezTo>
                    <a:pt x="1035" y="1302"/>
                    <a:pt x="1335" y="1035"/>
                    <a:pt x="1335" y="668"/>
                  </a:cubicBezTo>
                  <a:cubicBezTo>
                    <a:pt x="1335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5"/>
            <p:cNvSpPr/>
            <p:nvPr/>
          </p:nvSpPr>
          <p:spPr>
            <a:xfrm>
              <a:off x="1723813" y="606095"/>
              <a:ext cx="148188" cy="146722"/>
            </a:xfrm>
            <a:custGeom>
              <a:avLst/>
              <a:gdLst/>
              <a:ahLst/>
              <a:cxnLst/>
              <a:rect l="l" t="t" r="r" b="b"/>
              <a:pathLst>
                <a:path w="3337" h="3304" extrusionOk="0">
                  <a:moveTo>
                    <a:pt x="1669" y="1"/>
                  </a:moveTo>
                  <a:cubicBezTo>
                    <a:pt x="768" y="1"/>
                    <a:pt x="1" y="735"/>
                    <a:pt x="1" y="1635"/>
                  </a:cubicBezTo>
                  <a:cubicBezTo>
                    <a:pt x="1" y="2536"/>
                    <a:pt x="768" y="3303"/>
                    <a:pt x="1669" y="3303"/>
                  </a:cubicBezTo>
                  <a:cubicBezTo>
                    <a:pt x="2603" y="3303"/>
                    <a:pt x="3336" y="2569"/>
                    <a:pt x="3336" y="1635"/>
                  </a:cubicBezTo>
                  <a:cubicBezTo>
                    <a:pt x="3336" y="735"/>
                    <a:pt x="2603" y="1"/>
                    <a:pt x="1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5"/>
            <p:cNvSpPr/>
            <p:nvPr/>
          </p:nvSpPr>
          <p:spPr>
            <a:xfrm>
              <a:off x="1827507" y="3793612"/>
              <a:ext cx="82998" cy="81488"/>
            </a:xfrm>
            <a:custGeom>
              <a:avLst/>
              <a:gdLst/>
              <a:ahLst/>
              <a:cxnLst/>
              <a:rect l="l" t="t" r="r" b="b"/>
              <a:pathLst>
                <a:path w="1869" h="1835" fill="none" extrusionOk="0">
                  <a:moveTo>
                    <a:pt x="34" y="834"/>
                  </a:moveTo>
                  <a:cubicBezTo>
                    <a:pt x="101" y="367"/>
                    <a:pt x="501" y="0"/>
                    <a:pt x="1001" y="34"/>
                  </a:cubicBezTo>
                  <a:cubicBezTo>
                    <a:pt x="1502" y="67"/>
                    <a:pt x="1869" y="501"/>
                    <a:pt x="1802" y="1001"/>
                  </a:cubicBezTo>
                  <a:cubicBezTo>
                    <a:pt x="1769" y="1468"/>
                    <a:pt x="1335" y="1835"/>
                    <a:pt x="868" y="1802"/>
                  </a:cubicBezTo>
                  <a:cubicBezTo>
                    <a:pt x="368" y="1768"/>
                    <a:pt x="1" y="1335"/>
                    <a:pt x="34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5"/>
            <p:cNvSpPr/>
            <p:nvPr/>
          </p:nvSpPr>
          <p:spPr>
            <a:xfrm>
              <a:off x="1965262" y="4163573"/>
              <a:ext cx="81532" cy="79001"/>
            </a:xfrm>
            <a:custGeom>
              <a:avLst/>
              <a:gdLst/>
              <a:ahLst/>
              <a:cxnLst/>
              <a:rect l="l" t="t" r="r" b="b"/>
              <a:pathLst>
                <a:path w="1836" h="1779" extrusionOk="0">
                  <a:moveTo>
                    <a:pt x="884" y="1"/>
                  </a:moveTo>
                  <a:cubicBezTo>
                    <a:pt x="435" y="1"/>
                    <a:pt x="65" y="348"/>
                    <a:pt x="34" y="809"/>
                  </a:cubicBezTo>
                  <a:cubicBezTo>
                    <a:pt x="1" y="1310"/>
                    <a:pt x="368" y="1710"/>
                    <a:pt x="835" y="1777"/>
                  </a:cubicBezTo>
                  <a:cubicBezTo>
                    <a:pt x="856" y="1778"/>
                    <a:pt x="877" y="1779"/>
                    <a:pt x="898" y="1779"/>
                  </a:cubicBezTo>
                  <a:cubicBezTo>
                    <a:pt x="1371" y="1779"/>
                    <a:pt x="1770" y="1422"/>
                    <a:pt x="1802" y="943"/>
                  </a:cubicBezTo>
                  <a:cubicBezTo>
                    <a:pt x="1836" y="476"/>
                    <a:pt x="1469" y="42"/>
                    <a:pt x="1002" y="9"/>
                  </a:cubicBezTo>
                  <a:cubicBezTo>
                    <a:pt x="962" y="3"/>
                    <a:pt x="923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5"/>
            <p:cNvSpPr/>
            <p:nvPr/>
          </p:nvSpPr>
          <p:spPr>
            <a:xfrm>
              <a:off x="1863078" y="4249857"/>
              <a:ext cx="88904" cy="88904"/>
            </a:xfrm>
            <a:custGeom>
              <a:avLst/>
              <a:gdLst/>
              <a:ahLst/>
              <a:cxnLst/>
              <a:rect l="l" t="t" r="r" b="b"/>
              <a:pathLst>
                <a:path w="2002" h="2002" fill="none" extrusionOk="0">
                  <a:moveTo>
                    <a:pt x="1568" y="334"/>
                  </a:moveTo>
                  <a:cubicBezTo>
                    <a:pt x="1935" y="634"/>
                    <a:pt x="2002" y="1201"/>
                    <a:pt x="1701" y="1568"/>
                  </a:cubicBezTo>
                  <a:cubicBezTo>
                    <a:pt x="1368" y="1968"/>
                    <a:pt x="801" y="2002"/>
                    <a:pt x="434" y="1702"/>
                  </a:cubicBezTo>
                  <a:cubicBezTo>
                    <a:pt x="67" y="1401"/>
                    <a:pt x="0" y="834"/>
                    <a:pt x="300" y="434"/>
                  </a:cubicBezTo>
                  <a:cubicBezTo>
                    <a:pt x="634" y="67"/>
                    <a:pt x="1168" y="0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>
              <a:off x="1951940" y="4027641"/>
              <a:ext cx="88948" cy="88948"/>
            </a:xfrm>
            <a:custGeom>
              <a:avLst/>
              <a:gdLst/>
              <a:ahLst/>
              <a:cxnLst/>
              <a:rect l="l" t="t" r="r" b="b"/>
              <a:pathLst>
                <a:path w="2003" h="2003" fill="none" extrusionOk="0">
                  <a:moveTo>
                    <a:pt x="1568" y="334"/>
                  </a:moveTo>
                  <a:cubicBezTo>
                    <a:pt x="1935" y="635"/>
                    <a:pt x="2002" y="1202"/>
                    <a:pt x="1702" y="1569"/>
                  </a:cubicBezTo>
                  <a:cubicBezTo>
                    <a:pt x="1368" y="1935"/>
                    <a:pt x="835" y="2002"/>
                    <a:pt x="434" y="1702"/>
                  </a:cubicBezTo>
                  <a:cubicBezTo>
                    <a:pt x="67" y="1402"/>
                    <a:pt x="1" y="835"/>
                    <a:pt x="301" y="434"/>
                  </a:cubicBezTo>
                  <a:cubicBezTo>
                    <a:pt x="634" y="67"/>
                    <a:pt x="1202" y="1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>
              <a:off x="1923785" y="4355059"/>
              <a:ext cx="88948" cy="79223"/>
            </a:xfrm>
            <a:custGeom>
              <a:avLst/>
              <a:gdLst/>
              <a:ahLst/>
              <a:cxnLst/>
              <a:rect l="l" t="t" r="r" b="b"/>
              <a:pathLst>
                <a:path w="2003" h="1784" extrusionOk="0">
                  <a:moveTo>
                    <a:pt x="980" y="0"/>
                  </a:moveTo>
                  <a:cubicBezTo>
                    <a:pt x="721" y="0"/>
                    <a:pt x="469" y="109"/>
                    <a:pt x="301" y="333"/>
                  </a:cubicBezTo>
                  <a:cubicBezTo>
                    <a:pt x="1" y="700"/>
                    <a:pt x="34" y="1267"/>
                    <a:pt x="435" y="1567"/>
                  </a:cubicBezTo>
                  <a:cubicBezTo>
                    <a:pt x="596" y="1715"/>
                    <a:pt x="797" y="1784"/>
                    <a:pt x="997" y="1784"/>
                  </a:cubicBezTo>
                  <a:cubicBezTo>
                    <a:pt x="1250" y="1784"/>
                    <a:pt x="1501" y="1673"/>
                    <a:pt x="1669" y="1467"/>
                  </a:cubicBezTo>
                  <a:cubicBezTo>
                    <a:pt x="2002" y="1067"/>
                    <a:pt x="1936" y="500"/>
                    <a:pt x="1569" y="200"/>
                  </a:cubicBezTo>
                  <a:cubicBezTo>
                    <a:pt x="1392" y="68"/>
                    <a:pt x="1184" y="0"/>
                    <a:pt x="9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1805303" y="3998909"/>
              <a:ext cx="88904" cy="79134"/>
            </a:xfrm>
            <a:custGeom>
              <a:avLst/>
              <a:gdLst/>
              <a:ahLst/>
              <a:cxnLst/>
              <a:rect l="l" t="t" r="r" b="b"/>
              <a:pathLst>
                <a:path w="2002" h="1782" extrusionOk="0">
                  <a:moveTo>
                    <a:pt x="985" y="0"/>
                  </a:moveTo>
                  <a:cubicBezTo>
                    <a:pt x="727" y="0"/>
                    <a:pt x="471" y="120"/>
                    <a:pt x="301" y="348"/>
                  </a:cubicBezTo>
                  <a:cubicBezTo>
                    <a:pt x="0" y="714"/>
                    <a:pt x="34" y="1282"/>
                    <a:pt x="434" y="1582"/>
                  </a:cubicBezTo>
                  <a:cubicBezTo>
                    <a:pt x="596" y="1714"/>
                    <a:pt x="796" y="1781"/>
                    <a:pt x="995" y="1781"/>
                  </a:cubicBezTo>
                  <a:cubicBezTo>
                    <a:pt x="1249" y="1781"/>
                    <a:pt x="1500" y="1672"/>
                    <a:pt x="1668" y="1448"/>
                  </a:cubicBezTo>
                  <a:cubicBezTo>
                    <a:pt x="2002" y="1081"/>
                    <a:pt x="1935" y="514"/>
                    <a:pt x="1535" y="214"/>
                  </a:cubicBezTo>
                  <a:cubicBezTo>
                    <a:pt x="1376" y="70"/>
                    <a:pt x="1180" y="0"/>
                    <a:pt x="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1968238" y="3850676"/>
              <a:ext cx="88948" cy="78779"/>
            </a:xfrm>
            <a:custGeom>
              <a:avLst/>
              <a:gdLst/>
              <a:ahLst/>
              <a:cxnLst/>
              <a:rect l="l" t="t" r="r" b="b"/>
              <a:pathLst>
                <a:path w="2003" h="1774" extrusionOk="0">
                  <a:moveTo>
                    <a:pt x="979" y="0"/>
                  </a:moveTo>
                  <a:cubicBezTo>
                    <a:pt x="720" y="0"/>
                    <a:pt x="469" y="111"/>
                    <a:pt x="301" y="316"/>
                  </a:cubicBezTo>
                  <a:cubicBezTo>
                    <a:pt x="1" y="717"/>
                    <a:pt x="34" y="1284"/>
                    <a:pt x="434" y="1584"/>
                  </a:cubicBezTo>
                  <a:cubicBezTo>
                    <a:pt x="590" y="1712"/>
                    <a:pt x="783" y="1773"/>
                    <a:pt x="975" y="1773"/>
                  </a:cubicBezTo>
                  <a:cubicBezTo>
                    <a:pt x="1236" y="1773"/>
                    <a:pt x="1496" y="1661"/>
                    <a:pt x="1668" y="1451"/>
                  </a:cubicBezTo>
                  <a:cubicBezTo>
                    <a:pt x="2002" y="1084"/>
                    <a:pt x="1935" y="517"/>
                    <a:pt x="1568" y="216"/>
                  </a:cubicBezTo>
                  <a:cubicBezTo>
                    <a:pt x="1392" y="69"/>
                    <a:pt x="1183" y="0"/>
                    <a:pt x="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5"/>
            <p:cNvSpPr/>
            <p:nvPr/>
          </p:nvSpPr>
          <p:spPr>
            <a:xfrm>
              <a:off x="2622975" y="2437025"/>
              <a:ext cx="392607" cy="2162716"/>
            </a:xfrm>
            <a:custGeom>
              <a:avLst/>
              <a:gdLst/>
              <a:ahLst/>
              <a:cxnLst/>
              <a:rect l="l" t="t" r="r" b="b"/>
              <a:pathLst>
                <a:path w="8841" h="33392" fill="none" extrusionOk="0">
                  <a:moveTo>
                    <a:pt x="4404" y="33391"/>
                  </a:moveTo>
                  <a:lnTo>
                    <a:pt x="4404" y="33391"/>
                  </a:lnTo>
                  <a:cubicBezTo>
                    <a:pt x="1969" y="33391"/>
                    <a:pt x="1" y="31423"/>
                    <a:pt x="1" y="28955"/>
                  </a:cubicBezTo>
                  <a:lnTo>
                    <a:pt x="1" y="0"/>
                  </a:lnTo>
                  <a:lnTo>
                    <a:pt x="8840" y="0"/>
                  </a:lnTo>
                  <a:lnTo>
                    <a:pt x="8840" y="28955"/>
                  </a:lnTo>
                  <a:cubicBezTo>
                    <a:pt x="8840" y="31423"/>
                    <a:pt x="6872" y="33391"/>
                    <a:pt x="4404" y="3339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>
              <a:off x="2688164" y="3245008"/>
              <a:ext cx="260761" cy="1276824"/>
            </a:xfrm>
            <a:custGeom>
              <a:avLst/>
              <a:gdLst/>
              <a:ahLst/>
              <a:cxnLst/>
              <a:rect l="l" t="t" r="r" b="b"/>
              <a:pathLst>
                <a:path w="5872" h="19082" extrusionOk="0">
                  <a:moveTo>
                    <a:pt x="0" y="1"/>
                  </a:moveTo>
                  <a:lnTo>
                    <a:pt x="0" y="16146"/>
                  </a:lnTo>
                  <a:cubicBezTo>
                    <a:pt x="0" y="17780"/>
                    <a:pt x="1335" y="19081"/>
                    <a:pt x="2936" y="19081"/>
                  </a:cubicBezTo>
                  <a:cubicBezTo>
                    <a:pt x="4570" y="19081"/>
                    <a:pt x="5871" y="17780"/>
                    <a:pt x="5871" y="16146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2722227" y="3108069"/>
              <a:ext cx="82998" cy="81488"/>
            </a:xfrm>
            <a:custGeom>
              <a:avLst/>
              <a:gdLst/>
              <a:ahLst/>
              <a:cxnLst/>
              <a:rect l="l" t="t" r="r" b="b"/>
              <a:pathLst>
                <a:path w="1869" h="1835" fill="none" extrusionOk="0">
                  <a:moveTo>
                    <a:pt x="34" y="834"/>
                  </a:moveTo>
                  <a:cubicBezTo>
                    <a:pt x="101" y="367"/>
                    <a:pt x="501" y="0"/>
                    <a:pt x="1001" y="34"/>
                  </a:cubicBezTo>
                  <a:cubicBezTo>
                    <a:pt x="1502" y="67"/>
                    <a:pt x="1869" y="501"/>
                    <a:pt x="1802" y="1001"/>
                  </a:cubicBezTo>
                  <a:cubicBezTo>
                    <a:pt x="1769" y="1468"/>
                    <a:pt x="1335" y="1835"/>
                    <a:pt x="868" y="1802"/>
                  </a:cubicBezTo>
                  <a:cubicBezTo>
                    <a:pt x="368" y="1768"/>
                    <a:pt x="1" y="1335"/>
                    <a:pt x="34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>
              <a:off x="2859983" y="3478030"/>
              <a:ext cx="81532" cy="79001"/>
            </a:xfrm>
            <a:custGeom>
              <a:avLst/>
              <a:gdLst/>
              <a:ahLst/>
              <a:cxnLst/>
              <a:rect l="l" t="t" r="r" b="b"/>
              <a:pathLst>
                <a:path w="1836" h="1779" extrusionOk="0">
                  <a:moveTo>
                    <a:pt x="884" y="1"/>
                  </a:moveTo>
                  <a:cubicBezTo>
                    <a:pt x="435" y="1"/>
                    <a:pt x="65" y="348"/>
                    <a:pt x="34" y="809"/>
                  </a:cubicBezTo>
                  <a:cubicBezTo>
                    <a:pt x="1" y="1310"/>
                    <a:pt x="368" y="1710"/>
                    <a:pt x="835" y="1777"/>
                  </a:cubicBezTo>
                  <a:cubicBezTo>
                    <a:pt x="856" y="1778"/>
                    <a:pt x="877" y="1779"/>
                    <a:pt x="898" y="1779"/>
                  </a:cubicBezTo>
                  <a:cubicBezTo>
                    <a:pt x="1371" y="1779"/>
                    <a:pt x="1770" y="1422"/>
                    <a:pt x="1802" y="943"/>
                  </a:cubicBezTo>
                  <a:cubicBezTo>
                    <a:pt x="1836" y="476"/>
                    <a:pt x="1469" y="42"/>
                    <a:pt x="1002" y="9"/>
                  </a:cubicBezTo>
                  <a:cubicBezTo>
                    <a:pt x="962" y="3"/>
                    <a:pt x="923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2757798" y="3564314"/>
              <a:ext cx="88904" cy="88904"/>
            </a:xfrm>
            <a:custGeom>
              <a:avLst/>
              <a:gdLst/>
              <a:ahLst/>
              <a:cxnLst/>
              <a:rect l="l" t="t" r="r" b="b"/>
              <a:pathLst>
                <a:path w="2002" h="2002" fill="none" extrusionOk="0">
                  <a:moveTo>
                    <a:pt x="1568" y="334"/>
                  </a:moveTo>
                  <a:cubicBezTo>
                    <a:pt x="1935" y="634"/>
                    <a:pt x="2002" y="1201"/>
                    <a:pt x="1701" y="1568"/>
                  </a:cubicBezTo>
                  <a:cubicBezTo>
                    <a:pt x="1368" y="1968"/>
                    <a:pt x="801" y="2002"/>
                    <a:pt x="434" y="1702"/>
                  </a:cubicBezTo>
                  <a:cubicBezTo>
                    <a:pt x="67" y="1401"/>
                    <a:pt x="0" y="834"/>
                    <a:pt x="300" y="434"/>
                  </a:cubicBezTo>
                  <a:cubicBezTo>
                    <a:pt x="634" y="67"/>
                    <a:pt x="1168" y="0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>
              <a:off x="2846660" y="3342098"/>
              <a:ext cx="88948" cy="88948"/>
            </a:xfrm>
            <a:custGeom>
              <a:avLst/>
              <a:gdLst/>
              <a:ahLst/>
              <a:cxnLst/>
              <a:rect l="l" t="t" r="r" b="b"/>
              <a:pathLst>
                <a:path w="2003" h="2003" fill="none" extrusionOk="0">
                  <a:moveTo>
                    <a:pt x="1568" y="334"/>
                  </a:moveTo>
                  <a:cubicBezTo>
                    <a:pt x="1935" y="635"/>
                    <a:pt x="2002" y="1202"/>
                    <a:pt x="1702" y="1569"/>
                  </a:cubicBezTo>
                  <a:cubicBezTo>
                    <a:pt x="1368" y="1935"/>
                    <a:pt x="835" y="2002"/>
                    <a:pt x="434" y="1702"/>
                  </a:cubicBezTo>
                  <a:cubicBezTo>
                    <a:pt x="67" y="1402"/>
                    <a:pt x="1" y="835"/>
                    <a:pt x="301" y="434"/>
                  </a:cubicBezTo>
                  <a:cubicBezTo>
                    <a:pt x="634" y="67"/>
                    <a:pt x="1202" y="1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>
              <a:off x="2818505" y="3669516"/>
              <a:ext cx="88948" cy="79223"/>
            </a:xfrm>
            <a:custGeom>
              <a:avLst/>
              <a:gdLst/>
              <a:ahLst/>
              <a:cxnLst/>
              <a:rect l="l" t="t" r="r" b="b"/>
              <a:pathLst>
                <a:path w="2003" h="1784" extrusionOk="0">
                  <a:moveTo>
                    <a:pt x="980" y="0"/>
                  </a:moveTo>
                  <a:cubicBezTo>
                    <a:pt x="721" y="0"/>
                    <a:pt x="469" y="109"/>
                    <a:pt x="301" y="333"/>
                  </a:cubicBezTo>
                  <a:cubicBezTo>
                    <a:pt x="1" y="700"/>
                    <a:pt x="34" y="1267"/>
                    <a:pt x="435" y="1567"/>
                  </a:cubicBezTo>
                  <a:cubicBezTo>
                    <a:pt x="596" y="1715"/>
                    <a:pt x="797" y="1784"/>
                    <a:pt x="997" y="1784"/>
                  </a:cubicBezTo>
                  <a:cubicBezTo>
                    <a:pt x="1250" y="1784"/>
                    <a:pt x="1501" y="1673"/>
                    <a:pt x="1669" y="1467"/>
                  </a:cubicBezTo>
                  <a:cubicBezTo>
                    <a:pt x="2002" y="1067"/>
                    <a:pt x="1936" y="500"/>
                    <a:pt x="1569" y="200"/>
                  </a:cubicBezTo>
                  <a:cubicBezTo>
                    <a:pt x="1392" y="68"/>
                    <a:pt x="1184" y="0"/>
                    <a:pt x="9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>
              <a:off x="2700023" y="3313366"/>
              <a:ext cx="88904" cy="79134"/>
            </a:xfrm>
            <a:custGeom>
              <a:avLst/>
              <a:gdLst/>
              <a:ahLst/>
              <a:cxnLst/>
              <a:rect l="l" t="t" r="r" b="b"/>
              <a:pathLst>
                <a:path w="2002" h="1782" extrusionOk="0">
                  <a:moveTo>
                    <a:pt x="985" y="0"/>
                  </a:moveTo>
                  <a:cubicBezTo>
                    <a:pt x="727" y="0"/>
                    <a:pt x="471" y="120"/>
                    <a:pt x="301" y="348"/>
                  </a:cubicBezTo>
                  <a:cubicBezTo>
                    <a:pt x="0" y="714"/>
                    <a:pt x="34" y="1282"/>
                    <a:pt x="434" y="1582"/>
                  </a:cubicBezTo>
                  <a:cubicBezTo>
                    <a:pt x="596" y="1714"/>
                    <a:pt x="796" y="1781"/>
                    <a:pt x="995" y="1781"/>
                  </a:cubicBezTo>
                  <a:cubicBezTo>
                    <a:pt x="1249" y="1781"/>
                    <a:pt x="1500" y="1672"/>
                    <a:pt x="1668" y="1448"/>
                  </a:cubicBezTo>
                  <a:cubicBezTo>
                    <a:pt x="2002" y="1081"/>
                    <a:pt x="1935" y="514"/>
                    <a:pt x="1535" y="214"/>
                  </a:cubicBezTo>
                  <a:cubicBezTo>
                    <a:pt x="1376" y="70"/>
                    <a:pt x="1180" y="0"/>
                    <a:pt x="9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>
              <a:off x="2862958" y="3165133"/>
              <a:ext cx="88948" cy="78779"/>
            </a:xfrm>
            <a:custGeom>
              <a:avLst/>
              <a:gdLst/>
              <a:ahLst/>
              <a:cxnLst/>
              <a:rect l="l" t="t" r="r" b="b"/>
              <a:pathLst>
                <a:path w="2003" h="1774" extrusionOk="0">
                  <a:moveTo>
                    <a:pt x="979" y="0"/>
                  </a:moveTo>
                  <a:cubicBezTo>
                    <a:pt x="720" y="0"/>
                    <a:pt x="469" y="111"/>
                    <a:pt x="301" y="316"/>
                  </a:cubicBezTo>
                  <a:cubicBezTo>
                    <a:pt x="1" y="717"/>
                    <a:pt x="34" y="1284"/>
                    <a:pt x="434" y="1584"/>
                  </a:cubicBezTo>
                  <a:cubicBezTo>
                    <a:pt x="590" y="1712"/>
                    <a:pt x="783" y="1773"/>
                    <a:pt x="975" y="1773"/>
                  </a:cubicBezTo>
                  <a:cubicBezTo>
                    <a:pt x="1236" y="1773"/>
                    <a:pt x="1496" y="1661"/>
                    <a:pt x="1668" y="1451"/>
                  </a:cubicBezTo>
                  <a:cubicBezTo>
                    <a:pt x="2002" y="1084"/>
                    <a:pt x="1935" y="517"/>
                    <a:pt x="1568" y="216"/>
                  </a:cubicBezTo>
                  <a:cubicBezTo>
                    <a:pt x="1392" y="69"/>
                    <a:pt x="1183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>
              <a:off x="2818505" y="2973248"/>
              <a:ext cx="44" cy="472585"/>
            </a:xfrm>
            <a:custGeom>
              <a:avLst/>
              <a:gdLst/>
              <a:ahLst/>
              <a:cxnLst/>
              <a:rect l="l" t="t" r="r" b="b"/>
              <a:pathLst>
                <a:path w="1" h="10642" fill="none" extrusionOk="0">
                  <a:moveTo>
                    <a:pt x="1" y="1"/>
                  </a:moveTo>
                  <a:lnTo>
                    <a:pt x="1" y="10642"/>
                  </a:lnTo>
                </a:path>
              </a:pathLst>
            </a:custGeom>
            <a:noFill/>
            <a:ln w="108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5"/>
            <p:cNvSpPr/>
            <p:nvPr/>
          </p:nvSpPr>
          <p:spPr>
            <a:xfrm>
              <a:off x="2818505" y="2426633"/>
              <a:ext cx="44" cy="546656"/>
            </a:xfrm>
            <a:custGeom>
              <a:avLst/>
              <a:gdLst/>
              <a:ahLst/>
              <a:cxnLst/>
              <a:rect l="l" t="t" r="r" b="b"/>
              <a:pathLst>
                <a:path w="1" h="12310" fill="none" extrusionOk="0">
                  <a:moveTo>
                    <a:pt x="1" y="1"/>
                  </a:moveTo>
                  <a:lnTo>
                    <a:pt x="1" y="1231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>
              <a:off x="2818505" y="1248985"/>
              <a:ext cx="44" cy="1177687"/>
            </a:xfrm>
            <a:custGeom>
              <a:avLst/>
              <a:gdLst/>
              <a:ahLst/>
              <a:cxnLst/>
              <a:rect l="l" t="t" r="r" b="b"/>
              <a:pathLst>
                <a:path w="1" h="26520" fill="none" extrusionOk="0">
                  <a:moveTo>
                    <a:pt x="1" y="1"/>
                  </a:moveTo>
                  <a:lnTo>
                    <a:pt x="1" y="26520"/>
                  </a:lnTo>
                </a:path>
              </a:pathLst>
            </a:custGeom>
            <a:noFill/>
            <a:ln w="108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2551876" y="998659"/>
              <a:ext cx="268177" cy="266667"/>
            </a:xfrm>
            <a:custGeom>
              <a:avLst/>
              <a:gdLst/>
              <a:ahLst/>
              <a:cxnLst/>
              <a:rect l="l" t="t" r="r" b="b"/>
              <a:pathLst>
                <a:path w="6039" h="6005" extrusionOk="0">
                  <a:moveTo>
                    <a:pt x="34" y="1"/>
                  </a:moveTo>
                  <a:lnTo>
                    <a:pt x="34" y="67"/>
                  </a:lnTo>
                  <a:cubicBezTo>
                    <a:pt x="1" y="601"/>
                    <a:pt x="34" y="2302"/>
                    <a:pt x="1235" y="3837"/>
                  </a:cubicBezTo>
                  <a:cubicBezTo>
                    <a:pt x="1268" y="3903"/>
                    <a:pt x="1335" y="3970"/>
                    <a:pt x="1368" y="4037"/>
                  </a:cubicBezTo>
                  <a:cubicBezTo>
                    <a:pt x="1435" y="4104"/>
                    <a:pt x="1502" y="4170"/>
                    <a:pt x="1568" y="4237"/>
                  </a:cubicBezTo>
                  <a:cubicBezTo>
                    <a:pt x="1602" y="4304"/>
                    <a:pt x="1668" y="4370"/>
                    <a:pt x="1735" y="4437"/>
                  </a:cubicBezTo>
                  <a:cubicBezTo>
                    <a:pt x="1835" y="4504"/>
                    <a:pt x="1902" y="4571"/>
                    <a:pt x="2002" y="4671"/>
                  </a:cubicBezTo>
                  <a:cubicBezTo>
                    <a:pt x="2069" y="4704"/>
                    <a:pt x="2169" y="4804"/>
                    <a:pt x="2236" y="4837"/>
                  </a:cubicBezTo>
                  <a:cubicBezTo>
                    <a:pt x="3170" y="5538"/>
                    <a:pt x="4170" y="5838"/>
                    <a:pt x="4937" y="5938"/>
                  </a:cubicBezTo>
                  <a:cubicBezTo>
                    <a:pt x="5038" y="5938"/>
                    <a:pt x="5138" y="5972"/>
                    <a:pt x="5238" y="5972"/>
                  </a:cubicBezTo>
                  <a:cubicBezTo>
                    <a:pt x="5571" y="6005"/>
                    <a:pt x="5838" y="6005"/>
                    <a:pt x="5972" y="6005"/>
                  </a:cubicBezTo>
                  <a:lnTo>
                    <a:pt x="6038" y="6005"/>
                  </a:lnTo>
                  <a:cubicBezTo>
                    <a:pt x="6038" y="5972"/>
                    <a:pt x="6038" y="5938"/>
                    <a:pt x="6038" y="5905"/>
                  </a:cubicBezTo>
                  <a:cubicBezTo>
                    <a:pt x="6038" y="5738"/>
                    <a:pt x="6038" y="5404"/>
                    <a:pt x="5972" y="4937"/>
                  </a:cubicBezTo>
                  <a:cubicBezTo>
                    <a:pt x="5972" y="4871"/>
                    <a:pt x="5972" y="4771"/>
                    <a:pt x="5938" y="4704"/>
                  </a:cubicBezTo>
                  <a:cubicBezTo>
                    <a:pt x="5771" y="3770"/>
                    <a:pt x="5338" y="2569"/>
                    <a:pt x="4304" y="1568"/>
                  </a:cubicBezTo>
                  <a:cubicBezTo>
                    <a:pt x="4237" y="1502"/>
                    <a:pt x="4170" y="1435"/>
                    <a:pt x="4104" y="1402"/>
                  </a:cubicBezTo>
                  <a:cubicBezTo>
                    <a:pt x="4104" y="1368"/>
                    <a:pt x="4104" y="1368"/>
                    <a:pt x="4070" y="1368"/>
                  </a:cubicBezTo>
                  <a:cubicBezTo>
                    <a:pt x="3837" y="1168"/>
                    <a:pt x="3637" y="1001"/>
                    <a:pt x="3403" y="868"/>
                  </a:cubicBezTo>
                  <a:cubicBezTo>
                    <a:pt x="3270" y="768"/>
                    <a:pt x="3103" y="701"/>
                    <a:pt x="2969" y="634"/>
                  </a:cubicBezTo>
                  <a:cubicBezTo>
                    <a:pt x="2236" y="267"/>
                    <a:pt x="1535" y="101"/>
                    <a:pt x="1001" y="34"/>
                  </a:cubicBezTo>
                  <a:cubicBezTo>
                    <a:pt x="768" y="1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2640782" y="1201602"/>
              <a:ext cx="143703" cy="62259"/>
            </a:xfrm>
            <a:custGeom>
              <a:avLst/>
              <a:gdLst/>
              <a:ahLst/>
              <a:cxnLst/>
              <a:rect l="l" t="t" r="r" b="b"/>
              <a:pathLst>
                <a:path w="3236" h="1402" extrusionOk="0">
                  <a:moveTo>
                    <a:pt x="701" y="1"/>
                  </a:moveTo>
                  <a:cubicBezTo>
                    <a:pt x="467" y="1"/>
                    <a:pt x="234" y="34"/>
                    <a:pt x="0" y="67"/>
                  </a:cubicBezTo>
                  <a:cubicBezTo>
                    <a:pt x="67" y="134"/>
                    <a:pt x="167" y="201"/>
                    <a:pt x="234" y="267"/>
                  </a:cubicBezTo>
                  <a:cubicBezTo>
                    <a:pt x="400" y="267"/>
                    <a:pt x="534" y="234"/>
                    <a:pt x="701" y="234"/>
                  </a:cubicBezTo>
                  <a:cubicBezTo>
                    <a:pt x="1635" y="234"/>
                    <a:pt x="2468" y="701"/>
                    <a:pt x="2935" y="1368"/>
                  </a:cubicBezTo>
                  <a:cubicBezTo>
                    <a:pt x="3036" y="1368"/>
                    <a:pt x="3136" y="1402"/>
                    <a:pt x="3236" y="1402"/>
                  </a:cubicBezTo>
                  <a:cubicBezTo>
                    <a:pt x="2735" y="568"/>
                    <a:pt x="1801" y="1"/>
                    <a:pt x="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2725203" y="1060874"/>
              <a:ext cx="91879" cy="158535"/>
            </a:xfrm>
            <a:custGeom>
              <a:avLst/>
              <a:gdLst/>
              <a:ahLst/>
              <a:cxnLst/>
              <a:rect l="l" t="t" r="r" b="b"/>
              <a:pathLst>
                <a:path w="2069" h="3570" extrusionOk="0">
                  <a:moveTo>
                    <a:pt x="201" y="1"/>
                  </a:moveTo>
                  <a:cubicBezTo>
                    <a:pt x="67" y="301"/>
                    <a:pt x="0" y="668"/>
                    <a:pt x="0" y="1035"/>
                  </a:cubicBezTo>
                  <a:cubicBezTo>
                    <a:pt x="0" y="2236"/>
                    <a:pt x="868" y="3236"/>
                    <a:pt x="2069" y="3570"/>
                  </a:cubicBezTo>
                  <a:cubicBezTo>
                    <a:pt x="2069" y="3470"/>
                    <a:pt x="2035" y="3370"/>
                    <a:pt x="2035" y="3303"/>
                  </a:cubicBezTo>
                  <a:cubicBezTo>
                    <a:pt x="968" y="2969"/>
                    <a:pt x="234" y="2069"/>
                    <a:pt x="234" y="1035"/>
                  </a:cubicBezTo>
                  <a:cubicBezTo>
                    <a:pt x="234" y="734"/>
                    <a:pt x="301" y="434"/>
                    <a:pt x="401" y="167"/>
                  </a:cubicBezTo>
                  <a:cubicBezTo>
                    <a:pt x="334" y="101"/>
                    <a:pt x="267" y="34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2621508" y="1026813"/>
              <a:ext cx="91879" cy="168926"/>
            </a:xfrm>
            <a:custGeom>
              <a:avLst/>
              <a:gdLst/>
              <a:ahLst/>
              <a:cxnLst/>
              <a:rect l="l" t="t" r="r" b="b"/>
              <a:pathLst>
                <a:path w="2069" h="3804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668" y="367"/>
                    <a:pt x="1835" y="834"/>
                    <a:pt x="1835" y="1301"/>
                  </a:cubicBezTo>
                  <a:cubicBezTo>
                    <a:pt x="1835" y="2402"/>
                    <a:pt x="1068" y="3303"/>
                    <a:pt x="0" y="3603"/>
                  </a:cubicBezTo>
                  <a:cubicBezTo>
                    <a:pt x="34" y="3670"/>
                    <a:pt x="100" y="3736"/>
                    <a:pt x="167" y="3803"/>
                  </a:cubicBezTo>
                  <a:cubicBezTo>
                    <a:pt x="1268" y="3436"/>
                    <a:pt x="2069" y="2469"/>
                    <a:pt x="2069" y="1301"/>
                  </a:cubicBezTo>
                  <a:cubicBezTo>
                    <a:pt x="2069" y="934"/>
                    <a:pt x="2002" y="567"/>
                    <a:pt x="1835" y="234"/>
                  </a:cubicBezTo>
                  <a:cubicBezTo>
                    <a:pt x="1668" y="134"/>
                    <a:pt x="1535" y="67"/>
                    <a:pt x="1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5"/>
            <p:cNvSpPr/>
            <p:nvPr/>
          </p:nvSpPr>
          <p:spPr>
            <a:xfrm>
              <a:off x="2569639" y="998659"/>
              <a:ext cx="80067" cy="179273"/>
            </a:xfrm>
            <a:custGeom>
              <a:avLst/>
              <a:gdLst/>
              <a:ahLst/>
              <a:cxnLst/>
              <a:rect l="l" t="t" r="r" b="b"/>
              <a:pathLst>
                <a:path w="1803" h="4037" extrusionOk="0">
                  <a:moveTo>
                    <a:pt x="1" y="1"/>
                  </a:moveTo>
                  <a:cubicBezTo>
                    <a:pt x="935" y="368"/>
                    <a:pt x="1569" y="1201"/>
                    <a:pt x="1569" y="2169"/>
                  </a:cubicBezTo>
                  <a:cubicBezTo>
                    <a:pt x="1569" y="2836"/>
                    <a:pt x="1268" y="3403"/>
                    <a:pt x="835" y="3837"/>
                  </a:cubicBezTo>
                  <a:cubicBezTo>
                    <a:pt x="868" y="3903"/>
                    <a:pt x="935" y="3970"/>
                    <a:pt x="968" y="4037"/>
                  </a:cubicBezTo>
                  <a:cubicBezTo>
                    <a:pt x="1502" y="3570"/>
                    <a:pt x="1802" y="2903"/>
                    <a:pt x="1802" y="2202"/>
                  </a:cubicBezTo>
                  <a:cubicBezTo>
                    <a:pt x="1802" y="1302"/>
                    <a:pt x="1335" y="501"/>
                    <a:pt x="601" y="34"/>
                  </a:cubicBezTo>
                  <a:cubicBezTo>
                    <a:pt x="368" y="1"/>
                    <a:pt x="168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5"/>
            <p:cNvSpPr/>
            <p:nvPr/>
          </p:nvSpPr>
          <p:spPr>
            <a:xfrm>
              <a:off x="2553341" y="998659"/>
              <a:ext cx="266711" cy="266667"/>
            </a:xfrm>
            <a:custGeom>
              <a:avLst/>
              <a:gdLst/>
              <a:ahLst/>
              <a:cxnLst/>
              <a:rect l="l" t="t" r="r" b="b"/>
              <a:pathLst>
                <a:path w="6006" h="6005" extrusionOk="0">
                  <a:moveTo>
                    <a:pt x="1" y="1"/>
                  </a:moveTo>
                  <a:lnTo>
                    <a:pt x="1" y="67"/>
                  </a:lnTo>
                  <a:lnTo>
                    <a:pt x="5939" y="6005"/>
                  </a:lnTo>
                  <a:lnTo>
                    <a:pt x="6005" y="6005"/>
                  </a:lnTo>
                  <a:cubicBezTo>
                    <a:pt x="6005" y="5972"/>
                    <a:pt x="6005" y="5938"/>
                    <a:pt x="6005" y="5905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>
              <a:off x="2446716" y="1500821"/>
              <a:ext cx="373334" cy="373334"/>
            </a:xfrm>
            <a:custGeom>
              <a:avLst/>
              <a:gdLst/>
              <a:ahLst/>
              <a:cxnLst/>
              <a:rect l="l" t="t" r="r" b="b"/>
              <a:pathLst>
                <a:path w="8407" h="8407" extrusionOk="0">
                  <a:moveTo>
                    <a:pt x="34" y="1"/>
                  </a:moveTo>
                  <a:lnTo>
                    <a:pt x="34" y="101"/>
                  </a:lnTo>
                  <a:cubicBezTo>
                    <a:pt x="0" y="835"/>
                    <a:pt x="0" y="3236"/>
                    <a:pt x="1701" y="5371"/>
                  </a:cubicBezTo>
                  <a:cubicBezTo>
                    <a:pt x="1768" y="5471"/>
                    <a:pt x="1835" y="5538"/>
                    <a:pt x="1902" y="5638"/>
                  </a:cubicBezTo>
                  <a:cubicBezTo>
                    <a:pt x="1968" y="5738"/>
                    <a:pt x="2068" y="5805"/>
                    <a:pt x="2135" y="5905"/>
                  </a:cubicBezTo>
                  <a:cubicBezTo>
                    <a:pt x="2235" y="6005"/>
                    <a:pt x="2302" y="6072"/>
                    <a:pt x="2402" y="6172"/>
                  </a:cubicBezTo>
                  <a:cubicBezTo>
                    <a:pt x="2535" y="6305"/>
                    <a:pt x="2635" y="6405"/>
                    <a:pt x="2769" y="6505"/>
                  </a:cubicBezTo>
                  <a:cubicBezTo>
                    <a:pt x="2869" y="6605"/>
                    <a:pt x="3002" y="6672"/>
                    <a:pt x="3102" y="6772"/>
                  </a:cubicBezTo>
                  <a:cubicBezTo>
                    <a:pt x="4403" y="7740"/>
                    <a:pt x="5804" y="8140"/>
                    <a:pt x="6838" y="8307"/>
                  </a:cubicBezTo>
                  <a:cubicBezTo>
                    <a:pt x="7005" y="8307"/>
                    <a:pt x="7139" y="8340"/>
                    <a:pt x="7272" y="8340"/>
                  </a:cubicBezTo>
                  <a:cubicBezTo>
                    <a:pt x="7739" y="8407"/>
                    <a:pt x="8106" y="8407"/>
                    <a:pt x="8306" y="8407"/>
                  </a:cubicBezTo>
                  <a:lnTo>
                    <a:pt x="8406" y="8407"/>
                  </a:lnTo>
                  <a:lnTo>
                    <a:pt x="8406" y="8373"/>
                  </a:lnTo>
                  <a:cubicBezTo>
                    <a:pt x="8406" y="8340"/>
                    <a:pt x="8406" y="8307"/>
                    <a:pt x="8406" y="8273"/>
                  </a:cubicBezTo>
                  <a:cubicBezTo>
                    <a:pt x="8406" y="8006"/>
                    <a:pt x="8406" y="7539"/>
                    <a:pt x="8340" y="6906"/>
                  </a:cubicBezTo>
                  <a:cubicBezTo>
                    <a:pt x="8306" y="6806"/>
                    <a:pt x="8306" y="6672"/>
                    <a:pt x="8273" y="6572"/>
                  </a:cubicBezTo>
                  <a:cubicBezTo>
                    <a:pt x="8039" y="5271"/>
                    <a:pt x="7439" y="3603"/>
                    <a:pt x="5971" y="2202"/>
                  </a:cubicBezTo>
                  <a:cubicBezTo>
                    <a:pt x="5904" y="2102"/>
                    <a:pt x="5804" y="2035"/>
                    <a:pt x="5738" y="1935"/>
                  </a:cubicBezTo>
                  <a:cubicBezTo>
                    <a:pt x="5704" y="1935"/>
                    <a:pt x="5671" y="1902"/>
                    <a:pt x="5671" y="1902"/>
                  </a:cubicBezTo>
                  <a:cubicBezTo>
                    <a:pt x="5337" y="1635"/>
                    <a:pt x="5037" y="1402"/>
                    <a:pt x="4737" y="1202"/>
                  </a:cubicBezTo>
                  <a:lnTo>
                    <a:pt x="4704" y="1202"/>
                  </a:lnTo>
                  <a:cubicBezTo>
                    <a:pt x="4503" y="1068"/>
                    <a:pt x="4303" y="968"/>
                    <a:pt x="4137" y="868"/>
                  </a:cubicBezTo>
                  <a:cubicBezTo>
                    <a:pt x="3102" y="368"/>
                    <a:pt x="2135" y="134"/>
                    <a:pt x="1368" y="34"/>
                  </a:cubicBezTo>
                  <a:cubicBezTo>
                    <a:pt x="1068" y="1"/>
                    <a:pt x="767" y="1"/>
                    <a:pt x="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>
              <a:off x="2569639" y="1783743"/>
              <a:ext cx="200056" cy="87483"/>
            </a:xfrm>
            <a:custGeom>
              <a:avLst/>
              <a:gdLst/>
              <a:ahLst/>
              <a:cxnLst/>
              <a:rect l="l" t="t" r="r" b="b"/>
              <a:pathLst>
                <a:path w="4505" h="1970" extrusionOk="0">
                  <a:moveTo>
                    <a:pt x="968" y="1"/>
                  </a:moveTo>
                  <a:cubicBezTo>
                    <a:pt x="635" y="1"/>
                    <a:pt x="301" y="68"/>
                    <a:pt x="1" y="134"/>
                  </a:cubicBezTo>
                  <a:cubicBezTo>
                    <a:pt x="101" y="201"/>
                    <a:pt x="234" y="301"/>
                    <a:pt x="334" y="401"/>
                  </a:cubicBezTo>
                  <a:cubicBezTo>
                    <a:pt x="535" y="368"/>
                    <a:pt x="735" y="335"/>
                    <a:pt x="968" y="335"/>
                  </a:cubicBezTo>
                  <a:cubicBezTo>
                    <a:pt x="2269" y="335"/>
                    <a:pt x="3437" y="968"/>
                    <a:pt x="4070" y="1936"/>
                  </a:cubicBezTo>
                  <a:cubicBezTo>
                    <a:pt x="4237" y="1936"/>
                    <a:pt x="4371" y="1969"/>
                    <a:pt x="4504" y="1969"/>
                  </a:cubicBezTo>
                  <a:cubicBezTo>
                    <a:pt x="3837" y="802"/>
                    <a:pt x="2503" y="1"/>
                    <a:pt x="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>
              <a:off x="2686700" y="1586750"/>
              <a:ext cx="128915" cy="220750"/>
            </a:xfrm>
            <a:custGeom>
              <a:avLst/>
              <a:gdLst/>
              <a:ahLst/>
              <a:cxnLst/>
              <a:rect l="l" t="t" r="r" b="b"/>
              <a:pathLst>
                <a:path w="2903" h="4971" extrusionOk="0">
                  <a:moveTo>
                    <a:pt x="300" y="0"/>
                  </a:moveTo>
                  <a:cubicBezTo>
                    <a:pt x="100" y="434"/>
                    <a:pt x="0" y="934"/>
                    <a:pt x="0" y="1435"/>
                  </a:cubicBezTo>
                  <a:cubicBezTo>
                    <a:pt x="0" y="3136"/>
                    <a:pt x="1234" y="4537"/>
                    <a:pt x="2902" y="4971"/>
                  </a:cubicBezTo>
                  <a:cubicBezTo>
                    <a:pt x="2902" y="4871"/>
                    <a:pt x="2869" y="4737"/>
                    <a:pt x="2869" y="4604"/>
                  </a:cubicBezTo>
                  <a:cubicBezTo>
                    <a:pt x="1401" y="4170"/>
                    <a:pt x="334" y="2936"/>
                    <a:pt x="334" y="1435"/>
                  </a:cubicBezTo>
                  <a:cubicBezTo>
                    <a:pt x="334" y="1034"/>
                    <a:pt x="400" y="601"/>
                    <a:pt x="567" y="234"/>
                  </a:cubicBezTo>
                  <a:cubicBezTo>
                    <a:pt x="500" y="167"/>
                    <a:pt x="400" y="67"/>
                    <a:pt x="3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>
              <a:off x="2541529" y="1539323"/>
              <a:ext cx="130380" cy="235582"/>
            </a:xfrm>
            <a:custGeom>
              <a:avLst/>
              <a:gdLst/>
              <a:ahLst/>
              <a:cxnLst/>
              <a:rect l="l" t="t" r="r" b="b"/>
              <a:pathLst>
                <a:path w="2936" h="5305" extrusionOk="0">
                  <a:moveTo>
                    <a:pt x="1968" y="1"/>
                  </a:moveTo>
                  <a:lnTo>
                    <a:pt x="1968" y="1"/>
                  </a:lnTo>
                  <a:cubicBezTo>
                    <a:pt x="2368" y="535"/>
                    <a:pt x="2602" y="1168"/>
                    <a:pt x="2602" y="1836"/>
                  </a:cubicBezTo>
                  <a:cubicBezTo>
                    <a:pt x="2602" y="3337"/>
                    <a:pt x="1501" y="4604"/>
                    <a:pt x="0" y="5038"/>
                  </a:cubicBezTo>
                  <a:cubicBezTo>
                    <a:pt x="100" y="5138"/>
                    <a:pt x="167" y="5238"/>
                    <a:pt x="267" y="5305"/>
                  </a:cubicBezTo>
                  <a:cubicBezTo>
                    <a:pt x="1835" y="4804"/>
                    <a:pt x="2936" y="3437"/>
                    <a:pt x="2936" y="1836"/>
                  </a:cubicBezTo>
                  <a:cubicBezTo>
                    <a:pt x="2936" y="1302"/>
                    <a:pt x="2802" y="802"/>
                    <a:pt x="2569" y="335"/>
                  </a:cubicBezTo>
                  <a:cubicBezTo>
                    <a:pt x="2368" y="201"/>
                    <a:pt x="2168" y="101"/>
                    <a:pt x="1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5"/>
            <p:cNvSpPr/>
            <p:nvPr/>
          </p:nvSpPr>
          <p:spPr>
            <a:xfrm>
              <a:off x="2470386" y="1500821"/>
              <a:ext cx="112662" cy="250414"/>
            </a:xfrm>
            <a:custGeom>
              <a:avLst/>
              <a:gdLst/>
              <a:ahLst/>
              <a:cxnLst/>
              <a:rect l="l" t="t" r="r" b="b"/>
              <a:pathLst>
                <a:path w="2537" h="5639" extrusionOk="0">
                  <a:moveTo>
                    <a:pt x="1" y="1"/>
                  </a:moveTo>
                  <a:cubicBezTo>
                    <a:pt x="1302" y="501"/>
                    <a:pt x="2203" y="1669"/>
                    <a:pt x="2203" y="3036"/>
                  </a:cubicBezTo>
                  <a:cubicBezTo>
                    <a:pt x="2203" y="3937"/>
                    <a:pt x="1802" y="4771"/>
                    <a:pt x="1168" y="5371"/>
                  </a:cubicBezTo>
                  <a:cubicBezTo>
                    <a:pt x="1235" y="5471"/>
                    <a:pt x="1302" y="5538"/>
                    <a:pt x="1369" y="5638"/>
                  </a:cubicBezTo>
                  <a:cubicBezTo>
                    <a:pt x="2069" y="4971"/>
                    <a:pt x="2536" y="4037"/>
                    <a:pt x="2536" y="3036"/>
                  </a:cubicBezTo>
                  <a:cubicBezTo>
                    <a:pt x="2536" y="1802"/>
                    <a:pt x="1869" y="701"/>
                    <a:pt x="835" y="34"/>
                  </a:cubicBezTo>
                  <a:cubicBezTo>
                    <a:pt x="501" y="1"/>
                    <a:pt x="234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5"/>
            <p:cNvSpPr/>
            <p:nvPr/>
          </p:nvSpPr>
          <p:spPr>
            <a:xfrm>
              <a:off x="2446716" y="1500821"/>
              <a:ext cx="373334" cy="373334"/>
            </a:xfrm>
            <a:custGeom>
              <a:avLst/>
              <a:gdLst/>
              <a:ahLst/>
              <a:cxnLst/>
              <a:rect l="l" t="t" r="r" b="b"/>
              <a:pathLst>
                <a:path w="8407" h="8407" extrusionOk="0">
                  <a:moveTo>
                    <a:pt x="34" y="1"/>
                  </a:moveTo>
                  <a:lnTo>
                    <a:pt x="0" y="101"/>
                  </a:lnTo>
                  <a:lnTo>
                    <a:pt x="8306" y="8407"/>
                  </a:lnTo>
                  <a:lnTo>
                    <a:pt x="8373" y="8407"/>
                  </a:lnTo>
                  <a:lnTo>
                    <a:pt x="8406" y="8373"/>
                  </a:lnTo>
                  <a:cubicBezTo>
                    <a:pt x="8406" y="8340"/>
                    <a:pt x="8406" y="8307"/>
                    <a:pt x="8406" y="8273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5"/>
            <p:cNvSpPr/>
            <p:nvPr/>
          </p:nvSpPr>
          <p:spPr>
            <a:xfrm>
              <a:off x="2824456" y="1305294"/>
              <a:ext cx="128915" cy="220750"/>
            </a:xfrm>
            <a:custGeom>
              <a:avLst/>
              <a:gdLst/>
              <a:ahLst/>
              <a:cxnLst/>
              <a:rect l="l" t="t" r="r" b="b"/>
              <a:pathLst>
                <a:path w="2903" h="4971" extrusionOk="0">
                  <a:moveTo>
                    <a:pt x="2602" y="1"/>
                  </a:moveTo>
                  <a:cubicBezTo>
                    <a:pt x="2502" y="67"/>
                    <a:pt x="2402" y="167"/>
                    <a:pt x="2335" y="234"/>
                  </a:cubicBezTo>
                  <a:cubicBezTo>
                    <a:pt x="2502" y="634"/>
                    <a:pt x="2569" y="1035"/>
                    <a:pt x="2569" y="1435"/>
                  </a:cubicBezTo>
                  <a:cubicBezTo>
                    <a:pt x="2569" y="2936"/>
                    <a:pt x="1501" y="4170"/>
                    <a:pt x="34" y="4604"/>
                  </a:cubicBezTo>
                  <a:cubicBezTo>
                    <a:pt x="34" y="4737"/>
                    <a:pt x="0" y="4871"/>
                    <a:pt x="0" y="4971"/>
                  </a:cubicBezTo>
                  <a:cubicBezTo>
                    <a:pt x="1668" y="4537"/>
                    <a:pt x="2902" y="3136"/>
                    <a:pt x="2902" y="1435"/>
                  </a:cubicBezTo>
                  <a:cubicBezTo>
                    <a:pt x="2902" y="935"/>
                    <a:pt x="2802" y="434"/>
                    <a:pt x="26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5"/>
            <p:cNvSpPr/>
            <p:nvPr/>
          </p:nvSpPr>
          <p:spPr>
            <a:xfrm>
              <a:off x="2820015" y="1963017"/>
              <a:ext cx="268132" cy="266667"/>
            </a:xfrm>
            <a:custGeom>
              <a:avLst/>
              <a:gdLst/>
              <a:ahLst/>
              <a:cxnLst/>
              <a:rect l="l" t="t" r="r" b="b"/>
              <a:pathLst>
                <a:path w="6038" h="6005" extrusionOk="0">
                  <a:moveTo>
                    <a:pt x="5638" y="0"/>
                  </a:moveTo>
                  <a:cubicBezTo>
                    <a:pt x="5471" y="0"/>
                    <a:pt x="5271" y="0"/>
                    <a:pt x="5037" y="34"/>
                  </a:cubicBezTo>
                  <a:cubicBezTo>
                    <a:pt x="4503" y="100"/>
                    <a:pt x="3803" y="267"/>
                    <a:pt x="3069" y="601"/>
                  </a:cubicBezTo>
                  <a:cubicBezTo>
                    <a:pt x="2936" y="701"/>
                    <a:pt x="2769" y="767"/>
                    <a:pt x="2635" y="867"/>
                  </a:cubicBezTo>
                  <a:cubicBezTo>
                    <a:pt x="2402" y="1001"/>
                    <a:pt x="2202" y="1168"/>
                    <a:pt x="1968" y="1334"/>
                  </a:cubicBezTo>
                  <a:cubicBezTo>
                    <a:pt x="1935" y="1368"/>
                    <a:pt x="1935" y="1368"/>
                    <a:pt x="1935" y="1401"/>
                  </a:cubicBezTo>
                  <a:cubicBezTo>
                    <a:pt x="1868" y="1435"/>
                    <a:pt x="1802" y="1501"/>
                    <a:pt x="1735" y="1568"/>
                  </a:cubicBezTo>
                  <a:cubicBezTo>
                    <a:pt x="701" y="2569"/>
                    <a:pt x="267" y="3770"/>
                    <a:pt x="100" y="4704"/>
                  </a:cubicBezTo>
                  <a:cubicBezTo>
                    <a:pt x="67" y="4770"/>
                    <a:pt x="67" y="4870"/>
                    <a:pt x="67" y="4937"/>
                  </a:cubicBezTo>
                  <a:cubicBezTo>
                    <a:pt x="0" y="5371"/>
                    <a:pt x="0" y="5738"/>
                    <a:pt x="0" y="5904"/>
                  </a:cubicBezTo>
                  <a:cubicBezTo>
                    <a:pt x="0" y="5938"/>
                    <a:pt x="0" y="5971"/>
                    <a:pt x="0" y="5971"/>
                  </a:cubicBezTo>
                  <a:lnTo>
                    <a:pt x="0" y="6004"/>
                  </a:lnTo>
                  <a:lnTo>
                    <a:pt x="67" y="6004"/>
                  </a:lnTo>
                  <a:cubicBezTo>
                    <a:pt x="200" y="6004"/>
                    <a:pt x="467" y="6004"/>
                    <a:pt x="801" y="5971"/>
                  </a:cubicBezTo>
                  <a:cubicBezTo>
                    <a:pt x="901" y="5971"/>
                    <a:pt x="1001" y="5938"/>
                    <a:pt x="1101" y="5938"/>
                  </a:cubicBezTo>
                  <a:cubicBezTo>
                    <a:pt x="1868" y="5804"/>
                    <a:pt x="2869" y="5537"/>
                    <a:pt x="3770" y="4837"/>
                  </a:cubicBezTo>
                  <a:cubicBezTo>
                    <a:pt x="3870" y="4770"/>
                    <a:pt x="3936" y="4704"/>
                    <a:pt x="4036" y="4637"/>
                  </a:cubicBezTo>
                  <a:cubicBezTo>
                    <a:pt x="4137" y="4570"/>
                    <a:pt x="4203" y="4503"/>
                    <a:pt x="4303" y="4403"/>
                  </a:cubicBezTo>
                  <a:cubicBezTo>
                    <a:pt x="4337" y="4337"/>
                    <a:pt x="4403" y="4303"/>
                    <a:pt x="4470" y="4237"/>
                  </a:cubicBezTo>
                  <a:cubicBezTo>
                    <a:pt x="4537" y="4170"/>
                    <a:pt x="4604" y="4103"/>
                    <a:pt x="4637" y="4036"/>
                  </a:cubicBezTo>
                  <a:cubicBezTo>
                    <a:pt x="4704" y="3970"/>
                    <a:pt x="4770" y="3903"/>
                    <a:pt x="4804" y="3836"/>
                  </a:cubicBezTo>
                  <a:cubicBezTo>
                    <a:pt x="6005" y="2302"/>
                    <a:pt x="6038" y="601"/>
                    <a:pt x="6005" y="67"/>
                  </a:cubicBezTo>
                  <a:lnTo>
                    <a:pt x="60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5"/>
            <p:cNvSpPr/>
            <p:nvPr/>
          </p:nvSpPr>
          <p:spPr>
            <a:xfrm>
              <a:off x="2855542" y="2165960"/>
              <a:ext cx="143747" cy="62259"/>
            </a:xfrm>
            <a:custGeom>
              <a:avLst/>
              <a:gdLst/>
              <a:ahLst/>
              <a:cxnLst/>
              <a:rect l="l" t="t" r="r" b="b"/>
              <a:pathLst>
                <a:path w="3237" h="1402" extrusionOk="0">
                  <a:moveTo>
                    <a:pt x="2536" y="0"/>
                  </a:moveTo>
                  <a:cubicBezTo>
                    <a:pt x="1435" y="0"/>
                    <a:pt x="501" y="567"/>
                    <a:pt x="1" y="1401"/>
                  </a:cubicBezTo>
                  <a:cubicBezTo>
                    <a:pt x="101" y="1401"/>
                    <a:pt x="201" y="1368"/>
                    <a:pt x="301" y="1368"/>
                  </a:cubicBezTo>
                  <a:cubicBezTo>
                    <a:pt x="768" y="667"/>
                    <a:pt x="1602" y="234"/>
                    <a:pt x="2536" y="234"/>
                  </a:cubicBezTo>
                  <a:cubicBezTo>
                    <a:pt x="2703" y="234"/>
                    <a:pt x="2836" y="234"/>
                    <a:pt x="2970" y="267"/>
                  </a:cubicBezTo>
                  <a:cubicBezTo>
                    <a:pt x="3070" y="200"/>
                    <a:pt x="3136" y="134"/>
                    <a:pt x="3236" y="67"/>
                  </a:cubicBezTo>
                  <a:cubicBezTo>
                    <a:pt x="3003" y="33"/>
                    <a:pt x="2769" y="0"/>
                    <a:pt x="2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5"/>
            <p:cNvSpPr/>
            <p:nvPr/>
          </p:nvSpPr>
          <p:spPr>
            <a:xfrm>
              <a:off x="2822946" y="2023722"/>
              <a:ext cx="91924" cy="158579"/>
            </a:xfrm>
            <a:custGeom>
              <a:avLst/>
              <a:gdLst/>
              <a:ahLst/>
              <a:cxnLst/>
              <a:rect l="l" t="t" r="r" b="b"/>
              <a:pathLst>
                <a:path w="2070" h="3571" extrusionOk="0">
                  <a:moveTo>
                    <a:pt x="1869" y="1"/>
                  </a:moveTo>
                  <a:cubicBezTo>
                    <a:pt x="1802" y="68"/>
                    <a:pt x="1736" y="134"/>
                    <a:pt x="1669" y="201"/>
                  </a:cubicBezTo>
                  <a:cubicBezTo>
                    <a:pt x="1769" y="468"/>
                    <a:pt x="1836" y="735"/>
                    <a:pt x="1836" y="1035"/>
                  </a:cubicBezTo>
                  <a:cubicBezTo>
                    <a:pt x="1836" y="2102"/>
                    <a:pt x="1102" y="3003"/>
                    <a:pt x="34" y="3303"/>
                  </a:cubicBezTo>
                  <a:cubicBezTo>
                    <a:pt x="34" y="3403"/>
                    <a:pt x="1" y="3503"/>
                    <a:pt x="1" y="3570"/>
                  </a:cubicBezTo>
                  <a:cubicBezTo>
                    <a:pt x="1202" y="3270"/>
                    <a:pt x="2069" y="2236"/>
                    <a:pt x="2069" y="1035"/>
                  </a:cubicBezTo>
                  <a:cubicBezTo>
                    <a:pt x="2069" y="668"/>
                    <a:pt x="2002" y="334"/>
                    <a:pt x="1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5"/>
            <p:cNvSpPr/>
            <p:nvPr/>
          </p:nvSpPr>
          <p:spPr>
            <a:xfrm>
              <a:off x="2926640" y="1989661"/>
              <a:ext cx="91924" cy="168926"/>
            </a:xfrm>
            <a:custGeom>
              <a:avLst/>
              <a:gdLst/>
              <a:ahLst/>
              <a:cxnLst/>
              <a:rect l="l" t="t" r="r" b="b"/>
              <a:pathLst>
                <a:path w="2070" h="3804" extrusionOk="0">
                  <a:moveTo>
                    <a:pt x="668" y="1"/>
                  </a:moveTo>
                  <a:cubicBezTo>
                    <a:pt x="535" y="67"/>
                    <a:pt x="368" y="167"/>
                    <a:pt x="234" y="234"/>
                  </a:cubicBezTo>
                  <a:cubicBezTo>
                    <a:pt x="68" y="568"/>
                    <a:pt x="1" y="935"/>
                    <a:pt x="1" y="1335"/>
                  </a:cubicBezTo>
                  <a:cubicBezTo>
                    <a:pt x="1" y="2469"/>
                    <a:pt x="768" y="3436"/>
                    <a:pt x="1902" y="3803"/>
                  </a:cubicBezTo>
                  <a:cubicBezTo>
                    <a:pt x="1936" y="3737"/>
                    <a:pt x="2002" y="3703"/>
                    <a:pt x="2069" y="3637"/>
                  </a:cubicBezTo>
                  <a:cubicBezTo>
                    <a:pt x="1002" y="3303"/>
                    <a:pt x="234" y="2402"/>
                    <a:pt x="234" y="1335"/>
                  </a:cubicBezTo>
                  <a:cubicBezTo>
                    <a:pt x="234" y="835"/>
                    <a:pt x="401" y="40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5"/>
            <p:cNvSpPr/>
            <p:nvPr/>
          </p:nvSpPr>
          <p:spPr>
            <a:xfrm>
              <a:off x="2990366" y="1963017"/>
              <a:ext cx="80022" cy="179273"/>
            </a:xfrm>
            <a:custGeom>
              <a:avLst/>
              <a:gdLst/>
              <a:ahLst/>
              <a:cxnLst/>
              <a:rect l="l" t="t" r="r" b="b"/>
              <a:pathLst>
                <a:path w="1802" h="4037" extrusionOk="0">
                  <a:moveTo>
                    <a:pt x="1802" y="0"/>
                  </a:moveTo>
                  <a:cubicBezTo>
                    <a:pt x="1635" y="0"/>
                    <a:pt x="1435" y="0"/>
                    <a:pt x="1201" y="34"/>
                  </a:cubicBezTo>
                  <a:cubicBezTo>
                    <a:pt x="467" y="501"/>
                    <a:pt x="0" y="1301"/>
                    <a:pt x="0" y="2168"/>
                  </a:cubicBezTo>
                  <a:cubicBezTo>
                    <a:pt x="0" y="2902"/>
                    <a:pt x="301" y="3536"/>
                    <a:pt x="801" y="4036"/>
                  </a:cubicBezTo>
                  <a:cubicBezTo>
                    <a:pt x="868" y="3970"/>
                    <a:pt x="934" y="3903"/>
                    <a:pt x="968" y="3836"/>
                  </a:cubicBezTo>
                  <a:cubicBezTo>
                    <a:pt x="501" y="3403"/>
                    <a:pt x="234" y="2836"/>
                    <a:pt x="234" y="2168"/>
                  </a:cubicBezTo>
                  <a:cubicBezTo>
                    <a:pt x="234" y="1201"/>
                    <a:pt x="868" y="367"/>
                    <a:pt x="18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5"/>
            <p:cNvSpPr/>
            <p:nvPr/>
          </p:nvSpPr>
          <p:spPr>
            <a:xfrm>
              <a:off x="2820015" y="1963017"/>
              <a:ext cx="266667" cy="266667"/>
            </a:xfrm>
            <a:custGeom>
              <a:avLst/>
              <a:gdLst/>
              <a:ahLst/>
              <a:cxnLst/>
              <a:rect l="l" t="t" r="r" b="b"/>
              <a:pathLst>
                <a:path w="6005" h="6005" extrusionOk="0">
                  <a:moveTo>
                    <a:pt x="5904" y="0"/>
                  </a:moveTo>
                  <a:lnTo>
                    <a:pt x="0" y="5904"/>
                  </a:lnTo>
                  <a:cubicBezTo>
                    <a:pt x="0" y="5938"/>
                    <a:pt x="0" y="5971"/>
                    <a:pt x="0" y="6004"/>
                  </a:cubicBezTo>
                  <a:lnTo>
                    <a:pt x="67" y="6004"/>
                  </a:lnTo>
                  <a:lnTo>
                    <a:pt x="6005" y="67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5"/>
            <p:cNvSpPr/>
            <p:nvPr/>
          </p:nvSpPr>
          <p:spPr>
            <a:xfrm>
              <a:off x="2722227" y="3793612"/>
              <a:ext cx="82998" cy="81488"/>
            </a:xfrm>
            <a:custGeom>
              <a:avLst/>
              <a:gdLst/>
              <a:ahLst/>
              <a:cxnLst/>
              <a:rect l="l" t="t" r="r" b="b"/>
              <a:pathLst>
                <a:path w="1869" h="1835" fill="none" extrusionOk="0">
                  <a:moveTo>
                    <a:pt x="34" y="834"/>
                  </a:moveTo>
                  <a:cubicBezTo>
                    <a:pt x="101" y="367"/>
                    <a:pt x="501" y="0"/>
                    <a:pt x="1001" y="34"/>
                  </a:cubicBezTo>
                  <a:cubicBezTo>
                    <a:pt x="1502" y="67"/>
                    <a:pt x="1869" y="501"/>
                    <a:pt x="1802" y="1001"/>
                  </a:cubicBezTo>
                  <a:cubicBezTo>
                    <a:pt x="1769" y="1468"/>
                    <a:pt x="1335" y="1835"/>
                    <a:pt x="868" y="1802"/>
                  </a:cubicBezTo>
                  <a:cubicBezTo>
                    <a:pt x="368" y="1768"/>
                    <a:pt x="1" y="1335"/>
                    <a:pt x="34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5"/>
            <p:cNvSpPr/>
            <p:nvPr/>
          </p:nvSpPr>
          <p:spPr>
            <a:xfrm>
              <a:off x="2859983" y="4163573"/>
              <a:ext cx="81532" cy="79001"/>
            </a:xfrm>
            <a:custGeom>
              <a:avLst/>
              <a:gdLst/>
              <a:ahLst/>
              <a:cxnLst/>
              <a:rect l="l" t="t" r="r" b="b"/>
              <a:pathLst>
                <a:path w="1836" h="1779" extrusionOk="0">
                  <a:moveTo>
                    <a:pt x="884" y="1"/>
                  </a:moveTo>
                  <a:cubicBezTo>
                    <a:pt x="435" y="1"/>
                    <a:pt x="65" y="348"/>
                    <a:pt x="34" y="809"/>
                  </a:cubicBezTo>
                  <a:cubicBezTo>
                    <a:pt x="1" y="1310"/>
                    <a:pt x="368" y="1710"/>
                    <a:pt x="835" y="1777"/>
                  </a:cubicBezTo>
                  <a:cubicBezTo>
                    <a:pt x="856" y="1778"/>
                    <a:pt x="877" y="1779"/>
                    <a:pt x="898" y="1779"/>
                  </a:cubicBezTo>
                  <a:cubicBezTo>
                    <a:pt x="1371" y="1779"/>
                    <a:pt x="1770" y="1422"/>
                    <a:pt x="1802" y="943"/>
                  </a:cubicBezTo>
                  <a:cubicBezTo>
                    <a:pt x="1836" y="476"/>
                    <a:pt x="1469" y="42"/>
                    <a:pt x="1002" y="9"/>
                  </a:cubicBezTo>
                  <a:cubicBezTo>
                    <a:pt x="962" y="3"/>
                    <a:pt x="923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5"/>
            <p:cNvSpPr/>
            <p:nvPr/>
          </p:nvSpPr>
          <p:spPr>
            <a:xfrm>
              <a:off x="2757798" y="4249857"/>
              <a:ext cx="88904" cy="88904"/>
            </a:xfrm>
            <a:custGeom>
              <a:avLst/>
              <a:gdLst/>
              <a:ahLst/>
              <a:cxnLst/>
              <a:rect l="l" t="t" r="r" b="b"/>
              <a:pathLst>
                <a:path w="2002" h="2002" fill="none" extrusionOk="0">
                  <a:moveTo>
                    <a:pt x="1568" y="334"/>
                  </a:moveTo>
                  <a:cubicBezTo>
                    <a:pt x="1935" y="634"/>
                    <a:pt x="2002" y="1201"/>
                    <a:pt x="1701" y="1568"/>
                  </a:cubicBezTo>
                  <a:cubicBezTo>
                    <a:pt x="1368" y="1968"/>
                    <a:pt x="801" y="2002"/>
                    <a:pt x="434" y="1702"/>
                  </a:cubicBezTo>
                  <a:cubicBezTo>
                    <a:pt x="67" y="1401"/>
                    <a:pt x="0" y="834"/>
                    <a:pt x="300" y="434"/>
                  </a:cubicBezTo>
                  <a:cubicBezTo>
                    <a:pt x="634" y="67"/>
                    <a:pt x="1168" y="0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5"/>
            <p:cNvSpPr/>
            <p:nvPr/>
          </p:nvSpPr>
          <p:spPr>
            <a:xfrm>
              <a:off x="2846660" y="4027641"/>
              <a:ext cx="88948" cy="88948"/>
            </a:xfrm>
            <a:custGeom>
              <a:avLst/>
              <a:gdLst/>
              <a:ahLst/>
              <a:cxnLst/>
              <a:rect l="l" t="t" r="r" b="b"/>
              <a:pathLst>
                <a:path w="2003" h="2003" fill="none" extrusionOk="0">
                  <a:moveTo>
                    <a:pt x="1568" y="334"/>
                  </a:moveTo>
                  <a:cubicBezTo>
                    <a:pt x="1935" y="635"/>
                    <a:pt x="2002" y="1202"/>
                    <a:pt x="1702" y="1569"/>
                  </a:cubicBezTo>
                  <a:cubicBezTo>
                    <a:pt x="1368" y="1935"/>
                    <a:pt x="835" y="2002"/>
                    <a:pt x="434" y="1702"/>
                  </a:cubicBezTo>
                  <a:cubicBezTo>
                    <a:pt x="67" y="1402"/>
                    <a:pt x="1" y="835"/>
                    <a:pt x="301" y="434"/>
                  </a:cubicBezTo>
                  <a:cubicBezTo>
                    <a:pt x="634" y="67"/>
                    <a:pt x="1202" y="1"/>
                    <a:pt x="1568" y="3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5"/>
            <p:cNvSpPr/>
            <p:nvPr/>
          </p:nvSpPr>
          <p:spPr>
            <a:xfrm>
              <a:off x="2818505" y="4355059"/>
              <a:ext cx="88948" cy="79223"/>
            </a:xfrm>
            <a:custGeom>
              <a:avLst/>
              <a:gdLst/>
              <a:ahLst/>
              <a:cxnLst/>
              <a:rect l="l" t="t" r="r" b="b"/>
              <a:pathLst>
                <a:path w="2003" h="1784" extrusionOk="0">
                  <a:moveTo>
                    <a:pt x="980" y="0"/>
                  </a:moveTo>
                  <a:cubicBezTo>
                    <a:pt x="721" y="0"/>
                    <a:pt x="469" y="109"/>
                    <a:pt x="301" y="333"/>
                  </a:cubicBezTo>
                  <a:cubicBezTo>
                    <a:pt x="1" y="700"/>
                    <a:pt x="34" y="1267"/>
                    <a:pt x="435" y="1567"/>
                  </a:cubicBezTo>
                  <a:cubicBezTo>
                    <a:pt x="596" y="1715"/>
                    <a:pt x="797" y="1784"/>
                    <a:pt x="997" y="1784"/>
                  </a:cubicBezTo>
                  <a:cubicBezTo>
                    <a:pt x="1250" y="1784"/>
                    <a:pt x="1501" y="1673"/>
                    <a:pt x="1669" y="1467"/>
                  </a:cubicBezTo>
                  <a:cubicBezTo>
                    <a:pt x="2002" y="1067"/>
                    <a:pt x="1936" y="500"/>
                    <a:pt x="1569" y="200"/>
                  </a:cubicBezTo>
                  <a:cubicBezTo>
                    <a:pt x="1392" y="68"/>
                    <a:pt x="1184" y="0"/>
                    <a:pt x="9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5"/>
            <p:cNvSpPr/>
            <p:nvPr/>
          </p:nvSpPr>
          <p:spPr>
            <a:xfrm>
              <a:off x="2700023" y="3998909"/>
              <a:ext cx="88904" cy="79134"/>
            </a:xfrm>
            <a:custGeom>
              <a:avLst/>
              <a:gdLst/>
              <a:ahLst/>
              <a:cxnLst/>
              <a:rect l="l" t="t" r="r" b="b"/>
              <a:pathLst>
                <a:path w="2002" h="1782" extrusionOk="0">
                  <a:moveTo>
                    <a:pt x="985" y="0"/>
                  </a:moveTo>
                  <a:cubicBezTo>
                    <a:pt x="727" y="0"/>
                    <a:pt x="471" y="120"/>
                    <a:pt x="301" y="348"/>
                  </a:cubicBezTo>
                  <a:cubicBezTo>
                    <a:pt x="0" y="714"/>
                    <a:pt x="34" y="1282"/>
                    <a:pt x="434" y="1582"/>
                  </a:cubicBezTo>
                  <a:cubicBezTo>
                    <a:pt x="596" y="1714"/>
                    <a:pt x="796" y="1781"/>
                    <a:pt x="995" y="1781"/>
                  </a:cubicBezTo>
                  <a:cubicBezTo>
                    <a:pt x="1249" y="1781"/>
                    <a:pt x="1500" y="1672"/>
                    <a:pt x="1668" y="1448"/>
                  </a:cubicBezTo>
                  <a:cubicBezTo>
                    <a:pt x="2002" y="1081"/>
                    <a:pt x="1935" y="514"/>
                    <a:pt x="1535" y="214"/>
                  </a:cubicBezTo>
                  <a:cubicBezTo>
                    <a:pt x="1376" y="70"/>
                    <a:pt x="1180" y="0"/>
                    <a:pt x="9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2862958" y="3850676"/>
              <a:ext cx="88948" cy="78779"/>
            </a:xfrm>
            <a:custGeom>
              <a:avLst/>
              <a:gdLst/>
              <a:ahLst/>
              <a:cxnLst/>
              <a:rect l="l" t="t" r="r" b="b"/>
              <a:pathLst>
                <a:path w="2003" h="1774" extrusionOk="0">
                  <a:moveTo>
                    <a:pt x="979" y="0"/>
                  </a:moveTo>
                  <a:cubicBezTo>
                    <a:pt x="720" y="0"/>
                    <a:pt x="469" y="111"/>
                    <a:pt x="301" y="316"/>
                  </a:cubicBezTo>
                  <a:cubicBezTo>
                    <a:pt x="1" y="717"/>
                    <a:pt x="34" y="1284"/>
                    <a:pt x="434" y="1584"/>
                  </a:cubicBezTo>
                  <a:cubicBezTo>
                    <a:pt x="590" y="1712"/>
                    <a:pt x="783" y="1773"/>
                    <a:pt x="975" y="1773"/>
                  </a:cubicBezTo>
                  <a:cubicBezTo>
                    <a:pt x="1236" y="1773"/>
                    <a:pt x="1496" y="1661"/>
                    <a:pt x="1668" y="1451"/>
                  </a:cubicBezTo>
                  <a:cubicBezTo>
                    <a:pt x="2002" y="1084"/>
                    <a:pt x="1935" y="517"/>
                    <a:pt x="1568" y="216"/>
                  </a:cubicBezTo>
                  <a:cubicBezTo>
                    <a:pt x="1392" y="69"/>
                    <a:pt x="1183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3345227" y="3374059"/>
              <a:ext cx="78557" cy="80022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768" y="901"/>
                  </a:moveTo>
                  <a:cubicBezTo>
                    <a:pt x="1768" y="1401"/>
                    <a:pt x="1368" y="1801"/>
                    <a:pt x="868" y="1801"/>
                  </a:cubicBezTo>
                  <a:cubicBezTo>
                    <a:pt x="401" y="1801"/>
                    <a:pt x="0" y="1401"/>
                    <a:pt x="0" y="901"/>
                  </a:cubicBezTo>
                  <a:cubicBezTo>
                    <a:pt x="0" y="400"/>
                    <a:pt x="401" y="0"/>
                    <a:pt x="868" y="0"/>
                  </a:cubicBezTo>
                  <a:cubicBezTo>
                    <a:pt x="1368" y="0"/>
                    <a:pt x="1768" y="400"/>
                    <a:pt x="1768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3143745" y="3464384"/>
              <a:ext cx="80067" cy="80067"/>
            </a:xfrm>
            <a:custGeom>
              <a:avLst/>
              <a:gdLst/>
              <a:ahLst/>
              <a:cxnLst/>
              <a:rect l="l" t="t" r="r" b="b"/>
              <a:pathLst>
                <a:path w="1803" h="1803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402"/>
                    <a:pt x="401" y="1802"/>
                    <a:pt x="902" y="1802"/>
                  </a:cubicBezTo>
                  <a:cubicBezTo>
                    <a:pt x="1402" y="1802"/>
                    <a:pt x="1802" y="1402"/>
                    <a:pt x="1802" y="901"/>
                  </a:cubicBezTo>
                  <a:cubicBezTo>
                    <a:pt x="1802" y="401"/>
                    <a:pt x="1402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3514112" y="3097044"/>
              <a:ext cx="151119" cy="151119"/>
            </a:xfrm>
            <a:custGeom>
              <a:avLst/>
              <a:gdLst/>
              <a:ahLst/>
              <a:cxnLst/>
              <a:rect l="l" t="t" r="r" b="b"/>
              <a:pathLst>
                <a:path w="3403" h="3403" extrusionOk="0">
                  <a:moveTo>
                    <a:pt x="1701" y="0"/>
                  </a:moveTo>
                  <a:cubicBezTo>
                    <a:pt x="767" y="0"/>
                    <a:pt x="0" y="767"/>
                    <a:pt x="0" y="1701"/>
                  </a:cubicBezTo>
                  <a:cubicBezTo>
                    <a:pt x="0" y="2635"/>
                    <a:pt x="767" y="3403"/>
                    <a:pt x="1701" y="3403"/>
                  </a:cubicBezTo>
                  <a:cubicBezTo>
                    <a:pt x="2635" y="3403"/>
                    <a:pt x="3403" y="2635"/>
                    <a:pt x="3403" y="1701"/>
                  </a:cubicBezTo>
                  <a:cubicBezTo>
                    <a:pt x="3403" y="767"/>
                    <a:pt x="2635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3416325" y="2523740"/>
              <a:ext cx="124474" cy="125984"/>
            </a:xfrm>
            <a:custGeom>
              <a:avLst/>
              <a:gdLst/>
              <a:ahLst/>
              <a:cxnLst/>
              <a:rect l="l" t="t" r="r" b="b"/>
              <a:pathLst>
                <a:path w="2803" h="2837" extrusionOk="0">
                  <a:moveTo>
                    <a:pt x="1402" y="1"/>
                  </a:moveTo>
                  <a:cubicBezTo>
                    <a:pt x="634" y="1"/>
                    <a:pt x="1" y="635"/>
                    <a:pt x="1" y="1402"/>
                  </a:cubicBezTo>
                  <a:cubicBezTo>
                    <a:pt x="1" y="2203"/>
                    <a:pt x="634" y="2836"/>
                    <a:pt x="1402" y="2836"/>
                  </a:cubicBezTo>
                  <a:cubicBezTo>
                    <a:pt x="2169" y="2836"/>
                    <a:pt x="2803" y="2203"/>
                    <a:pt x="2803" y="1402"/>
                  </a:cubicBezTo>
                  <a:cubicBezTo>
                    <a:pt x="2803" y="635"/>
                    <a:pt x="2169" y="1"/>
                    <a:pt x="1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5"/>
            <p:cNvSpPr/>
            <p:nvPr/>
          </p:nvSpPr>
          <p:spPr>
            <a:xfrm rot="899912" flipH="1">
              <a:off x="3201727" y="1398727"/>
              <a:ext cx="78558" cy="78558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1" y="0"/>
                  </a:moveTo>
                  <a:cubicBezTo>
                    <a:pt x="401" y="0"/>
                    <a:pt x="0" y="400"/>
                    <a:pt x="0" y="901"/>
                  </a:cubicBezTo>
                  <a:cubicBezTo>
                    <a:pt x="0" y="1368"/>
                    <a:pt x="401" y="1768"/>
                    <a:pt x="901" y="1768"/>
                  </a:cubicBezTo>
                  <a:cubicBezTo>
                    <a:pt x="1368" y="1768"/>
                    <a:pt x="1768" y="1368"/>
                    <a:pt x="1768" y="901"/>
                  </a:cubicBezTo>
                  <a:cubicBezTo>
                    <a:pt x="1768" y="400"/>
                    <a:pt x="1368" y="0"/>
                    <a:pt x="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5"/>
            <p:cNvSpPr/>
            <p:nvPr/>
          </p:nvSpPr>
          <p:spPr>
            <a:xfrm rot="899912" flipH="1">
              <a:off x="3010896" y="1573007"/>
              <a:ext cx="78558" cy="78558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2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368"/>
                    <a:pt x="401" y="1769"/>
                    <a:pt x="902" y="1769"/>
                  </a:cubicBezTo>
                  <a:cubicBezTo>
                    <a:pt x="1402" y="1769"/>
                    <a:pt x="1769" y="1368"/>
                    <a:pt x="1769" y="901"/>
                  </a:cubicBezTo>
                  <a:cubicBezTo>
                    <a:pt x="1769" y="401"/>
                    <a:pt x="1369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5"/>
            <p:cNvSpPr/>
            <p:nvPr/>
          </p:nvSpPr>
          <p:spPr>
            <a:xfrm rot="1649297">
              <a:off x="2869013" y="1023364"/>
              <a:ext cx="157073" cy="157073"/>
            </a:xfrm>
            <a:custGeom>
              <a:avLst/>
              <a:gdLst/>
              <a:ahLst/>
              <a:cxnLst/>
              <a:rect l="l" t="t" r="r" b="b"/>
              <a:pathLst>
                <a:path w="3537" h="3537" fill="none" extrusionOk="0">
                  <a:moveTo>
                    <a:pt x="3536" y="1769"/>
                  </a:moveTo>
                  <a:cubicBezTo>
                    <a:pt x="3536" y="2736"/>
                    <a:pt x="2769" y="3537"/>
                    <a:pt x="1768" y="3537"/>
                  </a:cubicBezTo>
                  <a:cubicBezTo>
                    <a:pt x="801" y="3537"/>
                    <a:pt x="0" y="2736"/>
                    <a:pt x="0" y="1769"/>
                  </a:cubicBezTo>
                  <a:cubicBezTo>
                    <a:pt x="0" y="768"/>
                    <a:pt x="801" y="1"/>
                    <a:pt x="1768" y="1"/>
                  </a:cubicBezTo>
                  <a:cubicBezTo>
                    <a:pt x="2769" y="1"/>
                    <a:pt x="3536" y="768"/>
                    <a:pt x="3536" y="1769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5"/>
            <p:cNvSpPr/>
            <p:nvPr/>
          </p:nvSpPr>
          <p:spPr>
            <a:xfrm rot="1649297">
              <a:off x="2627044" y="776484"/>
              <a:ext cx="77093" cy="78559"/>
            </a:xfrm>
            <a:custGeom>
              <a:avLst/>
              <a:gdLst/>
              <a:ahLst/>
              <a:cxnLst/>
              <a:rect l="l" t="t" r="r" b="b"/>
              <a:pathLst>
                <a:path w="1736" h="1769" fill="none" extrusionOk="0">
                  <a:moveTo>
                    <a:pt x="1735" y="901"/>
                  </a:moveTo>
                  <a:cubicBezTo>
                    <a:pt x="1735" y="1368"/>
                    <a:pt x="1335" y="1768"/>
                    <a:pt x="868" y="1768"/>
                  </a:cubicBezTo>
                  <a:cubicBezTo>
                    <a:pt x="368" y="1768"/>
                    <a:pt x="1" y="1368"/>
                    <a:pt x="1" y="901"/>
                  </a:cubicBezTo>
                  <a:cubicBezTo>
                    <a:pt x="1" y="401"/>
                    <a:pt x="368" y="0"/>
                    <a:pt x="868" y="0"/>
                  </a:cubicBezTo>
                  <a:cubicBezTo>
                    <a:pt x="1335" y="34"/>
                    <a:pt x="1735" y="401"/>
                    <a:pt x="1735" y="90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5"/>
            <p:cNvSpPr/>
            <p:nvPr/>
          </p:nvSpPr>
          <p:spPr>
            <a:xfrm>
              <a:off x="3067368" y="543751"/>
              <a:ext cx="91934" cy="91025"/>
            </a:xfrm>
            <a:custGeom>
              <a:avLst/>
              <a:gdLst/>
              <a:ahLst/>
              <a:cxnLst/>
              <a:rect l="l" t="t" r="r" b="b"/>
              <a:pathLst>
                <a:path w="3337" h="3304" extrusionOk="0">
                  <a:moveTo>
                    <a:pt x="1669" y="1"/>
                  </a:moveTo>
                  <a:cubicBezTo>
                    <a:pt x="768" y="1"/>
                    <a:pt x="1" y="735"/>
                    <a:pt x="1" y="1635"/>
                  </a:cubicBezTo>
                  <a:cubicBezTo>
                    <a:pt x="1" y="2536"/>
                    <a:pt x="768" y="3303"/>
                    <a:pt x="1669" y="3303"/>
                  </a:cubicBezTo>
                  <a:cubicBezTo>
                    <a:pt x="2603" y="3303"/>
                    <a:pt x="3336" y="2569"/>
                    <a:pt x="3336" y="1635"/>
                  </a:cubicBezTo>
                  <a:cubicBezTo>
                    <a:pt x="3336" y="735"/>
                    <a:pt x="2603" y="1"/>
                    <a:pt x="1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5"/>
            <p:cNvSpPr/>
            <p:nvPr/>
          </p:nvSpPr>
          <p:spPr>
            <a:xfrm>
              <a:off x="1138659" y="1212709"/>
              <a:ext cx="157069" cy="157069"/>
            </a:xfrm>
            <a:custGeom>
              <a:avLst/>
              <a:gdLst/>
              <a:ahLst/>
              <a:cxnLst/>
              <a:rect l="l" t="t" r="r" b="b"/>
              <a:pathLst>
                <a:path w="3537" h="3537" fill="none" extrusionOk="0">
                  <a:moveTo>
                    <a:pt x="3536" y="1769"/>
                  </a:moveTo>
                  <a:cubicBezTo>
                    <a:pt x="3536" y="2736"/>
                    <a:pt x="2769" y="3537"/>
                    <a:pt x="1768" y="3537"/>
                  </a:cubicBezTo>
                  <a:cubicBezTo>
                    <a:pt x="801" y="3537"/>
                    <a:pt x="0" y="2736"/>
                    <a:pt x="0" y="1769"/>
                  </a:cubicBezTo>
                  <a:cubicBezTo>
                    <a:pt x="0" y="768"/>
                    <a:pt x="801" y="1"/>
                    <a:pt x="1768" y="1"/>
                  </a:cubicBezTo>
                  <a:cubicBezTo>
                    <a:pt x="2769" y="1"/>
                    <a:pt x="3536" y="768"/>
                    <a:pt x="3536" y="1769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otechnology Lesson by Slidesgo">
  <a:themeElements>
    <a:clrScheme name="Simple Light">
      <a:dk1>
        <a:srgbClr val="D63031"/>
      </a:dk1>
      <a:lt1>
        <a:srgbClr val="E4898A"/>
      </a:lt1>
      <a:dk2>
        <a:srgbClr val="000000"/>
      </a:dk2>
      <a:lt2>
        <a:srgbClr val="FECA57"/>
      </a:lt2>
      <a:accent1>
        <a:srgbClr val="FFFFFF"/>
      </a:accent1>
      <a:accent2>
        <a:srgbClr val="FF9F43"/>
      </a:accent2>
      <a:accent3>
        <a:srgbClr val="00B894"/>
      </a:accent3>
      <a:accent4>
        <a:srgbClr val="304053"/>
      </a:accent4>
      <a:accent5>
        <a:srgbClr val="55EFC4"/>
      </a:accent5>
      <a:accent6>
        <a:srgbClr val="A5C6F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1872</Words>
  <PresentationFormat>On-screen Show (16:9)</PresentationFormat>
  <Paragraphs>368</Paragraphs>
  <Slides>53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Poppins ExtraBold</vt:lpstr>
      <vt:lpstr>Lato</vt:lpstr>
      <vt:lpstr>Courier New</vt:lpstr>
      <vt:lpstr>Anaheim</vt:lpstr>
      <vt:lpstr>Roboto Condensed Light</vt:lpstr>
      <vt:lpstr>Open Sans</vt:lpstr>
      <vt:lpstr>Biotechnology Lesson by Slidesgo</vt:lpstr>
      <vt:lpstr>Kako sekvenciramo  antibiotike?</vt:lpstr>
      <vt:lpstr>Sadržaj</vt:lpstr>
      <vt:lpstr>Otkriće antibiotika</vt:lpstr>
      <vt:lpstr>Otkriće antibiotika</vt:lpstr>
      <vt:lpstr>Otkriće antibiotika</vt:lpstr>
      <vt:lpstr>Otkriće antibiotika</vt:lpstr>
      <vt:lpstr>Otkriće antibiotika</vt:lpstr>
      <vt:lpstr>Otkriće antibiotika</vt:lpstr>
      <vt:lpstr>Kako bakterije prave antibiotike?</vt:lpstr>
      <vt:lpstr>Kako bakterije prave antibiotike?</vt:lpstr>
      <vt:lpstr>Kako se prave proteini?</vt:lpstr>
      <vt:lpstr>Translacija prepisanog RNK u proteine </vt:lpstr>
      <vt:lpstr>Translacija prepisanog RNK u proteine</vt:lpstr>
      <vt:lpstr>Kako bakterije prave antibiotike?</vt:lpstr>
      <vt:lpstr>Kako bakterije prave antibiotike?</vt:lpstr>
      <vt:lpstr>Kako bakterije prave antibiotike?</vt:lpstr>
      <vt:lpstr>Kako bakterije prave antibiotike?</vt:lpstr>
      <vt:lpstr>Kako bakterije prave antibiotike?</vt:lpstr>
      <vt:lpstr>Kako bakterije prave antibiotike?</vt:lpstr>
      <vt:lpstr>Kako bakterije prave antibiotike?</vt:lpstr>
      <vt:lpstr>Od DNK do PROTEINA</vt:lpstr>
      <vt:lpstr>Sekvenciranje antibiotika razbijanjem na komade.</vt:lpstr>
      <vt:lpstr>Sekvenciranje ciklopeptida grubom silom</vt:lpstr>
      <vt:lpstr>Sekvenciranje antibiotika razbijanjem na komade</vt:lpstr>
      <vt:lpstr>Sekvenciranje antibiotika razbijanjem na komade</vt:lpstr>
      <vt:lpstr>Sekvenciranje antibiotika razbijanjem na komade</vt:lpstr>
      <vt:lpstr>Sekvenciranje antibiotika razbijanjem na komade</vt:lpstr>
      <vt:lpstr>Sekvenciranje antibiotika razbijanjem na komade</vt:lpstr>
      <vt:lpstr>Sekvenciranje ciklopeptida grubom silom</vt:lpstr>
      <vt:lpstr>Sekvenciranje ciklopeptida grubom silom</vt:lpstr>
      <vt:lpstr>Sekvenciranje ciklopeptida grubom silom</vt:lpstr>
      <vt:lpstr>Sekvenciranje ciklopeptida grubom silom</vt:lpstr>
      <vt:lpstr>Branch and Bound algoritam za sekvenciranje ciklopeptida</vt:lpstr>
      <vt:lpstr>Branch and Bound algoritam za sekvenciranje ciklopeptida</vt:lpstr>
      <vt:lpstr>Branch grane algoritma</vt:lpstr>
      <vt:lpstr>Prilagođavanje sekvenciranja za spektre sa greškam</vt:lpstr>
      <vt:lpstr>Branch and Bound algoritam za sekvenciranje ciklopeptida</vt:lpstr>
      <vt:lpstr>Prilagođavanje sekvenciranja za spektre sa greškama</vt:lpstr>
      <vt:lpstr>Prilagođavanje sekvenciranja za spektre sa greškam</vt:lpstr>
      <vt:lpstr>Prilagođavanje sekvenciranja za spektre sa greškam</vt:lpstr>
      <vt:lpstr>Prilagođavanje sekvenciranja za spektre sa greškam</vt:lpstr>
      <vt:lpstr>Od 20 do 100 aminokiselina</vt:lpstr>
      <vt:lpstr>Od 20 do 100 aminokiselina</vt:lpstr>
      <vt:lpstr>Spektralna konvolucija</vt:lpstr>
      <vt:lpstr>Spektralna konvolucija</vt:lpstr>
      <vt:lpstr>Spektralna konvolucija</vt:lpstr>
      <vt:lpstr>Spektralna konvolucija</vt:lpstr>
      <vt:lpstr>Spektralna konvolucija</vt:lpstr>
      <vt:lpstr>Spektri u realnosti</vt:lpstr>
      <vt:lpstr>Spektri u realnosti</vt:lpstr>
      <vt:lpstr>Spektri u realnosti</vt:lpstr>
      <vt:lpstr>Hvala na pažnji</vt:lpstr>
      <vt:lpstr>Literatura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Kako sekvenciramo  antibiotike?</dc:title>
  <dc:creator>Jovana</dc:creator>
  <cp:lastModifiedBy>Windows User</cp:lastModifiedBy>
  <cp:revision>121</cp:revision>
  <dcterms:modified xsi:type="dcterms:W3CDTF">2023-05-14T21:33:56Z</dcterms:modified>
</cp:coreProperties>
</file>