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19"/>
  </p:notesMasterIdLst>
  <p:sldIdLst>
    <p:sldId id="491" r:id="rId5"/>
    <p:sldId id="517" r:id="rId6"/>
    <p:sldId id="494" r:id="rId7"/>
    <p:sldId id="518" r:id="rId8"/>
    <p:sldId id="519" r:id="rId9"/>
    <p:sldId id="511" r:id="rId10"/>
    <p:sldId id="520" r:id="rId11"/>
    <p:sldId id="522" r:id="rId12"/>
    <p:sldId id="524" r:id="rId13"/>
    <p:sldId id="523" r:id="rId14"/>
    <p:sldId id="521" r:id="rId15"/>
    <p:sldId id="525" r:id="rId16"/>
    <p:sldId id="526" r:id="rId17"/>
    <p:sldId id="5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0E4221-6F06-64E5-5214-772388C857B5}" name="Elizabeth Feldbruegge (ALLEGIS GROUP HOLDINGS INC)" initials="" userId="S::v-felizabeth@microsoft.com::ba5aea11-28e4-484d-8e49-c15efb1bd2e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 showGuides="1">
      <p:cViewPr varScale="1">
        <p:scale>
          <a:sx n="117" d="100"/>
          <a:sy n="117" d="100"/>
        </p:scale>
        <p:origin x="2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1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FA5EA-0E1E-4764-B5B7-A47DCC3A898E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6B470-179D-4B95-8906-D61C195EFD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552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76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4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B902-09B5-4324-8310-59625360F03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91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49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9A73-9EF0-435E-951F-A4ACE59FBD8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8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72BE8CE-6011-4887-8688-8D57691F11A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58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86426EA-0386-4881-8D6D-3F08C95C4A7F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27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1FE1A989-42EF-40B2-87AB-6941C231CD4A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19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A7A0-B9EE-41A8-8016-28E5803F20B2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6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21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B404-9532-4DA8-8A40-EC339A5BE63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1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01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A364-A39C-470E-B89A-9BD899585684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 userDrawn="1"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9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69CE-4771-4BFA-AD70-0E51ABA58D6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0649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4242-8CA0-457D-B3B1-7D78B4164321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9004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6F41-6645-4089-A6BB-7B692A44A4CC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7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73AF-3955-4569-8B4F-B329360A9CB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3561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5276D-BBED-48BC-B459-1E9A16CF46C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8C57-8E3B-4697-92F8-0ED9B71F7E17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DC593-EA98-4C39-A75F-3F3A9C691019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 userDrawn="1"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72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8FACD271-2BB0-4C13-9E3A-50B90F57CA5B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79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9C4109C0-CC82-467C-B6E8-62D4D3634E2A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 userDrawn="1"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129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1A5F77D0-C28E-4573-88F0-0A30FF98888E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373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D1F1191D-5EC4-40DF-9DB6-A6385AB88B5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19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E468DAA-49F6-4492-82E6-75555EB31418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11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1D22668-A3AE-429F-A351-A1583BA90793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 userDrawn="1"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259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B3A2E2B-8F4D-437C-9F55-5E913AFC716A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29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46C70014-48FC-4647-9615-BBD39F98887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30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C089F4EF-3CDF-46D7-ADF4-3A52C84FD8BE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 userDrawn="1"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530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E635C43F-DBB1-4D83-B442-E1529AA900C2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92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D13F81E-C5BD-4314-B9B9-AAE2702F29D2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8978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C146-0A20-4029-98D5-9A42EEDF8B24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7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BAD28B-DD56-4B56-883A-96608C765E28}" type="datetimeFigureOut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F5BAF5-ABAB-4575-8E56-D109A3D17F9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12A2F-57DF-45DA-A7E9-678FD33267B9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871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9128053F-E531-4885-B604-CF1A6DEEE40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36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791B-F730-470C-BD5E-FFF8D449589F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024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FE0C-303A-49D2-B22C-9FE8AE7D9EF1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627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59A7-84EB-4384-87AF-59CC16704CF8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514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AD3D17-73C9-402C-91E7-BA73E6829C50}" type="datetime1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4244848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7A7CDD-9512-40CC-9351-FC0DE186CFBD}" type="datetime1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61066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3EFCC7-B7E8-4ABE-BBCB-C75FD27800C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256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A1F3-DA5D-4F2E-B759-748FF8D0ACA9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86434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B1322-4C31-4D1F-88B1-5F79F56892AE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334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82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735E4-737B-43D4-B991-92C3D63DE68F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761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035D-22A0-4334-A9AE-2457016C8B47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106485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63035D-22A0-4334-A9AE-2457016C8B47}" type="datetime1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114194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7CA6-BC1D-429A-A289-4E939E49554A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670115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8418BD-2BA9-41CB-AB89-625779A7563D}" type="datetime1">
              <a:rPr lang="en-US" smtClean="0"/>
              <a:pPr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59749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30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273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453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B3EA1-DD0C-4B8D-8364-52024B4530F1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157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7344-9CC7-412D-8C20-072BE86D5A11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4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7873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87AA-E4E6-4FC1-BAD8-09A952212C58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334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F65F-0E21-48DE-8D75-4BF66A547E8E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01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7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5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7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ABAD28B-DD56-4B56-883A-96608C765E28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DF5BAF5-ABAB-4575-8E56-D109A3D17F9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8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88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55" r:id="rId31"/>
    <p:sldLayoutId id="2147483756" r:id="rId32"/>
    <p:sldLayoutId id="2147483757" r:id="rId33"/>
    <p:sldLayoutId id="2147483758" r:id="rId34"/>
    <p:sldLayoutId id="2147483759" r:id="rId35"/>
    <p:sldLayoutId id="2147483760" r:id="rId36"/>
    <p:sldLayoutId id="2147483761" r:id="rId37"/>
    <p:sldLayoutId id="2147483762" r:id="rId38"/>
    <p:sldLayoutId id="2147483763" r:id="rId39"/>
    <p:sldLayoutId id="2147483764" r:id="rId40"/>
    <p:sldLayoutId id="2147483765" r:id="rId41"/>
    <p:sldLayoutId id="2147483766" r:id="rId42"/>
    <p:sldLayoutId id="2147483767" r:id="rId43"/>
    <p:sldLayoutId id="2147483768" r:id="rId44"/>
    <p:sldLayoutId id="2147483769" r:id="rId45"/>
    <p:sldLayoutId id="2147483770" r:id="rId46"/>
    <p:sldLayoutId id="2147483771" r:id="rId47"/>
    <p:sldLayoutId id="2147483772" r:id="rId48"/>
    <p:sldLayoutId id="2147483773" r:id="rId49"/>
    <p:sldLayoutId id="2147483774" r:id="rId50"/>
    <p:sldLayoutId id="2147483775" r:id="rId51"/>
    <p:sldLayoutId id="2147483776" r:id="rId52"/>
    <p:sldLayoutId id="2147483777" r:id="rId53"/>
    <p:sldLayoutId id="2147483778" r:id="rId54"/>
    <p:sldLayoutId id="2147483780" r:id="rId55"/>
    <p:sldLayoutId id="2147483781" r:id="rId56"/>
    <p:sldLayoutId id="2147483782" r:id="rId57"/>
    <p:sldLayoutId id="2147483783" r:id="rId58"/>
    <p:sldLayoutId id="2147483784" r:id="rId59"/>
    <p:sldLayoutId id="2147483785" r:id="rId60"/>
    <p:sldLayoutId id="2147483786" r:id="rId61"/>
    <p:sldLayoutId id="2147483787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vanjakimovski/ParentTeacher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9C69-CDC3-C336-8A85-F22D8029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/>
          <a:lstStyle/>
          <a:p>
            <a:r>
              <a:rPr lang="ru-RU" sz="9600" dirty="0"/>
              <a:t>Портал за Комуникација Родители –Наставници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B98F8-F57B-0174-7343-0FF2140F1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>
            <a:normAutofit/>
          </a:bodyPr>
          <a:lstStyle/>
          <a:p>
            <a:r>
              <a:rPr lang="mk-MK" dirty="0"/>
              <a:t>Јован Јакимовски</a:t>
            </a:r>
          </a:p>
        </p:txBody>
      </p:sp>
    </p:spTree>
    <p:extLst>
      <p:ext uri="{BB962C8B-B14F-4D97-AF65-F5344CB8AC3E}">
        <p14:creationId xmlns:p14="http://schemas.microsoft.com/office/powerpoint/2010/main" val="412822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741E2-0467-EEC8-81C3-DE38EE9DD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30EE-9F8F-E584-6A4D-AEA58D04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72" y="254726"/>
            <a:ext cx="7272092" cy="798467"/>
          </a:xfrm>
        </p:spPr>
        <p:txBody>
          <a:bodyPr>
            <a:normAutofit/>
          </a:bodyPr>
          <a:lstStyle/>
          <a:p>
            <a:r>
              <a:rPr lang="ru-RU" sz="4000" dirty="0"/>
              <a:t>Кориснички интерфејс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5A6E8-47F8-2337-DCF4-6BC8D92D5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79" y="1207914"/>
            <a:ext cx="9068550" cy="524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59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4C74D-1936-63C2-7334-A5C91486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F77A-1C29-F4B3-F9D0-B783F4F4D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08" y="328204"/>
            <a:ext cx="10415342" cy="684167"/>
          </a:xfrm>
        </p:spPr>
        <p:txBody>
          <a:bodyPr>
            <a:normAutofit/>
          </a:bodyPr>
          <a:lstStyle/>
          <a:p>
            <a:r>
              <a:rPr lang="mk-MK" dirty="0"/>
              <a:t>Имплементација: Автентикација</a:t>
            </a: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7DFCEDF-F74D-A58C-734C-04154DE5DF03}"/>
              </a:ext>
            </a:extLst>
          </p:cNvPr>
          <p:cNvSpPr txBox="1">
            <a:spLocks/>
          </p:cNvSpPr>
          <p:nvPr/>
        </p:nvSpPr>
        <p:spPr>
          <a:xfrm>
            <a:off x="5230912" y="1249136"/>
            <a:ext cx="6107104" cy="2865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Автентикацијата се управува преку </a:t>
            </a:r>
            <a:r>
              <a:rPr lang="en-US" dirty="0"/>
              <a:t>auth.service.ts </a:t>
            </a:r>
            <a:r>
              <a:rPr lang="mk-MK" dirty="0"/>
              <a:t>и е заштитена со </a:t>
            </a:r>
            <a:r>
              <a:rPr lang="en-US" dirty="0"/>
              <a:t>route guards.</a:t>
            </a:r>
            <a:endParaRPr lang="mk-M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Корисниците се најавуваат или се регистрираат, а нивната улога се зачувува во </a:t>
            </a:r>
            <a:r>
              <a:rPr lang="en-US" i="1" dirty="0"/>
              <a:t>local storage</a:t>
            </a:r>
            <a:r>
              <a:rPr lang="en-US" dirty="0"/>
              <a:t>.</a:t>
            </a:r>
            <a:endParaRPr lang="mk-M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Guard-</a:t>
            </a:r>
            <a:r>
              <a:rPr lang="mk-MK" dirty="0"/>
              <a:t>от проверува автентикација пред да дозволи пристап до заштитените рути.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CDAEFD-82F9-98B0-7BC2-7779EF7AF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3" y="1249136"/>
            <a:ext cx="4677428" cy="49346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E7F93A-9A3B-1D3F-DDAA-D6394697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12" y="4223829"/>
            <a:ext cx="5077534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8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B9970-72E9-883B-CFE7-F0FE342FD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261-7813-9028-9ED8-4E676F5F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08" y="328204"/>
            <a:ext cx="10415342" cy="684167"/>
          </a:xfrm>
        </p:spPr>
        <p:txBody>
          <a:bodyPr>
            <a:normAutofit/>
          </a:bodyPr>
          <a:lstStyle/>
          <a:p>
            <a:r>
              <a:rPr lang="mk-MK" dirty="0"/>
              <a:t>Имплементација: Пораки / </a:t>
            </a:r>
            <a:r>
              <a:rPr lang="en-US" dirty="0"/>
              <a:t>File Upload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C01A890-6B25-D222-7589-B7C4FE2C3426}"/>
              </a:ext>
            </a:extLst>
          </p:cNvPr>
          <p:cNvSpPr txBox="1">
            <a:spLocks/>
          </p:cNvSpPr>
          <p:nvPr/>
        </p:nvSpPr>
        <p:spPr>
          <a:xfrm>
            <a:off x="105489" y="1428751"/>
            <a:ext cx="5780961" cy="1061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Пораките се чуваат во </a:t>
            </a:r>
            <a:r>
              <a:rPr lang="en-US" dirty="0"/>
              <a:t>local storage </a:t>
            </a:r>
            <a:r>
              <a:rPr lang="mk-MK" dirty="0"/>
              <a:t>и се управуваат преку </a:t>
            </a:r>
            <a:r>
              <a:rPr lang="en-US" dirty="0" err="1"/>
              <a:t>message.service.ts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5364C-ECC1-EAFE-2768-531EA8AF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9" y="2800812"/>
            <a:ext cx="5506218" cy="254353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113B2D3-A7EB-8079-1066-34BD9601E397}"/>
              </a:ext>
            </a:extLst>
          </p:cNvPr>
          <p:cNvSpPr txBox="1">
            <a:spLocks/>
          </p:cNvSpPr>
          <p:nvPr/>
        </p:nvSpPr>
        <p:spPr>
          <a:xfrm>
            <a:off x="6141552" y="1428751"/>
            <a:ext cx="5378836" cy="1061357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Датотеките се прикачуваат преку </a:t>
            </a:r>
            <a:r>
              <a:rPr lang="en-US" dirty="0"/>
              <a:t>file-uploads </a:t>
            </a:r>
            <a:r>
              <a:rPr lang="mk-MK" dirty="0"/>
              <a:t>компонентата и се управуваат преку </a:t>
            </a:r>
            <a:r>
              <a:rPr lang="en-US" dirty="0" err="1"/>
              <a:t>file.service.ts</a:t>
            </a:r>
            <a:r>
              <a:rPr lang="en-US" dirty="0"/>
              <a:t>.</a:t>
            </a:r>
            <a:br>
              <a:rPr lang="en-US" dirty="0"/>
            </a:br>
            <a:r>
              <a:rPr lang="mk-MK" dirty="0"/>
              <a:t>Датотеките се верификуваат и се зачувуваат во </a:t>
            </a:r>
            <a:r>
              <a:rPr lang="en-US" dirty="0"/>
              <a:t>local storage </a:t>
            </a:r>
            <a:r>
              <a:rPr lang="mk-MK" dirty="0"/>
              <a:t>како </a:t>
            </a:r>
            <a:r>
              <a:rPr lang="en-US" dirty="0"/>
              <a:t>base64 </a:t>
            </a:r>
            <a:r>
              <a:rPr lang="mk-MK" dirty="0"/>
              <a:t>стрингови.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7DD28-5318-B5C1-1952-A5222208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552" y="2800812"/>
            <a:ext cx="5944959" cy="27509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CF7CD2-E2F2-70E2-0DB0-4ADEE35515FE}"/>
              </a:ext>
            </a:extLst>
          </p:cNvPr>
          <p:cNvCxnSpPr>
            <a:cxnSpLocks/>
          </p:cNvCxnSpPr>
          <p:nvPr/>
        </p:nvCxnSpPr>
        <p:spPr>
          <a:xfrm>
            <a:off x="5861957" y="1012371"/>
            <a:ext cx="0" cy="584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31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A1663-2DCC-E506-B1CF-DDFCB8690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9977-FC77-A01C-3DD2-C0D4DBCE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08" y="328204"/>
            <a:ext cx="10415342" cy="684167"/>
          </a:xfrm>
        </p:spPr>
        <p:txBody>
          <a:bodyPr>
            <a:normAutofit/>
          </a:bodyPr>
          <a:lstStyle/>
          <a:p>
            <a:r>
              <a:rPr lang="mk-MK" dirty="0"/>
              <a:t>Имплементација: </a:t>
            </a:r>
            <a:r>
              <a:rPr lang="en-US" dirty="0"/>
              <a:t>Dashboard</a:t>
            </a:r>
            <a:r>
              <a:rPr lang="mk-MK" dirty="0"/>
              <a:t> / </a:t>
            </a:r>
            <a:r>
              <a:rPr lang="en-US" dirty="0"/>
              <a:t>Routing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08A6D28-4896-7091-59F1-C6493CB7D14D}"/>
              </a:ext>
            </a:extLst>
          </p:cNvPr>
          <p:cNvSpPr txBox="1">
            <a:spLocks/>
          </p:cNvSpPr>
          <p:nvPr/>
        </p:nvSpPr>
        <p:spPr>
          <a:xfrm>
            <a:off x="80996" y="1249135"/>
            <a:ext cx="5780961" cy="10613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Компонентата Dashboard собира податоци од сервисите и прикажува пораки, средби и датотеки релевантни за најавениот корисник.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5EA28-CA88-B886-D490-47E268F4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32" y="2563584"/>
            <a:ext cx="4262212" cy="3980907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9AB404C-E6A4-8052-34A0-69120417BB4B}"/>
              </a:ext>
            </a:extLst>
          </p:cNvPr>
          <p:cNvSpPr txBox="1">
            <a:spLocks/>
          </p:cNvSpPr>
          <p:nvPr/>
        </p:nvSpPr>
        <p:spPr>
          <a:xfrm>
            <a:off x="6165179" y="1279701"/>
            <a:ext cx="5378836" cy="1061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Рутите се дефинирани во </a:t>
            </a:r>
            <a:r>
              <a:rPr lang="ru-RU" b="1" dirty="0"/>
              <a:t>app.routes.ts</a:t>
            </a:r>
            <a:r>
              <a:rPr lang="ru-RU" dirty="0"/>
              <a:t> и заштитени со гардови.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A97268-897C-324D-3537-902B0FBDA9EE}"/>
              </a:ext>
            </a:extLst>
          </p:cNvPr>
          <p:cNvCxnSpPr>
            <a:cxnSpLocks/>
          </p:cNvCxnSpPr>
          <p:nvPr/>
        </p:nvCxnSpPr>
        <p:spPr>
          <a:xfrm>
            <a:off x="5861957" y="1012371"/>
            <a:ext cx="0" cy="584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05E2AE2-1CA0-1DA7-5008-BD7B34AE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044" y="2563584"/>
            <a:ext cx="5766219" cy="16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0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1243D9-96B8-C570-C80D-C14491701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3778" y="130628"/>
            <a:ext cx="8621941" cy="2473315"/>
          </a:xfrm>
        </p:spPr>
        <p:txBody>
          <a:bodyPr/>
          <a:lstStyle/>
          <a:p>
            <a:r>
              <a:rPr lang="mk-MK" dirty="0"/>
              <a:t>благодарам на внимането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BC48B7B-CAD9-E6BF-0F8A-11D1231A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9053" y="5200186"/>
            <a:ext cx="4146281" cy="776071"/>
          </a:xfrm>
        </p:spPr>
        <p:txBody>
          <a:bodyPr>
            <a:normAutofit/>
          </a:bodyPr>
          <a:lstStyle/>
          <a:p>
            <a:r>
              <a:rPr lang="mk-MK" sz="2400" dirty="0"/>
              <a:t>Јован Јакимовски (163088)</a:t>
            </a:r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1DF9C-F7C3-A1CE-71B7-9A5296217198}"/>
              </a:ext>
            </a:extLst>
          </p:cNvPr>
          <p:cNvSpPr txBox="1">
            <a:spLocks/>
          </p:cNvSpPr>
          <p:nvPr/>
        </p:nvSpPr>
        <p:spPr>
          <a:xfrm>
            <a:off x="144561" y="3200400"/>
            <a:ext cx="7619674" cy="28656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Апликацијата ги олеснува предизвиците во комуникацијата меѓу родители и наставници во современите образовни средини.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Проектот ја демонстрира ефикасноста на современите веб-технологии и обезбедува цврста основа за понатамошен развој.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https://gitlab.finki.ukim.mk/163088/ParentTeacher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https://github.com/jovanjakimovski/ParentTeacher</a:t>
            </a:r>
            <a:endParaRPr lang="mk-MK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3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C905A-116A-CEA9-8717-CBA97EC48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25" y="910037"/>
            <a:ext cx="2252838" cy="877943"/>
          </a:xfrm>
        </p:spPr>
        <p:txBody>
          <a:bodyPr>
            <a:normAutofit/>
          </a:bodyPr>
          <a:lstStyle/>
          <a:p>
            <a:r>
              <a:rPr lang="mk-MK" sz="4000" dirty="0"/>
              <a:t>Вовед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CDBE-562D-7357-0474-2883F5EC23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262" y="1828800"/>
            <a:ext cx="11296996" cy="44140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Во училиштата често недостасува ефикасна комуникација меѓу родители и наставници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Родителите немаат лесен пристап до информации за своите деца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Мотивација: Да се создаде платформа која ќе ја олесни и подобри оваа комуникација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Цели: Брза комуникација, лесно закажување состаноци, споделување документи и задачи, подобра организација</a:t>
            </a:r>
          </a:p>
        </p:txBody>
      </p:sp>
    </p:spTree>
    <p:extLst>
      <p:ext uri="{BB962C8B-B14F-4D97-AF65-F5344CB8AC3E}">
        <p14:creationId xmlns:p14="http://schemas.microsoft.com/office/powerpoint/2010/main" val="40448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E663A25-72B5-7B91-C435-CC3924F1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8869" y="396562"/>
            <a:ext cx="7084967" cy="721946"/>
          </a:xfrm>
        </p:spPr>
        <p:txBody>
          <a:bodyPr>
            <a:normAutofit/>
          </a:bodyPr>
          <a:lstStyle/>
          <a:p>
            <a:r>
              <a:rPr lang="mk-MK" dirty="0"/>
              <a:t> Технологии и архитектура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785EC-E899-FFD5-87E8-C714076F1F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857" y="1469572"/>
            <a:ext cx="5959929" cy="4569732"/>
          </a:xfrm>
        </p:spPr>
        <p:txBody>
          <a:bodyPr>
            <a:normAutofit/>
          </a:bodyPr>
          <a:lstStyle/>
          <a:p>
            <a:r>
              <a:rPr lang="mk-MK" sz="2800" b="1" dirty="0"/>
              <a:t>Технологии</a:t>
            </a:r>
            <a:r>
              <a:rPr lang="mk-MK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Angular (TypeScript):</a:t>
            </a:r>
            <a:r>
              <a:rPr lang="en-US" dirty="0"/>
              <a:t> </a:t>
            </a:r>
            <a:r>
              <a:rPr lang="mk-MK" dirty="0"/>
              <a:t>Фронтенд фрејмворк за </a:t>
            </a:r>
            <a:r>
              <a:rPr lang="en-US" dirty="0"/>
              <a:t>SPA.</a:t>
            </a:r>
            <a:endParaRPr lang="mk-MK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Tailwind CSS / CSS:</a:t>
            </a:r>
            <a:r>
              <a:rPr lang="en-US" dirty="0"/>
              <a:t> </a:t>
            </a:r>
            <a:r>
              <a:rPr lang="mk-MK" dirty="0"/>
              <a:t>Стилизирање на интерфејсот.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Vite:</a:t>
            </a:r>
            <a:r>
              <a:rPr lang="en-US" dirty="0"/>
              <a:t> </a:t>
            </a:r>
            <a:r>
              <a:rPr lang="mk-MK" dirty="0"/>
              <a:t>Брз девелопмент сервер и билд алатка.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RxJS:</a:t>
            </a:r>
            <a:r>
              <a:rPr lang="en-US" dirty="0"/>
              <a:t> </a:t>
            </a:r>
            <a:r>
              <a:rPr lang="mk-MK" dirty="0"/>
              <a:t>Реактивно програмирање (</a:t>
            </a:r>
            <a:r>
              <a:rPr lang="en-US" dirty="0"/>
              <a:t>angular)</a:t>
            </a:r>
            <a:endParaRPr lang="mk-MK" dirty="0"/>
          </a:p>
          <a:p>
            <a:endParaRPr lang="en-US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10D6FC-DE57-7B2A-4792-98AF80C4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643" y="3792765"/>
            <a:ext cx="5057775" cy="2581275"/>
          </a:xfrm>
          <a:prstGeom prst="rect">
            <a:avLst/>
          </a:prstGeom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5F2955B-F20A-225B-DD0A-25576F0E642F}"/>
              </a:ext>
            </a:extLst>
          </p:cNvPr>
          <p:cNvSpPr txBox="1">
            <a:spLocks/>
          </p:cNvSpPr>
          <p:nvPr/>
        </p:nvSpPr>
        <p:spPr>
          <a:xfrm>
            <a:off x="8499023" y="2500768"/>
            <a:ext cx="2571750" cy="92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k-MK" sz="2800" b="1" dirty="0"/>
              <a:t>Архитектура:</a:t>
            </a:r>
            <a:endParaRPr lang="mk-MK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7047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5D5E77-E276-8DF4-8AED-02698D33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849" y="810532"/>
            <a:ext cx="11103864" cy="755360"/>
          </a:xfrm>
        </p:spPr>
        <p:txBody>
          <a:bodyPr>
            <a:normAutofit fontScale="90000"/>
          </a:bodyPr>
          <a:lstStyle/>
          <a:p>
            <a:r>
              <a:rPr lang="mk-MK" sz="4400" dirty="0"/>
              <a:t>Функционалности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A03876C-2882-5517-2A8A-1916929E2E4E}"/>
              </a:ext>
            </a:extLst>
          </p:cNvPr>
          <p:cNvSpPr txBox="1">
            <a:spLocks/>
          </p:cNvSpPr>
          <p:nvPr/>
        </p:nvSpPr>
        <p:spPr>
          <a:xfrm>
            <a:off x="432708" y="1722660"/>
            <a:ext cx="10848159" cy="45697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sz="2400" dirty="0"/>
              <a:t>Регистрација и логирање (</a:t>
            </a:r>
            <a:r>
              <a:rPr lang="en-US" sz="2400" dirty="0"/>
              <a:t>login, signup)</a:t>
            </a:r>
            <a:endParaRPr lang="mk-MK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sz="2400" dirty="0"/>
              <a:t>Испраќање и примање пораки (</a:t>
            </a:r>
            <a:r>
              <a:rPr lang="en-US" sz="2400" dirty="0"/>
              <a:t>messages)</a:t>
            </a:r>
            <a:endParaRPr lang="mk-MK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sz="2400" dirty="0"/>
              <a:t>Закажување состаноци (</a:t>
            </a:r>
            <a:r>
              <a:rPr lang="en-US" sz="2400" dirty="0"/>
              <a:t>meeting-requests)</a:t>
            </a:r>
            <a:endParaRPr lang="mk-MK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sz="2400" dirty="0"/>
              <a:t>Споделување датотеки (</a:t>
            </a:r>
            <a:r>
              <a:rPr lang="en-US" sz="2400" dirty="0"/>
              <a:t>file-uploads)</a:t>
            </a:r>
            <a:endParaRPr lang="mk-MK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sz="2400" dirty="0"/>
              <a:t>Административен панел (</a:t>
            </a:r>
            <a:r>
              <a:rPr lang="en-US" sz="2400" dirty="0"/>
              <a:t>admin-panel)</a:t>
            </a:r>
            <a:endParaRPr lang="mk-MK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sz="2400" dirty="0"/>
              <a:t>Преглед на активности (</a:t>
            </a:r>
            <a:r>
              <a:rPr lang="en-US" sz="2400" dirty="0"/>
              <a:t>dashboard)</a:t>
            </a:r>
            <a:br>
              <a:rPr lang="mk-MK" sz="3600" dirty="0"/>
            </a:br>
            <a:endParaRPr lang="mk-MK" sz="2400" dirty="0"/>
          </a:p>
        </p:txBody>
      </p:sp>
    </p:spTree>
    <p:extLst>
      <p:ext uri="{BB962C8B-B14F-4D97-AF65-F5344CB8AC3E}">
        <p14:creationId xmlns:p14="http://schemas.microsoft.com/office/powerpoint/2010/main" val="71855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6D842-FA3D-6607-D5BD-F82E986F3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AA1DC73-AF42-720D-6205-CA87A522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49" y="412890"/>
            <a:ext cx="7084967" cy="721946"/>
          </a:xfrm>
        </p:spPr>
        <p:txBody>
          <a:bodyPr>
            <a:normAutofit/>
          </a:bodyPr>
          <a:lstStyle/>
          <a:p>
            <a:r>
              <a:rPr lang="ru-RU" dirty="0"/>
              <a:t>Тек на користење (User Flow)</a:t>
            </a:r>
            <a:endParaRPr lang="mk-M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60200-A964-57DD-9D0F-660C7D6D4C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9857" y="1469572"/>
            <a:ext cx="10848159" cy="456973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Корисникот се регистрира или логира.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Пристап до главната контролна табла (</a:t>
            </a:r>
            <a:r>
              <a:rPr lang="en-US" dirty="0"/>
              <a:t>dashboard).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Наставникот и Родителот може да си испраќаат пораки.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Родителот може да побара состанок (</a:t>
            </a:r>
            <a:r>
              <a:rPr lang="en-US" dirty="0"/>
              <a:t>meeting)</a:t>
            </a:r>
            <a:r>
              <a:rPr lang="mk-MK" dirty="0"/>
              <a:t> со </a:t>
            </a:r>
          </a:p>
          <a:p>
            <a:r>
              <a:rPr lang="mk-MK" dirty="0"/>
              <a:t>наставникот, при што тој може да прифати или одбие.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Наставникот може да сподели фајлови со прикачување</a:t>
            </a:r>
          </a:p>
          <a:p>
            <a:r>
              <a:rPr lang="mk-MK" dirty="0"/>
              <a:t>кои ќе бидат достапни до родителите.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Администраторите управуваат со корисници преку</a:t>
            </a:r>
          </a:p>
          <a:p>
            <a:r>
              <a:rPr lang="mk-MK" dirty="0"/>
              <a:t>админ панел.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08287-D9DF-BA3D-5ECF-95499EDF3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156" y="2282825"/>
            <a:ext cx="53435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78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7460-1C66-A71B-14CC-258A9D95F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72" y="254726"/>
            <a:ext cx="7272092" cy="798467"/>
          </a:xfrm>
        </p:spPr>
        <p:txBody>
          <a:bodyPr>
            <a:normAutofit/>
          </a:bodyPr>
          <a:lstStyle/>
          <a:p>
            <a:r>
              <a:rPr lang="ru-RU" sz="4000" dirty="0"/>
              <a:t>Кориснички интерфејс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D8FD3-FCE7-19FB-3AA0-D4293834F7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588597" y="1363434"/>
            <a:ext cx="4435057" cy="502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F32CE-6995-F4EE-C810-B96223E8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46" y="1363434"/>
            <a:ext cx="436510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47937-D438-5BF6-1287-0FF26B1E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7133-0FC4-6186-5014-579460C0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72" y="254726"/>
            <a:ext cx="7272092" cy="798467"/>
          </a:xfrm>
        </p:spPr>
        <p:txBody>
          <a:bodyPr>
            <a:normAutofit/>
          </a:bodyPr>
          <a:lstStyle/>
          <a:p>
            <a:r>
              <a:rPr lang="ru-RU" sz="4000" dirty="0"/>
              <a:t>Кориснички интерфејс</a:t>
            </a:r>
            <a:endParaRPr lang="en-US" sz="4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794F38-4703-BBB0-F0A0-B7E5BE9B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46" y="1322882"/>
            <a:ext cx="10567307" cy="505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6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51293-6BEC-210A-0CDF-69610086E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0506-F93C-1FAA-173A-9F4B0EBD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72" y="254726"/>
            <a:ext cx="7272092" cy="798467"/>
          </a:xfrm>
        </p:spPr>
        <p:txBody>
          <a:bodyPr>
            <a:normAutofit/>
          </a:bodyPr>
          <a:lstStyle/>
          <a:p>
            <a:r>
              <a:rPr lang="ru-RU" sz="4000" dirty="0"/>
              <a:t>Кориснички интерфејс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1CF51-9017-B49D-690E-0F2672BA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1" y="1203749"/>
            <a:ext cx="9203265" cy="530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63C5-EF3E-5EF0-CC9F-4DC85F838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58B8-DCB2-2809-86D2-427455C4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672" y="254726"/>
            <a:ext cx="7272092" cy="798467"/>
          </a:xfrm>
        </p:spPr>
        <p:txBody>
          <a:bodyPr>
            <a:normAutofit/>
          </a:bodyPr>
          <a:lstStyle/>
          <a:p>
            <a:r>
              <a:rPr lang="ru-RU" sz="4000" dirty="0"/>
              <a:t>Кориснички интерфејс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D72CF-218B-B652-4D42-1C0E6A690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1088" y="1069521"/>
            <a:ext cx="5589090" cy="5276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F3789-ED59-CD22-5FEF-06E0346B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02" y="1069521"/>
            <a:ext cx="5595370" cy="52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3999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9A1562-907F-411C-9A3E-1BBED8FF3BD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93DDEE3-ADDD-41D8-901C-7A9227E7E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1EBED-3067-4311-88C0-93D13B4755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206</TotalTime>
  <Words>416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Neue Haas Grotesk Text Pro</vt:lpstr>
      <vt:lpstr>System Font Regular</vt:lpstr>
      <vt:lpstr>Wingdings</vt:lpstr>
      <vt:lpstr>Bjorn Showcase</vt:lpstr>
      <vt:lpstr>Портал за Комуникација Родители –Наставници</vt:lpstr>
      <vt:lpstr>Вовед</vt:lpstr>
      <vt:lpstr> Технологии и архитектура</vt:lpstr>
      <vt:lpstr>Функционалности</vt:lpstr>
      <vt:lpstr>Тек на користење (User Flow)</vt:lpstr>
      <vt:lpstr>Кориснички интерфејс</vt:lpstr>
      <vt:lpstr>Кориснички интерфејс</vt:lpstr>
      <vt:lpstr>Кориснички интерфејс</vt:lpstr>
      <vt:lpstr>Кориснички интерфејс</vt:lpstr>
      <vt:lpstr>Кориснички интерфејс</vt:lpstr>
      <vt:lpstr>Имплементација: Автентикација</vt:lpstr>
      <vt:lpstr>Имплементација: Пораки / File Upload</vt:lpstr>
      <vt:lpstr>Имплементација: Dashboard / Routing</vt:lpstr>
      <vt:lpstr>благодарам на внимането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Jovan Jakimovski</dc:creator>
  <cp:lastModifiedBy>Jovan Jakimovski</cp:lastModifiedBy>
  <cp:revision>15</cp:revision>
  <dcterms:created xsi:type="dcterms:W3CDTF">2025-09-17T19:26:51Z</dcterms:created>
  <dcterms:modified xsi:type="dcterms:W3CDTF">2025-09-17T22:53:43Z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