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333" autoAdjust="0"/>
  </p:normalViewPr>
  <p:slideViewPr>
    <p:cSldViewPr snapToGrid="0">
      <p:cViewPr varScale="1">
        <p:scale>
          <a:sx n="61" d="100"/>
          <a:sy n="61" d="100"/>
        </p:scale>
        <p:origin x="-90" y="-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D7AF9-1BA4-41E6-9ECC-D44ED0F0D3B2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89A35-9DD9-45BB-B408-EE8ACE9DB09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CFD3-05ED-4D27-B05E-152C52F6FA08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5846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7336-6227-46D4-B160-5C72F3D83154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0631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54D2-0DA1-4B27-A36A-62BEA331F260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45623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E2B7-AAA3-433C-B14A-4F91702AD52E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02768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C81-F60B-4E3E-B21F-9B5ABA842A42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8918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6A59-8D40-4161-A806-ACF6322012CC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71632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B0B8-78DE-421B-8801-AE4D00676BA8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7913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DC05-B357-4881-885A-57F4ACAE20F8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9353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E7D8-4809-404B-9368-26EDF4E4ED27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62387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F8B5-5C39-4EEF-9F7F-C31857D1FA1F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62722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BBF0-0781-4A28-B838-48B8521F3FD4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70482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F3AFF-7C9D-49A4-B976-1474A9E62E68}" type="datetime1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8BE0-4B38-4CBB-85E5-B7438021520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333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Seguimiento de Proyecto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&lt;Nombre del proyecto&gt;</a:t>
            </a:r>
          </a:p>
          <a:p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&lt;</a:t>
            </a: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dd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/mm/</a:t>
            </a:r>
            <a:r>
              <a:rPr lang="es-MX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aaaa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&gt;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3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97617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Auditorías a </a:t>
            </a:r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Productos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 Narrow" pitchFamily="34" charset="0"/>
              </a:rPr>
              <a:t>&lt;Tabla y/o muestra gráfica&gt;</a:t>
            </a:r>
          </a:p>
          <a:p>
            <a:r>
              <a:rPr lang="es-MX" dirty="0" smtClean="0">
                <a:latin typeface="Arial Narrow" pitchFamily="34" charset="0"/>
              </a:rPr>
              <a:t>&lt;Breve análisis de los resultados&gt;</a:t>
            </a:r>
            <a:endParaRPr lang="es-MX" dirty="0">
              <a:latin typeface="Arial Narrow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6470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Auditorías a </a:t>
            </a:r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Procesos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 Narrow" pitchFamily="34" charset="0"/>
              </a:rPr>
              <a:t>&lt;Tabla y/o muestra gráfica&gt;</a:t>
            </a:r>
          </a:p>
          <a:p>
            <a:r>
              <a:rPr lang="es-MX" dirty="0" smtClean="0">
                <a:latin typeface="Arial Narrow" pitchFamily="34" charset="0"/>
              </a:rPr>
              <a:t>&lt;Breve análisis de los resultados&gt;</a:t>
            </a:r>
            <a:endParaRPr lang="es-MX" dirty="0">
              <a:latin typeface="Arial Narrow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2757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Riesgos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 Narrow" pitchFamily="34" charset="0"/>
              </a:rPr>
              <a:t>&lt;Análisis de riesgos&gt;</a:t>
            </a:r>
            <a:endParaRPr lang="es-MX" dirty="0">
              <a:latin typeface="Arial Narrow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2838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Respaldos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 Narrow" pitchFamily="34" charset="0"/>
              </a:rPr>
              <a:t>&lt;Reporte de respaldos semanales&gt;</a:t>
            </a:r>
            <a:endParaRPr lang="es-MX" dirty="0">
              <a:latin typeface="Arial Narrow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3788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Etapas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&lt;Etapas del proyecto&gt;</a:t>
            </a:r>
          </a:p>
          <a:p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&lt;Etapa actual del proyecto&gt;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61575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Avance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 Narrow" pitchFamily="34" charset="0"/>
              </a:rPr>
              <a:t>&lt;Porcentaje de avance en las etapas pasadas&gt;</a:t>
            </a:r>
          </a:p>
          <a:p>
            <a:r>
              <a:rPr lang="es-MX" dirty="0" smtClean="0">
                <a:latin typeface="Arial Narrow" pitchFamily="34" charset="0"/>
              </a:rPr>
              <a:t>&lt;Porcentaje de avance en la etapa actual&gt;</a:t>
            </a:r>
          </a:p>
          <a:p>
            <a:pPr marL="0" indent="0">
              <a:buNone/>
            </a:pPr>
            <a:endParaRPr lang="es-MX" dirty="0">
              <a:latin typeface="Arial Narrow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0105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Hitos 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 Narrow" pitchFamily="34" charset="0"/>
              </a:rPr>
              <a:t>&lt;Enlistar los hitos así como la fecha planeada de entrega de cada uno, tienen que ser los mismos que aparecen en el plan del proyecto&gt;</a:t>
            </a:r>
            <a:endParaRPr lang="es-MX" dirty="0">
              <a:latin typeface="Arial Narrow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8276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Recursos Humanos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Arial Narrow" pitchFamily="34" charset="0"/>
              </a:rPr>
              <a:t>&lt;Recursos planeados y recursos </a:t>
            </a:r>
            <a:r>
              <a:rPr lang="es-MX" dirty="0" smtClean="0">
                <a:latin typeface="Arial Narrow" pitchFamily="34" charset="0"/>
              </a:rPr>
              <a:t>reales por rol&gt;</a:t>
            </a:r>
            <a:endParaRPr lang="es-MX" dirty="0">
              <a:latin typeface="Arial Narrow" pitchFamily="34" charset="0"/>
            </a:endParaRPr>
          </a:p>
          <a:p>
            <a:r>
              <a:rPr lang="es-MX" dirty="0">
                <a:latin typeface="Arial Narrow" pitchFamily="34" charset="0"/>
              </a:rPr>
              <a:t>&lt;Capacitaciones planeadas y capacitaciones reales&gt;</a:t>
            </a:r>
          </a:p>
          <a:p>
            <a:endParaRPr lang="es-MX" dirty="0">
              <a:latin typeface="Arial Narrow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7735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Costos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 Narrow" pitchFamily="34" charset="0"/>
              </a:rPr>
              <a:t>&lt;Costos planeados y costos reales de cada etapa&gt;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661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Esfuerzo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 Narrow" pitchFamily="34" charset="0"/>
              </a:rPr>
              <a:t>&lt;Esfuerzo planeado </a:t>
            </a:r>
            <a:r>
              <a:rPr lang="es-MX" dirty="0">
                <a:latin typeface="Arial Narrow" pitchFamily="34" charset="0"/>
              </a:rPr>
              <a:t>y </a:t>
            </a:r>
            <a:r>
              <a:rPr lang="es-MX" dirty="0" smtClean="0">
                <a:latin typeface="Arial Narrow" pitchFamily="34" charset="0"/>
              </a:rPr>
              <a:t>esfuerzo real de </a:t>
            </a:r>
            <a:r>
              <a:rPr lang="es-MX" dirty="0">
                <a:latin typeface="Arial Narrow" pitchFamily="34" charset="0"/>
              </a:rPr>
              <a:t>cada etapa&gt;</a:t>
            </a:r>
          </a:p>
          <a:p>
            <a:endParaRPr lang="es-MX" dirty="0">
              <a:latin typeface="Arial Narrow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67037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Auditorías </a:t>
            </a:r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Físicas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 Narrow" pitchFamily="34" charset="0"/>
              </a:rPr>
              <a:t>&lt;Tabla y/o muestra gráfica&gt;</a:t>
            </a:r>
          </a:p>
          <a:p>
            <a:r>
              <a:rPr lang="es-MX" dirty="0" smtClean="0">
                <a:latin typeface="Arial Narrow" pitchFamily="34" charset="0"/>
              </a:rPr>
              <a:t>&lt;Breve análisis de los resultados&gt;</a:t>
            </a:r>
            <a:endParaRPr lang="es-MX" dirty="0">
              <a:latin typeface="Arial Narrow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03383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Auditorías </a:t>
            </a:r>
            <a:r>
              <a:rPr lang="es-MX" b="1" dirty="0" smtClean="0">
                <a:solidFill>
                  <a:srgbClr val="FF9900"/>
                </a:solidFill>
                <a:latin typeface="Arial Narrow" pitchFamily="34" charset="0"/>
              </a:rPr>
              <a:t>Funcionales</a:t>
            </a:r>
            <a:endParaRPr lang="es-MX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latin typeface="Arial Narrow" pitchFamily="34" charset="0"/>
              </a:rPr>
              <a:t>&lt;Tabla y/o muestra gráfica&gt;</a:t>
            </a:r>
          </a:p>
          <a:p>
            <a:r>
              <a:rPr lang="es-MX" dirty="0" smtClean="0">
                <a:latin typeface="Arial Narrow" pitchFamily="34" charset="0"/>
              </a:rPr>
              <a:t>&lt;Breve análisis de los resultados&gt;</a:t>
            </a:r>
            <a:endParaRPr lang="es-MX" dirty="0">
              <a:latin typeface="Arial Narrow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243524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186</Words>
  <Application>Microsoft Office PowerPoint</Application>
  <PresentationFormat>Personalizado</PresentationFormat>
  <Paragraphs>34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Seguimiento de Proyecto</vt:lpstr>
      <vt:lpstr>Etapas</vt:lpstr>
      <vt:lpstr>Avance</vt:lpstr>
      <vt:lpstr>Hitos </vt:lpstr>
      <vt:lpstr>Recursos Humanos</vt:lpstr>
      <vt:lpstr>Costos</vt:lpstr>
      <vt:lpstr>Esfuerzo</vt:lpstr>
      <vt:lpstr>Auditorías Físicas</vt:lpstr>
      <vt:lpstr>Auditorías Funcionales</vt:lpstr>
      <vt:lpstr>Auditorías a Productos</vt:lpstr>
      <vt:lpstr>Auditorías a Procesos</vt:lpstr>
      <vt:lpstr>Riesgos</vt:lpstr>
      <vt:lpstr>Respaldos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proyecto</dc:title>
  <dc:creator>Ariana Sosa Quezada</dc:creator>
  <cp:lastModifiedBy>Vianey Castillo</cp:lastModifiedBy>
  <cp:revision>13</cp:revision>
  <dcterms:created xsi:type="dcterms:W3CDTF">2016-02-18T18:00:18Z</dcterms:created>
  <dcterms:modified xsi:type="dcterms:W3CDTF">2016-02-23T06:02:27Z</dcterms:modified>
</cp:coreProperties>
</file>