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2" r:id="rId6"/>
    <p:sldId id="265" r:id="rId7"/>
    <p:sldId id="264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 autoAdjust="0"/>
  </p:normalViewPr>
  <p:slideViewPr>
    <p:cSldViewPr snapToGrid="0">
      <p:cViewPr varScale="1">
        <p:scale>
          <a:sx n="79" d="100"/>
          <a:sy n="79" d="100"/>
        </p:scale>
        <p:origin x="-16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7B7F8D-93D2-5343-B822-5D71B6D335ED}" type="doc">
      <dgm:prSet loTypeId="urn:microsoft.com/office/officeart/2005/8/layout/hierarchy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6BB9CC55-305F-F649-854E-7EAD10BF3AF4}" type="asst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600" dirty="0" smtClean="0">
              <a:latin typeface="Arial Narrow" pitchFamily="34" charset="0"/>
            </a:rPr>
            <a:t>Desarrollador</a:t>
          </a:r>
          <a:endParaRPr lang="es-ES" sz="1600" dirty="0">
            <a:latin typeface="Arial Narrow" pitchFamily="34" charset="0"/>
          </a:endParaRPr>
        </a:p>
      </dgm:t>
    </dgm:pt>
    <dgm:pt modelId="{64905D87-AB67-EE41-A8A6-377A5AA1D513}" type="parTrans" cxnId="{59958ED4-A126-D94D-9279-5A4605441629}">
      <dgm:prSet custT="1"/>
      <dgm:spPr/>
      <dgm:t>
        <a:bodyPr/>
        <a:lstStyle/>
        <a:p>
          <a:endParaRPr lang="es-ES" sz="800"/>
        </a:p>
      </dgm:t>
    </dgm:pt>
    <dgm:pt modelId="{CD926317-22A1-B849-AAB2-DEEC8CDFC4B3}" type="sibTrans" cxnId="{59958ED4-A126-D94D-9279-5A4605441629}">
      <dgm:prSet/>
      <dgm:spPr/>
      <dgm:t>
        <a:bodyPr/>
        <a:lstStyle/>
        <a:p>
          <a:endParaRPr lang="es-ES" sz="2000"/>
        </a:p>
      </dgm:t>
    </dgm:pt>
    <dgm:pt modelId="{A38508A7-3B2E-6845-A125-28ABC2180FEF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600" dirty="0" smtClean="0">
              <a:latin typeface="Arial Narrow" pitchFamily="34" charset="0"/>
            </a:rPr>
            <a:t>Analistas</a:t>
          </a:r>
          <a:endParaRPr lang="es-ES" sz="1600" dirty="0">
            <a:latin typeface="Arial Narrow" pitchFamily="34" charset="0"/>
          </a:endParaRPr>
        </a:p>
      </dgm:t>
    </dgm:pt>
    <dgm:pt modelId="{F411D8D2-FA28-6E49-A244-F75EE52DA413}" type="parTrans" cxnId="{45A162DC-8E4A-F843-91BB-5DB75C1F4524}">
      <dgm:prSet custT="1"/>
      <dgm:spPr/>
      <dgm:t>
        <a:bodyPr/>
        <a:lstStyle/>
        <a:p>
          <a:endParaRPr lang="es-ES" sz="600"/>
        </a:p>
      </dgm:t>
    </dgm:pt>
    <dgm:pt modelId="{E0167094-B497-F34E-8CA6-A4F823426C96}" type="sibTrans" cxnId="{45A162DC-8E4A-F843-91BB-5DB75C1F4524}">
      <dgm:prSet/>
      <dgm:spPr/>
      <dgm:t>
        <a:bodyPr/>
        <a:lstStyle/>
        <a:p>
          <a:endParaRPr lang="es-ES" sz="2000"/>
        </a:p>
      </dgm:t>
    </dgm:pt>
    <dgm:pt modelId="{9F80867E-7320-1D4C-96DC-127D8B77153C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2000" dirty="0" smtClean="0">
              <a:latin typeface="Arial Narrow" pitchFamily="34" charset="0"/>
            </a:rPr>
            <a:t>Dirección</a:t>
          </a:r>
          <a:endParaRPr lang="es-ES" sz="2000" dirty="0">
            <a:latin typeface="Arial Narrow" pitchFamily="34" charset="0"/>
          </a:endParaRPr>
        </a:p>
      </dgm:t>
    </dgm:pt>
    <dgm:pt modelId="{B8CAD19B-D873-0C4A-AB11-D4A6C6BE6A32}" type="sibTrans" cxnId="{8FDAAD42-6329-E449-9156-A406A4A1AF1F}">
      <dgm:prSet/>
      <dgm:spPr/>
      <dgm:t>
        <a:bodyPr/>
        <a:lstStyle/>
        <a:p>
          <a:endParaRPr lang="es-ES" sz="2000"/>
        </a:p>
      </dgm:t>
    </dgm:pt>
    <dgm:pt modelId="{89BCC681-7132-E245-99C8-D8F99CC70724}" type="parTrans" cxnId="{8FDAAD42-6329-E449-9156-A406A4A1AF1F}">
      <dgm:prSet/>
      <dgm:spPr/>
      <dgm:t>
        <a:bodyPr/>
        <a:lstStyle/>
        <a:p>
          <a:endParaRPr lang="es-ES" sz="2000"/>
        </a:p>
      </dgm:t>
    </dgm:pt>
    <dgm:pt modelId="{358E071C-EB42-9443-B1B8-1C37525D750A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800" dirty="0" smtClean="0">
              <a:latin typeface="Arial Narrow" pitchFamily="34" charset="0"/>
            </a:rPr>
            <a:t>Líder de proyecto </a:t>
          </a:r>
          <a:endParaRPr lang="es-ES" sz="1800" dirty="0">
            <a:latin typeface="Arial Narrow" pitchFamily="34" charset="0"/>
          </a:endParaRPr>
        </a:p>
      </dgm:t>
    </dgm:pt>
    <dgm:pt modelId="{AE19AFF4-7284-2E40-9F00-AAE9A9E3B302}" type="sibTrans" cxnId="{90C9B409-058E-FC4C-9AED-A680B607AD24}">
      <dgm:prSet/>
      <dgm:spPr/>
      <dgm:t>
        <a:bodyPr/>
        <a:lstStyle/>
        <a:p>
          <a:endParaRPr lang="es-ES" sz="2000"/>
        </a:p>
      </dgm:t>
    </dgm:pt>
    <dgm:pt modelId="{121D1AD2-B5F2-EA48-B0F2-796CD01785E6}" type="parTrans" cxnId="{90C9B409-058E-FC4C-9AED-A680B607AD24}">
      <dgm:prSet custT="1"/>
      <dgm:spPr/>
      <dgm:t>
        <a:bodyPr/>
        <a:lstStyle/>
        <a:p>
          <a:endParaRPr lang="es-ES" sz="600"/>
        </a:p>
      </dgm:t>
    </dgm:pt>
    <dgm:pt modelId="{7EC50763-D4F3-2143-9225-A8F034EA5406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600" dirty="0" err="1" smtClean="0">
              <a:latin typeface="Arial Narrow" pitchFamily="34" charset="0"/>
            </a:rPr>
            <a:t>Tester</a:t>
          </a:r>
          <a:endParaRPr lang="es-ES" sz="1600" dirty="0">
            <a:latin typeface="Arial Narrow" pitchFamily="34" charset="0"/>
          </a:endParaRPr>
        </a:p>
      </dgm:t>
    </dgm:pt>
    <dgm:pt modelId="{4AD786A4-0461-1E44-8231-46B7AD6F4CCC}" type="parTrans" cxnId="{A9CC91F2-AD96-BA40-BB7C-9DC3623319C6}">
      <dgm:prSet custT="1"/>
      <dgm:spPr/>
      <dgm:t>
        <a:bodyPr/>
        <a:lstStyle/>
        <a:p>
          <a:endParaRPr lang="es-ES" sz="800"/>
        </a:p>
      </dgm:t>
    </dgm:pt>
    <dgm:pt modelId="{C93ED070-58EB-D742-9CA6-542F55E88672}" type="sibTrans" cxnId="{A9CC91F2-AD96-BA40-BB7C-9DC3623319C6}">
      <dgm:prSet/>
      <dgm:spPr/>
      <dgm:t>
        <a:bodyPr/>
        <a:lstStyle/>
        <a:p>
          <a:endParaRPr lang="es-ES" sz="2000"/>
        </a:p>
      </dgm:t>
    </dgm:pt>
    <dgm:pt modelId="{F0618ED7-83A0-40A5-9164-2DAEFB2D796C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600" dirty="0" smtClean="0">
              <a:latin typeface="Arial Narrow" pitchFamily="34" charset="0"/>
            </a:rPr>
            <a:t>QA</a:t>
          </a:r>
          <a:endParaRPr lang="es-ES" sz="1600" dirty="0">
            <a:latin typeface="Arial Narrow" pitchFamily="34" charset="0"/>
          </a:endParaRPr>
        </a:p>
      </dgm:t>
    </dgm:pt>
    <dgm:pt modelId="{09527EDF-C4CF-48CD-A8BF-5794588EDF45}" type="parTrans" cxnId="{63EDF5BD-F219-4148-AC0D-43CAB92E11BB}">
      <dgm:prSet/>
      <dgm:spPr/>
      <dgm:t>
        <a:bodyPr/>
        <a:lstStyle/>
        <a:p>
          <a:endParaRPr lang="es-MX"/>
        </a:p>
      </dgm:t>
    </dgm:pt>
    <dgm:pt modelId="{334963AE-2123-46CA-BC5E-132A0C3F526F}" type="sibTrans" cxnId="{63EDF5BD-F219-4148-AC0D-43CAB92E11BB}">
      <dgm:prSet/>
      <dgm:spPr/>
      <dgm:t>
        <a:bodyPr/>
        <a:lstStyle/>
        <a:p>
          <a:endParaRPr lang="es-MX"/>
        </a:p>
      </dgm:t>
    </dgm:pt>
    <dgm:pt modelId="{0925731D-9489-7D4F-B59C-10ED0915F69F}" type="pres">
      <dgm:prSet presAssocID="{C07B7F8D-93D2-5343-B822-5D71B6D335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D8433681-CD69-A448-B291-C715C01ED112}" type="pres">
      <dgm:prSet presAssocID="{9F80867E-7320-1D4C-96DC-127D8B77153C}" presName="hierRoot1" presStyleCnt="0"/>
      <dgm:spPr/>
      <dgm:t>
        <a:bodyPr/>
        <a:lstStyle/>
        <a:p>
          <a:endParaRPr lang="es-MX"/>
        </a:p>
      </dgm:t>
    </dgm:pt>
    <dgm:pt modelId="{A87B90B3-BCDB-3C4B-A6EB-CE10074CEF9D}" type="pres">
      <dgm:prSet presAssocID="{9F80867E-7320-1D4C-96DC-127D8B77153C}" presName="composite" presStyleCnt="0"/>
      <dgm:spPr/>
      <dgm:t>
        <a:bodyPr/>
        <a:lstStyle/>
        <a:p>
          <a:endParaRPr lang="es-MX"/>
        </a:p>
      </dgm:t>
    </dgm:pt>
    <dgm:pt modelId="{92A56326-F115-A74E-85F4-9F6D6E494BEB}" type="pres">
      <dgm:prSet presAssocID="{9F80867E-7320-1D4C-96DC-127D8B77153C}" presName="background" presStyleLbl="node0" presStyleIdx="0" presStyleCn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s-ES"/>
        </a:p>
      </dgm:t>
    </dgm:pt>
    <dgm:pt modelId="{FC6C2680-2CE1-964F-B349-9349B6FDF89E}" type="pres">
      <dgm:prSet presAssocID="{9F80867E-7320-1D4C-96DC-127D8B77153C}" presName="text" presStyleLbl="fgAcc0" presStyleIdx="0" presStyleCnt="1" custScaleX="167704" custScaleY="66353" custLinFactNeighborX="-1253" custLinFactNeighborY="-2578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F7E4EF8-463D-F54B-935E-707543FBFEE4}" type="pres">
      <dgm:prSet presAssocID="{9F80867E-7320-1D4C-96DC-127D8B77153C}" presName="hierChild2" presStyleCnt="0"/>
      <dgm:spPr/>
      <dgm:t>
        <a:bodyPr/>
        <a:lstStyle/>
        <a:p>
          <a:endParaRPr lang="es-MX"/>
        </a:p>
      </dgm:t>
    </dgm:pt>
    <dgm:pt modelId="{B13F2E6C-2B4B-2846-A481-37877DA80CD4}" type="pres">
      <dgm:prSet presAssocID="{121D1AD2-B5F2-EA48-B0F2-796CD01785E6}" presName="Name10" presStyleLbl="parChTrans1D2" presStyleIdx="0" presStyleCnt="1"/>
      <dgm:spPr/>
      <dgm:t>
        <a:bodyPr/>
        <a:lstStyle/>
        <a:p>
          <a:endParaRPr lang="es-ES"/>
        </a:p>
      </dgm:t>
    </dgm:pt>
    <dgm:pt modelId="{A06E61B1-B270-1040-BABC-714B8AEF44F3}" type="pres">
      <dgm:prSet presAssocID="{358E071C-EB42-9443-B1B8-1C37525D750A}" presName="hierRoot2" presStyleCnt="0"/>
      <dgm:spPr/>
      <dgm:t>
        <a:bodyPr/>
        <a:lstStyle/>
        <a:p>
          <a:endParaRPr lang="es-MX"/>
        </a:p>
      </dgm:t>
    </dgm:pt>
    <dgm:pt modelId="{C8AF6D48-C5E0-5C45-8CC8-5354FD05C514}" type="pres">
      <dgm:prSet presAssocID="{358E071C-EB42-9443-B1B8-1C37525D750A}" presName="composite2" presStyleCnt="0"/>
      <dgm:spPr/>
      <dgm:t>
        <a:bodyPr/>
        <a:lstStyle/>
        <a:p>
          <a:endParaRPr lang="es-MX"/>
        </a:p>
      </dgm:t>
    </dgm:pt>
    <dgm:pt modelId="{0BB8BAA6-0E21-F34B-BF40-6D1A4A9B9026}" type="pres">
      <dgm:prSet presAssocID="{358E071C-EB42-9443-B1B8-1C37525D750A}" presName="background2" presStyleLbl="node2" presStyleIdx="0" presStyleCn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MX"/>
        </a:p>
      </dgm:t>
    </dgm:pt>
    <dgm:pt modelId="{3CD6A5DE-3B1E-B247-8D26-F577E13973CF}" type="pres">
      <dgm:prSet presAssocID="{358E071C-EB42-9443-B1B8-1C37525D750A}" presName="text2" presStyleLbl="fgAcc2" presStyleIdx="0" presStyleCnt="1" custScaleX="118117" custScaleY="61880" custLinFactNeighborX="-1251" custLinFactNeighborY="-2089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B8818A1-B89A-D145-8E3D-94802C306878}" type="pres">
      <dgm:prSet presAssocID="{358E071C-EB42-9443-B1B8-1C37525D750A}" presName="hierChild3" presStyleCnt="0"/>
      <dgm:spPr/>
      <dgm:t>
        <a:bodyPr/>
        <a:lstStyle/>
        <a:p>
          <a:endParaRPr lang="es-MX"/>
        </a:p>
      </dgm:t>
    </dgm:pt>
    <dgm:pt modelId="{2FD7AAC9-DC0A-124B-BC5B-B224005352C5}" type="pres">
      <dgm:prSet presAssocID="{64905D87-AB67-EE41-A8A6-377A5AA1D513}" presName="Name17" presStyleLbl="parChTrans1D3" presStyleIdx="0" presStyleCnt="4"/>
      <dgm:spPr/>
      <dgm:t>
        <a:bodyPr/>
        <a:lstStyle/>
        <a:p>
          <a:endParaRPr lang="es-ES"/>
        </a:p>
      </dgm:t>
    </dgm:pt>
    <dgm:pt modelId="{475E5185-77CA-2046-97D6-BACFACE6B546}" type="pres">
      <dgm:prSet presAssocID="{6BB9CC55-305F-F649-854E-7EAD10BF3AF4}" presName="hierRoot3" presStyleCnt="0"/>
      <dgm:spPr/>
      <dgm:t>
        <a:bodyPr/>
        <a:lstStyle/>
        <a:p>
          <a:endParaRPr lang="es-MX"/>
        </a:p>
      </dgm:t>
    </dgm:pt>
    <dgm:pt modelId="{FE4ADD64-B23F-6C4A-A1F7-CC3D3170EDDA}" type="pres">
      <dgm:prSet presAssocID="{6BB9CC55-305F-F649-854E-7EAD10BF3AF4}" presName="composite3" presStyleCnt="0"/>
      <dgm:spPr/>
      <dgm:t>
        <a:bodyPr/>
        <a:lstStyle/>
        <a:p>
          <a:endParaRPr lang="es-MX"/>
        </a:p>
      </dgm:t>
    </dgm:pt>
    <dgm:pt modelId="{934370DC-D3B8-8F47-BDD8-01F6EBA4DAF3}" type="pres">
      <dgm:prSet presAssocID="{6BB9CC55-305F-F649-854E-7EAD10BF3AF4}" presName="background3" presStyleLbl="asst2" presStyleIdx="0" presStyleCn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MX"/>
        </a:p>
      </dgm:t>
    </dgm:pt>
    <dgm:pt modelId="{7A8CF17B-A9B5-7D4C-919B-13EC567E9D48}" type="pres">
      <dgm:prSet presAssocID="{6BB9CC55-305F-F649-854E-7EAD10BF3AF4}" presName="text3" presStyleLbl="fgAcc3" presStyleIdx="0" presStyleCnt="4" custScaleX="74531" custScaleY="7207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10B6086-DFEF-ED4C-96E1-639B95A3054E}" type="pres">
      <dgm:prSet presAssocID="{6BB9CC55-305F-F649-854E-7EAD10BF3AF4}" presName="hierChild4" presStyleCnt="0"/>
      <dgm:spPr/>
      <dgm:t>
        <a:bodyPr/>
        <a:lstStyle/>
        <a:p>
          <a:endParaRPr lang="es-MX"/>
        </a:p>
      </dgm:t>
    </dgm:pt>
    <dgm:pt modelId="{756437AC-CAE1-364E-A81E-9E56F17BCC2E}" type="pres">
      <dgm:prSet presAssocID="{F411D8D2-FA28-6E49-A244-F75EE52DA413}" presName="Name17" presStyleLbl="parChTrans1D3" presStyleIdx="1" presStyleCnt="4"/>
      <dgm:spPr/>
      <dgm:t>
        <a:bodyPr/>
        <a:lstStyle/>
        <a:p>
          <a:endParaRPr lang="es-ES"/>
        </a:p>
      </dgm:t>
    </dgm:pt>
    <dgm:pt modelId="{A751E1A2-8DCF-FA4E-9459-A93F9E246458}" type="pres">
      <dgm:prSet presAssocID="{A38508A7-3B2E-6845-A125-28ABC2180FEF}" presName="hierRoot3" presStyleCnt="0"/>
      <dgm:spPr/>
      <dgm:t>
        <a:bodyPr/>
        <a:lstStyle/>
        <a:p>
          <a:endParaRPr lang="es-MX"/>
        </a:p>
      </dgm:t>
    </dgm:pt>
    <dgm:pt modelId="{06E08DCB-D42D-5A44-93F2-000631D907A6}" type="pres">
      <dgm:prSet presAssocID="{A38508A7-3B2E-6845-A125-28ABC2180FEF}" presName="composite3" presStyleCnt="0"/>
      <dgm:spPr/>
      <dgm:t>
        <a:bodyPr/>
        <a:lstStyle/>
        <a:p>
          <a:endParaRPr lang="es-MX"/>
        </a:p>
      </dgm:t>
    </dgm:pt>
    <dgm:pt modelId="{24B740EF-7814-5F48-A263-C6F179FB0C63}" type="pres">
      <dgm:prSet presAssocID="{A38508A7-3B2E-6845-A125-28ABC2180FEF}" presName="background3" presStyleLbl="node3" presStyleIdx="0" presStyleCnt="3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MX"/>
        </a:p>
      </dgm:t>
    </dgm:pt>
    <dgm:pt modelId="{91CD37E1-4BD4-3C45-AD74-86678ADB3A16}" type="pres">
      <dgm:prSet presAssocID="{A38508A7-3B2E-6845-A125-28ABC2180FEF}" presName="text3" presStyleLbl="fgAcc3" presStyleIdx="1" presStyleCnt="4" custScaleX="74531" custScaleY="7207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8745BDB-8852-8842-B5D3-483432550822}" type="pres">
      <dgm:prSet presAssocID="{A38508A7-3B2E-6845-A125-28ABC2180FEF}" presName="hierChild4" presStyleCnt="0"/>
      <dgm:spPr/>
      <dgm:t>
        <a:bodyPr/>
        <a:lstStyle/>
        <a:p>
          <a:endParaRPr lang="es-MX"/>
        </a:p>
      </dgm:t>
    </dgm:pt>
    <dgm:pt modelId="{54FF40AC-E032-2849-96C5-5086697AC978}" type="pres">
      <dgm:prSet presAssocID="{4AD786A4-0461-1E44-8231-46B7AD6F4CCC}" presName="Name17" presStyleLbl="parChTrans1D3" presStyleIdx="2" presStyleCnt="4"/>
      <dgm:spPr/>
      <dgm:t>
        <a:bodyPr/>
        <a:lstStyle/>
        <a:p>
          <a:endParaRPr lang="es-ES"/>
        </a:p>
      </dgm:t>
    </dgm:pt>
    <dgm:pt modelId="{8CF39174-796B-B840-952C-D33FA7B55B9B}" type="pres">
      <dgm:prSet presAssocID="{7EC50763-D4F3-2143-9225-A8F034EA5406}" presName="hierRoot3" presStyleCnt="0"/>
      <dgm:spPr/>
      <dgm:t>
        <a:bodyPr/>
        <a:lstStyle/>
        <a:p>
          <a:endParaRPr lang="es-MX"/>
        </a:p>
      </dgm:t>
    </dgm:pt>
    <dgm:pt modelId="{B2217666-4AFF-C44C-B3E4-8552887936F1}" type="pres">
      <dgm:prSet presAssocID="{7EC50763-D4F3-2143-9225-A8F034EA5406}" presName="composite3" presStyleCnt="0"/>
      <dgm:spPr/>
      <dgm:t>
        <a:bodyPr/>
        <a:lstStyle/>
        <a:p>
          <a:endParaRPr lang="es-MX"/>
        </a:p>
      </dgm:t>
    </dgm:pt>
    <dgm:pt modelId="{0E426077-DB5C-5B43-A30C-E5466ABADF68}" type="pres">
      <dgm:prSet presAssocID="{7EC50763-D4F3-2143-9225-A8F034EA5406}" presName="background3" presStyleLbl="node3" presStyleIdx="1" presStyleCnt="3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MX"/>
        </a:p>
      </dgm:t>
    </dgm:pt>
    <dgm:pt modelId="{2789A368-8552-FC48-83F4-9444F11DD790}" type="pres">
      <dgm:prSet presAssocID="{7EC50763-D4F3-2143-9225-A8F034EA5406}" presName="text3" presStyleLbl="fgAcc3" presStyleIdx="2" presStyleCnt="4" custScaleX="74531" custScaleY="7207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9135DF6-A5C0-7F45-8321-D43E2232AB7A}" type="pres">
      <dgm:prSet presAssocID="{7EC50763-D4F3-2143-9225-A8F034EA5406}" presName="hierChild4" presStyleCnt="0"/>
      <dgm:spPr/>
      <dgm:t>
        <a:bodyPr/>
        <a:lstStyle/>
        <a:p>
          <a:endParaRPr lang="es-MX"/>
        </a:p>
      </dgm:t>
    </dgm:pt>
    <dgm:pt modelId="{2694AAF2-44D8-4411-9783-ABADD36A519E}" type="pres">
      <dgm:prSet presAssocID="{09527EDF-C4CF-48CD-A8BF-5794588EDF45}" presName="Name17" presStyleLbl="parChTrans1D3" presStyleIdx="3" presStyleCnt="4"/>
      <dgm:spPr/>
      <dgm:t>
        <a:bodyPr/>
        <a:lstStyle/>
        <a:p>
          <a:endParaRPr lang="es-MX"/>
        </a:p>
      </dgm:t>
    </dgm:pt>
    <dgm:pt modelId="{79B22A3F-3BB0-4AEE-BC2C-3DE6EE3176CB}" type="pres">
      <dgm:prSet presAssocID="{F0618ED7-83A0-40A5-9164-2DAEFB2D796C}" presName="hierRoot3" presStyleCnt="0"/>
      <dgm:spPr/>
      <dgm:t>
        <a:bodyPr/>
        <a:lstStyle/>
        <a:p>
          <a:endParaRPr lang="es-MX"/>
        </a:p>
      </dgm:t>
    </dgm:pt>
    <dgm:pt modelId="{7C1B8724-C80D-410A-A3E1-3EE120333D71}" type="pres">
      <dgm:prSet presAssocID="{F0618ED7-83A0-40A5-9164-2DAEFB2D796C}" presName="composite3" presStyleCnt="0"/>
      <dgm:spPr/>
      <dgm:t>
        <a:bodyPr/>
        <a:lstStyle/>
        <a:p>
          <a:endParaRPr lang="es-MX"/>
        </a:p>
      </dgm:t>
    </dgm:pt>
    <dgm:pt modelId="{9CF12320-23BA-48A1-974B-549983546463}" type="pres">
      <dgm:prSet presAssocID="{F0618ED7-83A0-40A5-9164-2DAEFB2D796C}" presName="background3" presStyleLbl="node3" presStyleIdx="2" presStyleCnt="3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MX"/>
        </a:p>
      </dgm:t>
    </dgm:pt>
    <dgm:pt modelId="{89A1565F-6DA5-47C2-8B2B-8E92459298FF}" type="pres">
      <dgm:prSet presAssocID="{F0618ED7-83A0-40A5-9164-2DAEFB2D796C}" presName="text3" presStyleLbl="fgAcc3" presStyleIdx="3" presStyleCnt="4" custScaleX="74531" custScaleY="72074" custLinFactNeighborX="3348" custLinFactNeighborY="8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BBF1498D-6F51-49FA-A34F-36A205646F45}" type="pres">
      <dgm:prSet presAssocID="{F0618ED7-83A0-40A5-9164-2DAEFB2D796C}" presName="hierChild4" presStyleCnt="0"/>
      <dgm:spPr/>
      <dgm:t>
        <a:bodyPr/>
        <a:lstStyle/>
        <a:p>
          <a:endParaRPr lang="es-MX"/>
        </a:p>
      </dgm:t>
    </dgm:pt>
  </dgm:ptLst>
  <dgm:cxnLst>
    <dgm:cxn modelId="{E64EA956-296F-4B77-81F4-21F5ABED0287}" type="presOf" srcId="{358E071C-EB42-9443-B1B8-1C37525D750A}" destId="{3CD6A5DE-3B1E-B247-8D26-F577E13973CF}" srcOrd="0" destOrd="0" presId="urn:microsoft.com/office/officeart/2005/8/layout/hierarchy1"/>
    <dgm:cxn modelId="{51B75017-11E5-4DE6-A752-CE9D927FD6D6}" type="presOf" srcId="{F411D8D2-FA28-6E49-A244-F75EE52DA413}" destId="{756437AC-CAE1-364E-A81E-9E56F17BCC2E}" srcOrd="0" destOrd="0" presId="urn:microsoft.com/office/officeart/2005/8/layout/hierarchy1"/>
    <dgm:cxn modelId="{90C9B409-058E-FC4C-9AED-A680B607AD24}" srcId="{9F80867E-7320-1D4C-96DC-127D8B77153C}" destId="{358E071C-EB42-9443-B1B8-1C37525D750A}" srcOrd="0" destOrd="0" parTransId="{121D1AD2-B5F2-EA48-B0F2-796CD01785E6}" sibTransId="{AE19AFF4-7284-2E40-9F00-AAE9A9E3B302}"/>
    <dgm:cxn modelId="{F649BA91-6D4E-4571-B2CB-7F66C890FCDD}" type="presOf" srcId="{C07B7F8D-93D2-5343-B822-5D71B6D335ED}" destId="{0925731D-9489-7D4F-B59C-10ED0915F69F}" srcOrd="0" destOrd="0" presId="urn:microsoft.com/office/officeart/2005/8/layout/hierarchy1"/>
    <dgm:cxn modelId="{FA2455F7-F04D-4C33-B8FD-03EED0F345D8}" type="presOf" srcId="{09527EDF-C4CF-48CD-A8BF-5794588EDF45}" destId="{2694AAF2-44D8-4411-9783-ABADD36A519E}" srcOrd="0" destOrd="0" presId="urn:microsoft.com/office/officeart/2005/8/layout/hierarchy1"/>
    <dgm:cxn modelId="{E186A00C-E39B-484D-8682-21003CD456BA}" type="presOf" srcId="{7EC50763-D4F3-2143-9225-A8F034EA5406}" destId="{2789A368-8552-FC48-83F4-9444F11DD790}" srcOrd="0" destOrd="0" presId="urn:microsoft.com/office/officeart/2005/8/layout/hierarchy1"/>
    <dgm:cxn modelId="{0EF51361-23C0-4FD9-9834-61C7CAE85242}" type="presOf" srcId="{F0618ED7-83A0-40A5-9164-2DAEFB2D796C}" destId="{89A1565F-6DA5-47C2-8B2B-8E92459298FF}" srcOrd="0" destOrd="0" presId="urn:microsoft.com/office/officeart/2005/8/layout/hierarchy1"/>
    <dgm:cxn modelId="{45A162DC-8E4A-F843-91BB-5DB75C1F4524}" srcId="{358E071C-EB42-9443-B1B8-1C37525D750A}" destId="{A38508A7-3B2E-6845-A125-28ABC2180FEF}" srcOrd="1" destOrd="0" parTransId="{F411D8D2-FA28-6E49-A244-F75EE52DA413}" sibTransId="{E0167094-B497-F34E-8CA6-A4F823426C96}"/>
    <dgm:cxn modelId="{8C401814-BC57-4085-A7F2-6D16DA224622}" type="presOf" srcId="{A38508A7-3B2E-6845-A125-28ABC2180FEF}" destId="{91CD37E1-4BD4-3C45-AD74-86678ADB3A16}" srcOrd="0" destOrd="0" presId="urn:microsoft.com/office/officeart/2005/8/layout/hierarchy1"/>
    <dgm:cxn modelId="{E0CEF712-461A-403E-ABE5-2B6088A8B11A}" type="presOf" srcId="{9F80867E-7320-1D4C-96DC-127D8B77153C}" destId="{FC6C2680-2CE1-964F-B349-9349B6FDF89E}" srcOrd="0" destOrd="0" presId="urn:microsoft.com/office/officeart/2005/8/layout/hierarchy1"/>
    <dgm:cxn modelId="{8FDAAD42-6329-E449-9156-A406A4A1AF1F}" srcId="{C07B7F8D-93D2-5343-B822-5D71B6D335ED}" destId="{9F80867E-7320-1D4C-96DC-127D8B77153C}" srcOrd="0" destOrd="0" parTransId="{89BCC681-7132-E245-99C8-D8F99CC70724}" sibTransId="{B8CAD19B-D873-0C4A-AB11-D4A6C6BE6A32}"/>
    <dgm:cxn modelId="{A9CC91F2-AD96-BA40-BB7C-9DC3623319C6}" srcId="{358E071C-EB42-9443-B1B8-1C37525D750A}" destId="{7EC50763-D4F3-2143-9225-A8F034EA5406}" srcOrd="2" destOrd="0" parTransId="{4AD786A4-0461-1E44-8231-46B7AD6F4CCC}" sibTransId="{C93ED070-58EB-D742-9CA6-542F55E88672}"/>
    <dgm:cxn modelId="{E4143DBA-A926-45AC-A355-9F9A1EFC16F1}" type="presOf" srcId="{121D1AD2-B5F2-EA48-B0F2-796CD01785E6}" destId="{B13F2E6C-2B4B-2846-A481-37877DA80CD4}" srcOrd="0" destOrd="0" presId="urn:microsoft.com/office/officeart/2005/8/layout/hierarchy1"/>
    <dgm:cxn modelId="{59958ED4-A126-D94D-9279-5A4605441629}" srcId="{358E071C-EB42-9443-B1B8-1C37525D750A}" destId="{6BB9CC55-305F-F649-854E-7EAD10BF3AF4}" srcOrd="0" destOrd="0" parTransId="{64905D87-AB67-EE41-A8A6-377A5AA1D513}" sibTransId="{CD926317-22A1-B849-AAB2-DEEC8CDFC4B3}"/>
    <dgm:cxn modelId="{63EDF5BD-F219-4148-AC0D-43CAB92E11BB}" srcId="{358E071C-EB42-9443-B1B8-1C37525D750A}" destId="{F0618ED7-83A0-40A5-9164-2DAEFB2D796C}" srcOrd="3" destOrd="0" parTransId="{09527EDF-C4CF-48CD-A8BF-5794588EDF45}" sibTransId="{334963AE-2123-46CA-BC5E-132A0C3F526F}"/>
    <dgm:cxn modelId="{9472E295-9872-448C-BE7D-DAD0C577655E}" type="presOf" srcId="{4AD786A4-0461-1E44-8231-46B7AD6F4CCC}" destId="{54FF40AC-E032-2849-96C5-5086697AC978}" srcOrd="0" destOrd="0" presId="urn:microsoft.com/office/officeart/2005/8/layout/hierarchy1"/>
    <dgm:cxn modelId="{F3418DFB-D52D-4AE7-9DF7-E107B92A2A1F}" type="presOf" srcId="{64905D87-AB67-EE41-A8A6-377A5AA1D513}" destId="{2FD7AAC9-DC0A-124B-BC5B-B224005352C5}" srcOrd="0" destOrd="0" presId="urn:microsoft.com/office/officeart/2005/8/layout/hierarchy1"/>
    <dgm:cxn modelId="{E6E07B46-3B75-4604-B623-D829904D669C}" type="presOf" srcId="{6BB9CC55-305F-F649-854E-7EAD10BF3AF4}" destId="{7A8CF17B-A9B5-7D4C-919B-13EC567E9D48}" srcOrd="0" destOrd="0" presId="urn:microsoft.com/office/officeart/2005/8/layout/hierarchy1"/>
    <dgm:cxn modelId="{9B4E839C-0756-4B71-B5E2-1C6500513B1B}" type="presParOf" srcId="{0925731D-9489-7D4F-B59C-10ED0915F69F}" destId="{D8433681-CD69-A448-B291-C715C01ED112}" srcOrd="0" destOrd="0" presId="urn:microsoft.com/office/officeart/2005/8/layout/hierarchy1"/>
    <dgm:cxn modelId="{7B55EBA6-44D7-4AF1-997E-D1BEB0D283AF}" type="presParOf" srcId="{D8433681-CD69-A448-B291-C715C01ED112}" destId="{A87B90B3-BCDB-3C4B-A6EB-CE10074CEF9D}" srcOrd="0" destOrd="0" presId="urn:microsoft.com/office/officeart/2005/8/layout/hierarchy1"/>
    <dgm:cxn modelId="{23F051E8-111B-414E-9676-9C7BCF41E6C0}" type="presParOf" srcId="{A87B90B3-BCDB-3C4B-A6EB-CE10074CEF9D}" destId="{92A56326-F115-A74E-85F4-9F6D6E494BEB}" srcOrd="0" destOrd="0" presId="urn:microsoft.com/office/officeart/2005/8/layout/hierarchy1"/>
    <dgm:cxn modelId="{F45B7D96-17A4-4E69-90CE-68496AE16292}" type="presParOf" srcId="{A87B90B3-BCDB-3C4B-A6EB-CE10074CEF9D}" destId="{FC6C2680-2CE1-964F-B349-9349B6FDF89E}" srcOrd="1" destOrd="0" presId="urn:microsoft.com/office/officeart/2005/8/layout/hierarchy1"/>
    <dgm:cxn modelId="{5CA1E76F-B9E3-497A-8A75-75AD3C9F40C1}" type="presParOf" srcId="{D8433681-CD69-A448-B291-C715C01ED112}" destId="{6F7E4EF8-463D-F54B-935E-707543FBFEE4}" srcOrd="1" destOrd="0" presId="urn:microsoft.com/office/officeart/2005/8/layout/hierarchy1"/>
    <dgm:cxn modelId="{A5B7049B-73D9-43C0-9561-0D8362B17B63}" type="presParOf" srcId="{6F7E4EF8-463D-F54B-935E-707543FBFEE4}" destId="{B13F2E6C-2B4B-2846-A481-37877DA80CD4}" srcOrd="0" destOrd="0" presId="urn:microsoft.com/office/officeart/2005/8/layout/hierarchy1"/>
    <dgm:cxn modelId="{9EA4B931-DC03-4911-8DDA-98D4A723D7E1}" type="presParOf" srcId="{6F7E4EF8-463D-F54B-935E-707543FBFEE4}" destId="{A06E61B1-B270-1040-BABC-714B8AEF44F3}" srcOrd="1" destOrd="0" presId="urn:microsoft.com/office/officeart/2005/8/layout/hierarchy1"/>
    <dgm:cxn modelId="{9138DB52-CE6C-49CA-A2C2-903B2C941434}" type="presParOf" srcId="{A06E61B1-B270-1040-BABC-714B8AEF44F3}" destId="{C8AF6D48-C5E0-5C45-8CC8-5354FD05C514}" srcOrd="0" destOrd="0" presId="urn:microsoft.com/office/officeart/2005/8/layout/hierarchy1"/>
    <dgm:cxn modelId="{762767A1-0034-47AE-AC50-6B8DFF13FA7E}" type="presParOf" srcId="{C8AF6D48-C5E0-5C45-8CC8-5354FD05C514}" destId="{0BB8BAA6-0E21-F34B-BF40-6D1A4A9B9026}" srcOrd="0" destOrd="0" presId="urn:microsoft.com/office/officeart/2005/8/layout/hierarchy1"/>
    <dgm:cxn modelId="{B41B8961-06DA-46FF-AB38-525DFD75552F}" type="presParOf" srcId="{C8AF6D48-C5E0-5C45-8CC8-5354FD05C514}" destId="{3CD6A5DE-3B1E-B247-8D26-F577E13973CF}" srcOrd="1" destOrd="0" presId="urn:microsoft.com/office/officeart/2005/8/layout/hierarchy1"/>
    <dgm:cxn modelId="{5B1A1258-C5FE-414A-AAAD-684AFD98684B}" type="presParOf" srcId="{A06E61B1-B270-1040-BABC-714B8AEF44F3}" destId="{4B8818A1-B89A-D145-8E3D-94802C306878}" srcOrd="1" destOrd="0" presId="urn:microsoft.com/office/officeart/2005/8/layout/hierarchy1"/>
    <dgm:cxn modelId="{25B3470A-1FC7-49B0-A593-BC57649D7C09}" type="presParOf" srcId="{4B8818A1-B89A-D145-8E3D-94802C306878}" destId="{2FD7AAC9-DC0A-124B-BC5B-B224005352C5}" srcOrd="0" destOrd="0" presId="urn:microsoft.com/office/officeart/2005/8/layout/hierarchy1"/>
    <dgm:cxn modelId="{291BB761-9598-4387-A495-48CB65C376DC}" type="presParOf" srcId="{4B8818A1-B89A-D145-8E3D-94802C306878}" destId="{475E5185-77CA-2046-97D6-BACFACE6B546}" srcOrd="1" destOrd="0" presId="urn:microsoft.com/office/officeart/2005/8/layout/hierarchy1"/>
    <dgm:cxn modelId="{B6E9C63F-3E5F-43A1-A5E4-B35936B28994}" type="presParOf" srcId="{475E5185-77CA-2046-97D6-BACFACE6B546}" destId="{FE4ADD64-B23F-6C4A-A1F7-CC3D3170EDDA}" srcOrd="0" destOrd="0" presId="urn:microsoft.com/office/officeart/2005/8/layout/hierarchy1"/>
    <dgm:cxn modelId="{F263499F-74D0-43B7-8D19-9D47CB3BEBB3}" type="presParOf" srcId="{FE4ADD64-B23F-6C4A-A1F7-CC3D3170EDDA}" destId="{934370DC-D3B8-8F47-BDD8-01F6EBA4DAF3}" srcOrd="0" destOrd="0" presId="urn:microsoft.com/office/officeart/2005/8/layout/hierarchy1"/>
    <dgm:cxn modelId="{0ABA9876-1BA7-411F-AEAA-57A4022EBED4}" type="presParOf" srcId="{FE4ADD64-B23F-6C4A-A1F7-CC3D3170EDDA}" destId="{7A8CF17B-A9B5-7D4C-919B-13EC567E9D48}" srcOrd="1" destOrd="0" presId="urn:microsoft.com/office/officeart/2005/8/layout/hierarchy1"/>
    <dgm:cxn modelId="{2005BB15-389B-401C-950B-935E0F5ECB65}" type="presParOf" srcId="{475E5185-77CA-2046-97D6-BACFACE6B546}" destId="{510B6086-DFEF-ED4C-96E1-639B95A3054E}" srcOrd="1" destOrd="0" presId="urn:microsoft.com/office/officeart/2005/8/layout/hierarchy1"/>
    <dgm:cxn modelId="{E19DCF8F-7CB8-4C92-9D85-4FECAB956604}" type="presParOf" srcId="{4B8818A1-B89A-D145-8E3D-94802C306878}" destId="{756437AC-CAE1-364E-A81E-9E56F17BCC2E}" srcOrd="2" destOrd="0" presId="urn:microsoft.com/office/officeart/2005/8/layout/hierarchy1"/>
    <dgm:cxn modelId="{BD5627CC-A82D-4C0D-BC21-D093F78B2633}" type="presParOf" srcId="{4B8818A1-B89A-D145-8E3D-94802C306878}" destId="{A751E1A2-8DCF-FA4E-9459-A93F9E246458}" srcOrd="3" destOrd="0" presId="urn:microsoft.com/office/officeart/2005/8/layout/hierarchy1"/>
    <dgm:cxn modelId="{70ED91DA-A34F-4AB7-BDAB-B6AE3E7119FD}" type="presParOf" srcId="{A751E1A2-8DCF-FA4E-9459-A93F9E246458}" destId="{06E08DCB-D42D-5A44-93F2-000631D907A6}" srcOrd="0" destOrd="0" presId="urn:microsoft.com/office/officeart/2005/8/layout/hierarchy1"/>
    <dgm:cxn modelId="{014798DD-987B-4A59-A522-0B715B5A8ED9}" type="presParOf" srcId="{06E08DCB-D42D-5A44-93F2-000631D907A6}" destId="{24B740EF-7814-5F48-A263-C6F179FB0C63}" srcOrd="0" destOrd="0" presId="urn:microsoft.com/office/officeart/2005/8/layout/hierarchy1"/>
    <dgm:cxn modelId="{A77FEE69-5DFC-4E29-A96A-8DC234D4354F}" type="presParOf" srcId="{06E08DCB-D42D-5A44-93F2-000631D907A6}" destId="{91CD37E1-4BD4-3C45-AD74-86678ADB3A16}" srcOrd="1" destOrd="0" presId="urn:microsoft.com/office/officeart/2005/8/layout/hierarchy1"/>
    <dgm:cxn modelId="{81A2F321-3A93-4312-92B3-322C561F5CC5}" type="presParOf" srcId="{A751E1A2-8DCF-FA4E-9459-A93F9E246458}" destId="{78745BDB-8852-8842-B5D3-483432550822}" srcOrd="1" destOrd="0" presId="urn:microsoft.com/office/officeart/2005/8/layout/hierarchy1"/>
    <dgm:cxn modelId="{23C0FD64-BE97-4718-B68E-D02225FB5891}" type="presParOf" srcId="{4B8818A1-B89A-D145-8E3D-94802C306878}" destId="{54FF40AC-E032-2849-96C5-5086697AC978}" srcOrd="4" destOrd="0" presId="urn:microsoft.com/office/officeart/2005/8/layout/hierarchy1"/>
    <dgm:cxn modelId="{99C856EE-7D64-49AA-B540-3D2B8AD07726}" type="presParOf" srcId="{4B8818A1-B89A-D145-8E3D-94802C306878}" destId="{8CF39174-796B-B840-952C-D33FA7B55B9B}" srcOrd="5" destOrd="0" presId="urn:microsoft.com/office/officeart/2005/8/layout/hierarchy1"/>
    <dgm:cxn modelId="{4A5EC988-CF70-479A-BC7B-EF5CE16619EC}" type="presParOf" srcId="{8CF39174-796B-B840-952C-D33FA7B55B9B}" destId="{B2217666-4AFF-C44C-B3E4-8552887936F1}" srcOrd="0" destOrd="0" presId="urn:microsoft.com/office/officeart/2005/8/layout/hierarchy1"/>
    <dgm:cxn modelId="{645B6633-B9ED-44C2-833E-5CB42654D993}" type="presParOf" srcId="{B2217666-4AFF-C44C-B3E4-8552887936F1}" destId="{0E426077-DB5C-5B43-A30C-E5466ABADF68}" srcOrd="0" destOrd="0" presId="urn:microsoft.com/office/officeart/2005/8/layout/hierarchy1"/>
    <dgm:cxn modelId="{E7256661-921A-46DA-8E68-08A94C8D49C7}" type="presParOf" srcId="{B2217666-4AFF-C44C-B3E4-8552887936F1}" destId="{2789A368-8552-FC48-83F4-9444F11DD790}" srcOrd="1" destOrd="0" presId="urn:microsoft.com/office/officeart/2005/8/layout/hierarchy1"/>
    <dgm:cxn modelId="{62DA208D-5A0C-40E1-9181-A36E61F38E15}" type="presParOf" srcId="{8CF39174-796B-B840-952C-D33FA7B55B9B}" destId="{29135DF6-A5C0-7F45-8321-D43E2232AB7A}" srcOrd="1" destOrd="0" presId="urn:microsoft.com/office/officeart/2005/8/layout/hierarchy1"/>
    <dgm:cxn modelId="{549B7683-48D1-4176-9F48-35237D1B824E}" type="presParOf" srcId="{4B8818A1-B89A-D145-8E3D-94802C306878}" destId="{2694AAF2-44D8-4411-9783-ABADD36A519E}" srcOrd="6" destOrd="0" presId="urn:microsoft.com/office/officeart/2005/8/layout/hierarchy1"/>
    <dgm:cxn modelId="{5204BDD7-0AA7-467F-A3C1-80094A1FDCF4}" type="presParOf" srcId="{4B8818A1-B89A-D145-8E3D-94802C306878}" destId="{79B22A3F-3BB0-4AEE-BC2C-3DE6EE3176CB}" srcOrd="7" destOrd="0" presId="urn:microsoft.com/office/officeart/2005/8/layout/hierarchy1"/>
    <dgm:cxn modelId="{3B0EFEC3-6EBD-4B93-9934-120EE743EE15}" type="presParOf" srcId="{79B22A3F-3BB0-4AEE-BC2C-3DE6EE3176CB}" destId="{7C1B8724-C80D-410A-A3E1-3EE120333D71}" srcOrd="0" destOrd="0" presId="urn:microsoft.com/office/officeart/2005/8/layout/hierarchy1"/>
    <dgm:cxn modelId="{68E951FB-79DB-406E-9AE7-0C2EC85AFA19}" type="presParOf" srcId="{7C1B8724-C80D-410A-A3E1-3EE120333D71}" destId="{9CF12320-23BA-48A1-974B-549983546463}" srcOrd="0" destOrd="0" presId="urn:microsoft.com/office/officeart/2005/8/layout/hierarchy1"/>
    <dgm:cxn modelId="{81245FC4-7F21-4A75-9F01-53580264E5F1}" type="presParOf" srcId="{7C1B8724-C80D-410A-A3E1-3EE120333D71}" destId="{89A1565F-6DA5-47C2-8B2B-8E92459298FF}" srcOrd="1" destOrd="0" presId="urn:microsoft.com/office/officeart/2005/8/layout/hierarchy1"/>
    <dgm:cxn modelId="{E0E69F1F-065B-4932-9C20-A8DF58D39FF8}" type="presParOf" srcId="{79B22A3F-3BB0-4AEE-BC2C-3DE6EE3176CB}" destId="{BBF1498D-6F51-49FA-A34F-36A205646F4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694AAF2-44D8-4411-9783-ABADD36A519E}">
      <dsp:nvSpPr>
        <dsp:cNvPr id="0" name=""/>
        <dsp:cNvSpPr/>
      </dsp:nvSpPr>
      <dsp:spPr>
        <a:xfrm>
          <a:off x="4119960" y="2147356"/>
          <a:ext cx="3304230" cy="935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235"/>
              </a:lnTo>
              <a:lnTo>
                <a:pt x="3304230" y="731235"/>
              </a:lnTo>
              <a:lnTo>
                <a:pt x="3304230" y="9356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F40AC-E032-2849-96C5-5086697AC978}">
      <dsp:nvSpPr>
        <dsp:cNvPr id="0" name=""/>
        <dsp:cNvSpPr/>
      </dsp:nvSpPr>
      <dsp:spPr>
        <a:xfrm>
          <a:off x="4119960" y="2147356"/>
          <a:ext cx="1095186" cy="934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0113"/>
              </a:lnTo>
              <a:lnTo>
                <a:pt x="1095186" y="730113"/>
              </a:lnTo>
              <a:lnTo>
                <a:pt x="1095186" y="93455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437AC-CAE1-364E-A81E-9E56F17BCC2E}">
      <dsp:nvSpPr>
        <dsp:cNvPr id="0" name=""/>
        <dsp:cNvSpPr/>
      </dsp:nvSpPr>
      <dsp:spPr>
        <a:xfrm>
          <a:off x="3079987" y="2147356"/>
          <a:ext cx="1039972" cy="934550"/>
        </a:xfrm>
        <a:custGeom>
          <a:avLst/>
          <a:gdLst/>
          <a:ahLst/>
          <a:cxnLst/>
          <a:rect l="0" t="0" r="0" b="0"/>
          <a:pathLst>
            <a:path>
              <a:moveTo>
                <a:pt x="1039972" y="0"/>
              </a:moveTo>
              <a:lnTo>
                <a:pt x="1039972" y="730113"/>
              </a:lnTo>
              <a:lnTo>
                <a:pt x="0" y="730113"/>
              </a:lnTo>
              <a:lnTo>
                <a:pt x="0" y="93455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7AAC9-DC0A-124B-BC5B-B224005352C5}">
      <dsp:nvSpPr>
        <dsp:cNvPr id="0" name=""/>
        <dsp:cNvSpPr/>
      </dsp:nvSpPr>
      <dsp:spPr>
        <a:xfrm>
          <a:off x="944828" y="2147356"/>
          <a:ext cx="3175131" cy="934550"/>
        </a:xfrm>
        <a:custGeom>
          <a:avLst/>
          <a:gdLst/>
          <a:ahLst/>
          <a:cxnLst/>
          <a:rect l="0" t="0" r="0" b="0"/>
          <a:pathLst>
            <a:path>
              <a:moveTo>
                <a:pt x="3175131" y="0"/>
              </a:moveTo>
              <a:lnTo>
                <a:pt x="3175131" y="730113"/>
              </a:lnTo>
              <a:lnTo>
                <a:pt x="0" y="730113"/>
              </a:lnTo>
              <a:lnTo>
                <a:pt x="0" y="93455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F2E6C-2B4B-2846-A481-37877DA80CD4}">
      <dsp:nvSpPr>
        <dsp:cNvPr id="0" name=""/>
        <dsp:cNvSpPr/>
      </dsp:nvSpPr>
      <dsp:spPr>
        <a:xfrm>
          <a:off x="4074196" y="696879"/>
          <a:ext cx="91440" cy="5833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901"/>
              </a:lnTo>
              <a:lnTo>
                <a:pt x="45764" y="378901"/>
              </a:lnTo>
              <a:lnTo>
                <a:pt x="45764" y="58333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56326-F115-A74E-85F4-9F6D6E494BEB}">
      <dsp:nvSpPr>
        <dsp:cNvPr id="0" name=""/>
        <dsp:cNvSpPr/>
      </dsp:nvSpPr>
      <dsp:spPr>
        <a:xfrm>
          <a:off x="2269462" y="-232941"/>
          <a:ext cx="3700907" cy="92982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</dsp:sp>
    <dsp:sp modelId="{FC6C2680-2CE1-964F-B349-9349B6FDF89E}">
      <dsp:nvSpPr>
        <dsp:cNvPr id="0" name=""/>
        <dsp:cNvSpPr/>
      </dsp:nvSpPr>
      <dsp:spPr>
        <a:xfrm>
          <a:off x="2514663" y="0"/>
          <a:ext cx="3700907" cy="92982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latin typeface="Arial Narrow" pitchFamily="34" charset="0"/>
            </a:rPr>
            <a:t>Dirección</a:t>
          </a:r>
          <a:endParaRPr lang="es-ES" sz="2000" kern="1200" dirty="0">
            <a:latin typeface="Arial Narrow" pitchFamily="34" charset="0"/>
          </a:endParaRPr>
        </a:p>
      </dsp:txBody>
      <dsp:txXfrm>
        <a:off x="2514663" y="0"/>
        <a:ext cx="3700907" cy="929820"/>
      </dsp:txXfrm>
    </dsp:sp>
    <dsp:sp modelId="{0BB8BAA6-0E21-F34B-BF40-6D1A4A9B9026}">
      <dsp:nvSpPr>
        <dsp:cNvPr id="0" name=""/>
        <dsp:cNvSpPr/>
      </dsp:nvSpPr>
      <dsp:spPr>
        <a:xfrm>
          <a:off x="2816651" y="1280217"/>
          <a:ext cx="2606617" cy="86713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3CD6A5DE-3B1E-B247-8D26-F577E13973CF}">
      <dsp:nvSpPr>
        <dsp:cNvPr id="0" name=""/>
        <dsp:cNvSpPr/>
      </dsp:nvSpPr>
      <dsp:spPr>
        <a:xfrm>
          <a:off x="3061852" y="1513158"/>
          <a:ext cx="2606617" cy="867139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latin typeface="Arial Narrow" pitchFamily="34" charset="0"/>
            </a:rPr>
            <a:t>Líder de proyecto </a:t>
          </a:r>
          <a:endParaRPr lang="es-ES" sz="1800" kern="1200" dirty="0">
            <a:latin typeface="Arial Narrow" pitchFamily="34" charset="0"/>
          </a:endParaRPr>
        </a:p>
      </dsp:txBody>
      <dsp:txXfrm>
        <a:off x="3061852" y="1513158"/>
        <a:ext cx="2606617" cy="867139"/>
      </dsp:txXfrm>
    </dsp:sp>
    <dsp:sp modelId="{934370DC-D3B8-8F47-BDD8-01F6EBA4DAF3}">
      <dsp:nvSpPr>
        <dsp:cNvPr id="0" name=""/>
        <dsp:cNvSpPr/>
      </dsp:nvSpPr>
      <dsp:spPr>
        <a:xfrm>
          <a:off x="122449" y="3081907"/>
          <a:ext cx="1644757" cy="100999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7A8CF17B-A9B5-7D4C-919B-13EC567E9D48}">
      <dsp:nvSpPr>
        <dsp:cNvPr id="0" name=""/>
        <dsp:cNvSpPr/>
      </dsp:nvSpPr>
      <dsp:spPr>
        <a:xfrm>
          <a:off x="367651" y="3314848"/>
          <a:ext cx="1644757" cy="100999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latin typeface="Arial Narrow" pitchFamily="34" charset="0"/>
            </a:rPr>
            <a:t>Desarrollador</a:t>
          </a:r>
          <a:endParaRPr lang="es-ES" sz="1600" kern="1200" dirty="0">
            <a:latin typeface="Arial Narrow" pitchFamily="34" charset="0"/>
          </a:endParaRPr>
        </a:p>
      </dsp:txBody>
      <dsp:txXfrm>
        <a:off x="367651" y="3314848"/>
        <a:ext cx="1644757" cy="1009990"/>
      </dsp:txXfrm>
    </dsp:sp>
    <dsp:sp modelId="{24B740EF-7814-5F48-A263-C6F179FB0C63}">
      <dsp:nvSpPr>
        <dsp:cNvPr id="0" name=""/>
        <dsp:cNvSpPr/>
      </dsp:nvSpPr>
      <dsp:spPr>
        <a:xfrm>
          <a:off x="2257609" y="3081907"/>
          <a:ext cx="1644757" cy="100999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91CD37E1-4BD4-3C45-AD74-86678ADB3A16}">
      <dsp:nvSpPr>
        <dsp:cNvPr id="0" name=""/>
        <dsp:cNvSpPr/>
      </dsp:nvSpPr>
      <dsp:spPr>
        <a:xfrm>
          <a:off x="2502810" y="3314848"/>
          <a:ext cx="1644757" cy="100999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latin typeface="Arial Narrow" pitchFamily="34" charset="0"/>
            </a:rPr>
            <a:t>Analistas</a:t>
          </a:r>
          <a:endParaRPr lang="es-ES" sz="1600" kern="1200" dirty="0">
            <a:latin typeface="Arial Narrow" pitchFamily="34" charset="0"/>
          </a:endParaRPr>
        </a:p>
      </dsp:txBody>
      <dsp:txXfrm>
        <a:off x="2502810" y="3314848"/>
        <a:ext cx="1644757" cy="1009990"/>
      </dsp:txXfrm>
    </dsp:sp>
    <dsp:sp modelId="{0E426077-DB5C-5B43-A30C-E5466ABADF68}">
      <dsp:nvSpPr>
        <dsp:cNvPr id="0" name=""/>
        <dsp:cNvSpPr/>
      </dsp:nvSpPr>
      <dsp:spPr>
        <a:xfrm>
          <a:off x="4392768" y="3081907"/>
          <a:ext cx="1644757" cy="100999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2789A368-8552-FC48-83F4-9444F11DD790}">
      <dsp:nvSpPr>
        <dsp:cNvPr id="0" name=""/>
        <dsp:cNvSpPr/>
      </dsp:nvSpPr>
      <dsp:spPr>
        <a:xfrm>
          <a:off x="4637969" y="3314848"/>
          <a:ext cx="1644757" cy="100999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err="1" smtClean="0">
              <a:latin typeface="Arial Narrow" pitchFamily="34" charset="0"/>
            </a:rPr>
            <a:t>Tester</a:t>
          </a:r>
          <a:endParaRPr lang="es-ES" sz="1600" kern="1200" dirty="0">
            <a:latin typeface="Arial Narrow" pitchFamily="34" charset="0"/>
          </a:endParaRPr>
        </a:p>
      </dsp:txBody>
      <dsp:txXfrm>
        <a:off x="4637969" y="3314848"/>
        <a:ext cx="1644757" cy="1009990"/>
      </dsp:txXfrm>
    </dsp:sp>
    <dsp:sp modelId="{9CF12320-23BA-48A1-974B-549983546463}">
      <dsp:nvSpPr>
        <dsp:cNvPr id="0" name=""/>
        <dsp:cNvSpPr/>
      </dsp:nvSpPr>
      <dsp:spPr>
        <a:xfrm>
          <a:off x="6601811" y="3083028"/>
          <a:ext cx="1644757" cy="100999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89A1565F-6DA5-47C2-8B2B-8E92459298FF}">
      <dsp:nvSpPr>
        <dsp:cNvPr id="0" name=""/>
        <dsp:cNvSpPr/>
      </dsp:nvSpPr>
      <dsp:spPr>
        <a:xfrm>
          <a:off x="6847012" y="3315969"/>
          <a:ext cx="1644757" cy="100999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latin typeface="Arial Narrow" pitchFamily="34" charset="0"/>
            </a:rPr>
            <a:t>QA</a:t>
          </a:r>
          <a:endParaRPr lang="es-ES" sz="1600" kern="1200" dirty="0">
            <a:latin typeface="Arial Narrow" pitchFamily="34" charset="0"/>
          </a:endParaRPr>
        </a:p>
      </dsp:txBody>
      <dsp:txXfrm>
        <a:off x="6847012" y="3315969"/>
        <a:ext cx="1644757" cy="1009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D0B5F-8047-49DB-9630-EEBB656D89F1}" type="datetimeFigureOut">
              <a:rPr lang="es-MX" smtClean="0"/>
              <a:t>22/02/2016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E3F9D-F0B4-4114-B3B9-55FB9ECC3721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E3F9D-F0B4-4114-B3B9-55FB9ECC3721}" type="slidenum">
              <a:rPr lang="es-MX" smtClean="0"/>
              <a:t>2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321E-39B3-4880-8E02-D796C74E12EE}" type="datetimeFigureOut">
              <a:rPr lang="es-MX" smtClean="0"/>
              <a:pPr/>
              <a:t>22/02/2016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0DA4-E982-4C06-A329-AC580724835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157546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321E-39B3-4880-8E02-D796C74E12EE}" type="datetimeFigureOut">
              <a:rPr lang="es-MX" smtClean="0"/>
              <a:pPr/>
              <a:t>22/02/2016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0DA4-E982-4C06-A329-AC580724835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135045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321E-39B3-4880-8E02-D796C74E12EE}" type="datetimeFigureOut">
              <a:rPr lang="es-MX" smtClean="0"/>
              <a:pPr/>
              <a:t>22/02/2016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0DA4-E982-4C06-A329-AC580724835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188642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321E-39B3-4880-8E02-D796C74E12EE}" type="datetimeFigureOut">
              <a:rPr lang="es-MX" smtClean="0"/>
              <a:pPr/>
              <a:t>22/02/2016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0DA4-E982-4C06-A329-AC580724835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361739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321E-39B3-4880-8E02-D796C74E12EE}" type="datetimeFigureOut">
              <a:rPr lang="es-MX" smtClean="0"/>
              <a:pPr/>
              <a:t>22/02/2016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0DA4-E982-4C06-A329-AC580724835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38355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321E-39B3-4880-8E02-D796C74E12EE}" type="datetimeFigureOut">
              <a:rPr lang="es-MX" smtClean="0"/>
              <a:pPr/>
              <a:t>22/02/2016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0DA4-E982-4C06-A329-AC580724835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427028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321E-39B3-4880-8E02-D796C74E12EE}" type="datetimeFigureOut">
              <a:rPr lang="es-MX" smtClean="0"/>
              <a:pPr/>
              <a:t>22/02/2016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0DA4-E982-4C06-A329-AC580724835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350190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321E-39B3-4880-8E02-D796C74E12EE}" type="datetimeFigureOut">
              <a:rPr lang="es-MX" smtClean="0"/>
              <a:pPr/>
              <a:t>22/02/2016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0DA4-E982-4C06-A329-AC580724835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396732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321E-39B3-4880-8E02-D796C74E12EE}" type="datetimeFigureOut">
              <a:rPr lang="es-MX" smtClean="0"/>
              <a:pPr/>
              <a:t>22/02/2016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0DA4-E982-4C06-A329-AC580724835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126180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321E-39B3-4880-8E02-D796C74E12EE}" type="datetimeFigureOut">
              <a:rPr lang="es-MX" smtClean="0"/>
              <a:pPr/>
              <a:t>22/02/2016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0DA4-E982-4C06-A329-AC580724835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334998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321E-39B3-4880-8E02-D796C74E12EE}" type="datetimeFigureOut">
              <a:rPr lang="es-MX" smtClean="0"/>
              <a:pPr/>
              <a:t>22/02/2016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0DA4-E982-4C06-A329-AC580724835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398200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321E-39B3-4880-8E02-D796C74E12EE}" type="datetimeFigureOut">
              <a:rPr lang="es-MX" smtClean="0"/>
              <a:pPr/>
              <a:t>22/02/2016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50DA4-E982-4C06-A329-AC580724835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15389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latin typeface="Arial Narrow" pitchFamily="34" charset="0"/>
              </a:rPr>
              <a:t>Reunión </a:t>
            </a:r>
            <a:r>
              <a:rPr lang="es-ES" dirty="0" err="1" smtClean="0">
                <a:latin typeface="Arial Narrow" pitchFamily="34" charset="0"/>
              </a:rPr>
              <a:t>Kick</a:t>
            </a:r>
            <a:r>
              <a:rPr lang="es-ES" dirty="0" smtClean="0">
                <a:latin typeface="Arial Narrow" pitchFamily="34" charset="0"/>
              </a:rPr>
              <a:t> off &lt;Proyecto&gt;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>
              <a:solidFill>
                <a:srgbClr val="FF9900"/>
              </a:solidFill>
              <a:latin typeface="Arial Narrow" pitchFamily="34" charset="0"/>
            </a:endParaRPr>
          </a:p>
        </p:txBody>
      </p:sp>
      <p:pic>
        <p:nvPicPr>
          <p:cNvPr id="6" name="5 Imagen" descr="Bisoltec.jpg"/>
          <p:cNvPicPr/>
          <p:nvPr/>
        </p:nvPicPr>
        <p:blipFill>
          <a:blip r:embed="rId2" cstate="print">
            <a:lum bright="50000" contrast="-58000"/>
          </a:blip>
          <a:stretch>
            <a:fillRect/>
          </a:stretch>
        </p:blipFill>
        <p:spPr>
          <a:xfrm>
            <a:off x="8373979" y="5486400"/>
            <a:ext cx="3818021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57135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FF9900"/>
                </a:solidFill>
                <a:latin typeface="Arial Narrow" pitchFamily="34" charset="0"/>
              </a:rPr>
              <a:t>Objetivo de la reunión </a:t>
            </a:r>
            <a:endParaRPr lang="es-ES" b="1" dirty="0">
              <a:solidFill>
                <a:srgbClr val="FF9900"/>
              </a:solidFill>
              <a:latin typeface="Arial Narrow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Arial Narrow" pitchFamily="34" charset="0"/>
              </a:rPr>
              <a:t>Alcance del proyecto.</a:t>
            </a:r>
          </a:p>
          <a:p>
            <a:r>
              <a:rPr lang="es-ES" dirty="0" smtClean="0">
                <a:latin typeface="Arial Narrow" pitchFamily="34" charset="0"/>
              </a:rPr>
              <a:t>Hitos </a:t>
            </a:r>
          </a:p>
          <a:p>
            <a:r>
              <a:rPr lang="es-ES" dirty="0" smtClean="0">
                <a:latin typeface="Arial Narrow" pitchFamily="34" charset="0"/>
              </a:rPr>
              <a:t>Involucrados</a:t>
            </a:r>
          </a:p>
          <a:p>
            <a:r>
              <a:rPr lang="es-ES" dirty="0" smtClean="0">
                <a:latin typeface="Arial Narrow" pitchFamily="34" charset="0"/>
              </a:rPr>
              <a:t>Riesgos</a:t>
            </a:r>
          </a:p>
          <a:p>
            <a:endParaRPr lang="es-ES" dirty="0"/>
          </a:p>
        </p:txBody>
      </p:sp>
      <p:pic>
        <p:nvPicPr>
          <p:cNvPr id="5" name="4 Imagen" descr="Bisoltec.jpg"/>
          <p:cNvPicPr/>
          <p:nvPr/>
        </p:nvPicPr>
        <p:blipFill>
          <a:blip r:embed="rId3" cstate="print">
            <a:lum bright="50000" contrast="-58000"/>
          </a:blip>
          <a:stretch>
            <a:fillRect/>
          </a:stretch>
        </p:blipFill>
        <p:spPr>
          <a:xfrm>
            <a:off x="8373979" y="5486400"/>
            <a:ext cx="3818021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30273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FF9900"/>
                </a:solidFill>
                <a:latin typeface="Arial Narrow" pitchFamily="34" charset="0"/>
              </a:rPr>
              <a:t>Alcance del proyecto</a:t>
            </a:r>
            <a:endParaRPr lang="es-ES" b="1" dirty="0">
              <a:solidFill>
                <a:srgbClr val="FF9900"/>
              </a:solidFill>
              <a:latin typeface="Arial Narrow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latin typeface="Arial Narrow" pitchFamily="34" charset="0"/>
              </a:rPr>
              <a:t>Texto que ilustra el propósito del proyecto y lo que se pretende lograr al concluir este.</a:t>
            </a:r>
            <a:endParaRPr lang="es-ES" dirty="0">
              <a:latin typeface="Arial Narrow" pitchFamily="34" charset="0"/>
            </a:endParaRPr>
          </a:p>
          <a:p>
            <a:r>
              <a:rPr lang="es-ES" dirty="0" smtClean="0">
                <a:latin typeface="Arial Narrow" pitchFamily="34" charset="0"/>
              </a:rPr>
              <a:t>Solución:</a:t>
            </a:r>
          </a:p>
          <a:p>
            <a:pPr lvl="1"/>
            <a:r>
              <a:rPr lang="es-ES" dirty="0" smtClean="0">
                <a:latin typeface="Arial Narrow" pitchFamily="34" charset="0"/>
              </a:rPr>
              <a:t>Página web 1</a:t>
            </a:r>
          </a:p>
          <a:p>
            <a:pPr lvl="1"/>
            <a:r>
              <a:rPr lang="es-ES" dirty="0" smtClean="0">
                <a:latin typeface="Arial Narrow" pitchFamily="34" charset="0"/>
              </a:rPr>
              <a:t>Página web </a:t>
            </a:r>
            <a:r>
              <a:rPr lang="es-ES" dirty="0">
                <a:latin typeface="Arial Narrow" pitchFamily="34" charset="0"/>
              </a:rPr>
              <a:t>2</a:t>
            </a:r>
            <a:endParaRPr lang="es-ES" dirty="0" smtClean="0">
              <a:latin typeface="Arial Narrow" pitchFamily="34" charset="0"/>
            </a:endParaRPr>
          </a:p>
          <a:p>
            <a:pPr lvl="1"/>
            <a:r>
              <a:rPr lang="es-ES" dirty="0" smtClean="0">
                <a:latin typeface="Arial Narrow" pitchFamily="34" charset="0"/>
              </a:rPr>
              <a:t>Página web 3</a:t>
            </a:r>
          </a:p>
          <a:p>
            <a:pPr lvl="1"/>
            <a:r>
              <a:rPr lang="es-ES" dirty="0" smtClean="0">
                <a:latin typeface="Arial Narrow" pitchFamily="34" charset="0"/>
              </a:rPr>
              <a:t>Aplicación nativa para </a:t>
            </a:r>
            <a:r>
              <a:rPr lang="es-ES" dirty="0" err="1" smtClean="0">
                <a:latin typeface="Arial Narrow" pitchFamily="34" charset="0"/>
              </a:rPr>
              <a:t>iOS</a:t>
            </a:r>
            <a:r>
              <a:rPr lang="es-ES" dirty="0" smtClean="0">
                <a:latin typeface="Arial Narrow" pitchFamily="34" charset="0"/>
              </a:rPr>
              <a:t> y Android</a:t>
            </a:r>
            <a:endParaRPr lang="es-ES" dirty="0">
              <a:latin typeface="Arial Narrow" pitchFamily="34" charset="0"/>
            </a:endParaRPr>
          </a:p>
        </p:txBody>
      </p:sp>
      <p:pic>
        <p:nvPicPr>
          <p:cNvPr id="5" name="4 Imagen" descr="Bisoltec.jpg"/>
          <p:cNvPicPr/>
          <p:nvPr/>
        </p:nvPicPr>
        <p:blipFill>
          <a:blip r:embed="rId2" cstate="print">
            <a:lum bright="50000" contrast="-58000"/>
          </a:blip>
          <a:stretch>
            <a:fillRect/>
          </a:stretch>
        </p:blipFill>
        <p:spPr>
          <a:xfrm>
            <a:off x="8373979" y="5486400"/>
            <a:ext cx="3818021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6126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FF9900"/>
                </a:solidFill>
                <a:latin typeface="Arial Narrow" pitchFamily="34" charset="0"/>
              </a:rPr>
              <a:t>Alcance del proyecto (entregables)</a:t>
            </a:r>
            <a:endParaRPr lang="es-ES" b="1" dirty="0">
              <a:solidFill>
                <a:srgbClr val="FF9900"/>
              </a:solidFill>
              <a:latin typeface="Arial Narrow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 Narrow" pitchFamily="34" charset="0"/>
              </a:rPr>
              <a:t>Diseños y plantillas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 Narrow" pitchFamily="34" charset="0"/>
              </a:rPr>
              <a:t>Sitio 1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 Narrow" pitchFamily="34" charset="0"/>
              </a:rPr>
              <a:t>Sitio </a:t>
            </a:r>
            <a:r>
              <a:rPr lang="es-ES" dirty="0" smtClean="0">
                <a:latin typeface="Arial Narrow" pitchFamily="34" charset="0"/>
              </a:rPr>
              <a:t>2</a:t>
            </a:r>
            <a:endParaRPr lang="es-ES" dirty="0">
              <a:latin typeface="Arial Narrow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 Narrow" pitchFamily="34" charset="0"/>
              </a:rPr>
              <a:t>Sitio </a:t>
            </a:r>
            <a:r>
              <a:rPr lang="es-ES" dirty="0" smtClean="0">
                <a:latin typeface="Arial Narrow" pitchFamily="34" charset="0"/>
              </a:rPr>
              <a:t>3</a:t>
            </a:r>
            <a:endParaRPr lang="es-ES" dirty="0">
              <a:latin typeface="Arial Narrow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 Narrow" pitchFamily="34" charset="0"/>
              </a:rPr>
              <a:t>App </a:t>
            </a:r>
            <a:r>
              <a:rPr lang="es-ES" dirty="0" smtClean="0">
                <a:latin typeface="Arial Narrow" pitchFamily="34" charset="0"/>
              </a:rPr>
              <a:t>&lt;Nombre&gt;</a:t>
            </a:r>
            <a:endParaRPr lang="es-ES" dirty="0">
              <a:latin typeface="Arial Narrow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 Narrow" pitchFamily="34" charset="0"/>
              </a:rPr>
              <a:t>App </a:t>
            </a:r>
            <a:r>
              <a:rPr lang="es-ES" dirty="0" smtClean="0">
                <a:latin typeface="Arial Narrow" pitchFamily="34" charset="0"/>
              </a:rPr>
              <a:t>&lt;Nombre&gt;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 Narrow" pitchFamily="34" charset="0"/>
              </a:rPr>
              <a:t>Administradores de contenido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>
                <a:latin typeface="Arial Narrow" pitchFamily="34" charset="0"/>
              </a:rPr>
              <a:t>Evidencias </a:t>
            </a:r>
            <a:r>
              <a:rPr lang="es-ES" dirty="0">
                <a:latin typeface="Arial Narrow" pitchFamily="34" charset="0"/>
              </a:rPr>
              <a:t>de la capacitación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 Narrow" pitchFamily="34" charset="0"/>
              </a:rPr>
              <a:t>Documentación técnica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 Narrow" pitchFamily="34" charset="0"/>
              </a:rPr>
              <a:t>Reporte final del proyecto.</a:t>
            </a:r>
          </a:p>
          <a:p>
            <a:endParaRPr lang="es-ES" dirty="0"/>
          </a:p>
        </p:txBody>
      </p:sp>
      <p:pic>
        <p:nvPicPr>
          <p:cNvPr id="5" name="4 Imagen" descr="Bisoltec.jpg"/>
          <p:cNvPicPr/>
          <p:nvPr/>
        </p:nvPicPr>
        <p:blipFill>
          <a:blip r:embed="rId2" cstate="print">
            <a:lum bright="50000" contrast="-58000"/>
          </a:blip>
          <a:stretch>
            <a:fillRect/>
          </a:stretch>
        </p:blipFill>
        <p:spPr>
          <a:xfrm>
            <a:off x="8373979" y="5486400"/>
            <a:ext cx="3818021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2717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FF9900"/>
                </a:solidFill>
                <a:latin typeface="Arial Narrow" pitchFamily="34" charset="0"/>
              </a:rPr>
              <a:t>Hitos</a:t>
            </a:r>
            <a:endParaRPr lang="es-ES" b="1" dirty="0">
              <a:solidFill>
                <a:srgbClr val="FF9900"/>
              </a:solidFill>
              <a:latin typeface="Arial Narrow" pitchFamily="34" charset="0"/>
            </a:endParaRP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212797787"/>
              </p:ext>
            </p:extLst>
          </p:nvPr>
        </p:nvGraphicFramePr>
        <p:xfrm>
          <a:off x="1939925" y="2859088"/>
          <a:ext cx="77597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86567"/>
                <a:gridCol w="2586567"/>
                <a:gridCol w="25865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Arial Narrow" pitchFamily="34" charset="0"/>
                        </a:rPr>
                        <a:t>Nombre</a:t>
                      </a:r>
                      <a:endParaRPr lang="es-MX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Arial Narrow" pitchFamily="34" charset="0"/>
                        </a:rPr>
                        <a:t>Fecha Planeada</a:t>
                      </a:r>
                      <a:endParaRPr lang="es-MX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Arial Narrow" pitchFamily="34" charset="0"/>
                        </a:rPr>
                        <a:t>Fecha Real</a:t>
                      </a:r>
                      <a:endParaRPr lang="es-MX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4698914" y="23810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7" name="6 Imagen" descr="Bisoltec.jpg"/>
          <p:cNvPicPr/>
          <p:nvPr/>
        </p:nvPicPr>
        <p:blipFill>
          <a:blip r:embed="rId2" cstate="print">
            <a:lum bright="50000" contrast="-58000"/>
          </a:blip>
          <a:stretch>
            <a:fillRect/>
          </a:stretch>
        </p:blipFill>
        <p:spPr>
          <a:xfrm>
            <a:off x="8373979" y="5486400"/>
            <a:ext cx="3818021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8638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Bisoltec.jpg"/>
          <p:cNvPicPr/>
          <p:nvPr/>
        </p:nvPicPr>
        <p:blipFill>
          <a:blip r:embed="rId2" cstate="print">
            <a:lum bright="50000" contrast="-58000"/>
          </a:blip>
          <a:stretch>
            <a:fillRect/>
          </a:stretch>
        </p:blipFill>
        <p:spPr>
          <a:xfrm>
            <a:off x="8373979" y="5486400"/>
            <a:ext cx="3818021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1800" y="378592"/>
            <a:ext cx="8308975" cy="761597"/>
          </a:xfrm>
        </p:spPr>
        <p:txBody>
          <a:bodyPr>
            <a:normAutofit/>
          </a:bodyPr>
          <a:lstStyle/>
          <a:p>
            <a:pPr algn="ctr"/>
            <a:r>
              <a:rPr lang="es-ES" sz="4200" b="1" dirty="0" smtClean="0">
                <a:solidFill>
                  <a:srgbClr val="FF9900"/>
                </a:solidFill>
                <a:latin typeface="Arial Narrow" pitchFamily="34" charset="0"/>
              </a:rPr>
              <a:t>Personas Involucradas</a:t>
            </a:r>
            <a:endParaRPr lang="es-ES" sz="4200" b="1" dirty="0">
              <a:solidFill>
                <a:srgbClr val="FF9900"/>
              </a:solidFill>
              <a:latin typeface="Arial Narrow" pitchFamily="34" charset="0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04542661"/>
              </p:ext>
            </p:extLst>
          </p:nvPr>
        </p:nvGraphicFramePr>
        <p:xfrm>
          <a:off x="1773286" y="1428947"/>
          <a:ext cx="8540336" cy="4326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2520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FF9900"/>
                </a:solidFill>
                <a:latin typeface="Arial Narrow" pitchFamily="34" charset="0"/>
              </a:rPr>
              <a:t>Riesgos</a:t>
            </a:r>
            <a:endParaRPr lang="es-ES" b="1" dirty="0">
              <a:solidFill>
                <a:srgbClr val="FF9900"/>
              </a:solidFill>
              <a:latin typeface="Arial Narrow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None/>
            </a:pPr>
            <a:r>
              <a:rPr lang="es-ES" dirty="0" smtClean="0">
                <a:latin typeface="Arial Narrow" pitchFamily="34" charset="0"/>
              </a:rPr>
              <a:t>Riesgos principales</a:t>
            </a:r>
          </a:p>
          <a:p>
            <a:endParaRPr lang="es-ES" dirty="0" smtClean="0">
              <a:latin typeface="Arial Narrow" pitchFamily="34" charset="0"/>
            </a:endParaRPr>
          </a:p>
          <a:p>
            <a:r>
              <a:rPr lang="es-ES" dirty="0" smtClean="0">
                <a:latin typeface="Arial Narrow" pitchFamily="34" charset="0"/>
              </a:rPr>
              <a:t>Riesgo </a:t>
            </a:r>
            <a:r>
              <a:rPr lang="es-ES" dirty="0" smtClean="0">
                <a:latin typeface="Arial Narrow" pitchFamily="34" charset="0"/>
              </a:rPr>
              <a:t>1</a:t>
            </a:r>
          </a:p>
          <a:p>
            <a:r>
              <a:rPr lang="es-ES" dirty="0" smtClean="0">
                <a:latin typeface="Arial Narrow" pitchFamily="34" charset="0"/>
              </a:rPr>
              <a:t>Riesgo </a:t>
            </a:r>
            <a:r>
              <a:rPr lang="es-ES" dirty="0" smtClean="0">
                <a:latin typeface="Arial Narrow" pitchFamily="34" charset="0"/>
              </a:rPr>
              <a:t>2</a:t>
            </a:r>
          </a:p>
          <a:p>
            <a:r>
              <a:rPr lang="es-ES" dirty="0" smtClean="0">
                <a:latin typeface="Arial Narrow" pitchFamily="34" charset="0"/>
              </a:rPr>
              <a:t>Riesgo 3</a:t>
            </a:r>
            <a:endParaRPr lang="es-ES" dirty="0" smtClean="0">
              <a:latin typeface="Arial Narrow" pitchFamily="34" charset="0"/>
            </a:endParaRPr>
          </a:p>
          <a:p>
            <a:endParaRPr lang="es-ES" dirty="0" smtClean="0">
              <a:latin typeface="Arial Narrow" pitchFamily="34" charset="0"/>
            </a:endParaRPr>
          </a:p>
          <a:p>
            <a:pPr marL="228600" lvl="1" indent="0">
              <a:buNone/>
            </a:pPr>
            <a:endParaRPr lang="es-ES" dirty="0" smtClean="0"/>
          </a:p>
          <a:p>
            <a:pPr marL="228600" lvl="1" indent="0">
              <a:buNone/>
            </a:pPr>
            <a:endParaRPr lang="es-ES" dirty="0"/>
          </a:p>
          <a:p>
            <a:pPr marL="228600" lvl="1" indent="0">
              <a:buNone/>
            </a:pPr>
            <a:endParaRPr lang="es-ES" dirty="0" smtClean="0"/>
          </a:p>
        </p:txBody>
      </p:sp>
      <p:pic>
        <p:nvPicPr>
          <p:cNvPr id="5" name="4 Imagen" descr="Bisoltec.jpg"/>
          <p:cNvPicPr/>
          <p:nvPr/>
        </p:nvPicPr>
        <p:blipFill>
          <a:blip r:embed="rId2" cstate="print">
            <a:lum bright="50000" contrast="-58000"/>
          </a:blip>
          <a:stretch>
            <a:fillRect/>
          </a:stretch>
        </p:blipFill>
        <p:spPr>
          <a:xfrm>
            <a:off x="8524124" y="5594684"/>
            <a:ext cx="3667876" cy="1263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1098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79</TotalTime>
  <Words>117</Words>
  <Application>Microsoft Office PowerPoint</Application>
  <PresentationFormat>Personalizado</PresentationFormat>
  <Paragraphs>44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Reunión Kick off &lt;Proyecto&gt; </vt:lpstr>
      <vt:lpstr>Objetivo de la reunión </vt:lpstr>
      <vt:lpstr>Alcance del proyecto</vt:lpstr>
      <vt:lpstr>Alcance del proyecto (entregables)</vt:lpstr>
      <vt:lpstr>Hitos</vt:lpstr>
      <vt:lpstr>Personas Involucradas</vt:lpstr>
      <vt:lpstr>Riesgos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Reunión Kick off &lt;Proyecto&gt;</dc:title>
  <dc:creator>Ariana Sosa Quezada</dc:creator>
  <cp:lastModifiedBy>Vianey Castillo</cp:lastModifiedBy>
  <cp:revision>24</cp:revision>
  <dcterms:created xsi:type="dcterms:W3CDTF">2016-02-12T23:29:50Z</dcterms:created>
  <dcterms:modified xsi:type="dcterms:W3CDTF">2016-02-23T05:29:03Z</dcterms:modified>
</cp:coreProperties>
</file>