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&lt;Periodo&gt;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&lt;</a:t>
            </a:r>
            <a:r>
              <a:rPr lang="es-MX" sz="3200" dirty="0" err="1">
                <a:solidFill>
                  <a:srgbClr val="8B8B8B"/>
                </a:solidFill>
                <a:latin typeface="Calibri"/>
              </a:rPr>
              <a:t>dd</a:t>
            </a:r>
            <a:r>
              <a:rPr lang="es-MX" sz="3200" dirty="0">
                <a:solidFill>
                  <a:srgbClr val="8B8B8B"/>
                </a:solidFill>
                <a:latin typeface="Calibri"/>
              </a:rPr>
              <a:t>/mm/</a:t>
            </a:r>
            <a:r>
              <a:rPr lang="es-MX" sz="3200" dirty="0" err="1">
                <a:solidFill>
                  <a:srgbClr val="8B8B8B"/>
                </a:solidFill>
                <a:latin typeface="Calibri"/>
              </a:rPr>
              <a:t>aaaa</a:t>
            </a:r>
            <a:r>
              <a:rPr lang="es-MX" sz="3200" dirty="0">
                <a:solidFill>
                  <a:srgbClr val="8B8B8B"/>
                </a:solidFill>
                <a:latin typeface="Calibri"/>
              </a:rPr>
              <a:t>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&lt;Tabla y/o muestra gráfica&gt;</a:t>
            </a:r>
            <a:endParaRPr lang="es-MX"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&lt;Se deberá documentar el análisis realizado de acuerdo a las guías de análisis definidas en el plan de métricas &gt;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000000"/>
                </a:solidFill>
                <a:latin typeface="Calibri"/>
              </a:rPr>
              <a:t>&lt;Análisis de riesgos&gt;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&lt;Reporte de respaldos semanales&gt;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&lt;Listar </a:t>
            </a:r>
            <a:r>
              <a:rPr lang="es-MX" sz="3200" dirty="0">
                <a:solidFill>
                  <a:srgbClr val="000000"/>
                </a:solidFill>
                <a:latin typeface="Calibri"/>
              </a:rPr>
              <a:t>los hitos así como la fecha planeada </a:t>
            </a: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y fecha real de </a:t>
            </a:r>
            <a:r>
              <a:rPr lang="es-MX" sz="3200" dirty="0">
                <a:solidFill>
                  <a:srgbClr val="000000"/>
                </a:solidFill>
                <a:latin typeface="Calibri"/>
              </a:rPr>
              <a:t>entrega de cada </a:t>
            </a: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uno, en caso de existir alguna desviación significativa se deberá dar una explicación de la misma</a:t>
            </a:r>
            <a:r>
              <a:rPr lang="es-MX" sz="3200" dirty="0" smtClean="0"/>
              <a:t>.</a:t>
            </a: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000000"/>
                </a:solidFill>
                <a:latin typeface="Calibri"/>
              </a:rPr>
              <a:t>&lt;Recursos&gt;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000000"/>
                </a:solidFill>
                <a:latin typeface="Calibri"/>
              </a:rPr>
              <a:t>&lt;Capacitaciones&gt;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&lt;Tabla y/o muestra gráfica&gt;</a:t>
            </a:r>
            <a:endParaRPr lang="es-MX" sz="3200" dirty="0"/>
          </a:p>
          <a:p>
            <a:pPr>
              <a:buFont typeface="Arial"/>
              <a:buChar char="•"/>
            </a:pP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&lt;</a:t>
            </a:r>
            <a:r>
              <a:rPr lang="es-MX" sz="3200" dirty="0">
                <a:solidFill>
                  <a:srgbClr val="000000"/>
                </a:solidFill>
                <a:latin typeface="Calibri"/>
              </a:rPr>
              <a:t>Se deberá documentar el análisis realizado de acuerdo a las guías de análisis definidas en el plan de métricas&gt;</a:t>
            </a:r>
            <a:endParaRPr lang="es-MX" sz="3200" dirty="0"/>
          </a:p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&lt;Tabla y/o muestra gráfica&gt;</a:t>
            </a:r>
            <a:endParaRPr lang="es-MX"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&lt;Se </a:t>
            </a:r>
            <a:r>
              <a:rPr lang="es-MX" sz="3200" dirty="0">
                <a:solidFill>
                  <a:srgbClr val="000000"/>
                </a:solidFill>
                <a:latin typeface="Calibri"/>
              </a:rPr>
              <a:t>deberá documentar el análisis realizado de acuerdo a las guías de análisis definidas en el plan de </a:t>
            </a: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métricas&gt;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&lt;Tabla y/o muestra gráfica&gt;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>
                <a:solidFill>
                  <a:srgbClr val="000000"/>
                </a:solidFill>
                <a:latin typeface="Calibri"/>
              </a:rPr>
              <a:t>&lt;Se </a:t>
            </a:r>
            <a:r>
              <a:rPr lang="es-MX" sz="3200" dirty="0">
                <a:solidFill>
                  <a:srgbClr val="000000"/>
                </a:solidFill>
                <a:latin typeface="Calibri"/>
              </a:rPr>
              <a:t>deberá documentar el análisis realizado de acuerdo a las guías de análisis definidas en el plan de métricas 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&lt;Tabla y/o muestra gráfica&gt;</a:t>
            </a:r>
            <a:endParaRPr lang="es-MX"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&lt;Se deberá documentar el análisis realizado de acuerdo a las guías de análisis definidas en el plan de métricas &gt;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&lt;Tabla y/o muestra gráfica&gt;</a:t>
            </a:r>
            <a:endParaRPr lang="es-MX"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&lt;Se deberá documentar el análisis realizado de acuerdo a las guías de análisis definidas en el plan de métricas &gt;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&lt;Tabla y/o muestra gráfica&gt;</a:t>
            </a:r>
            <a:endParaRPr lang="es-MX"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/>
              </a:rPr>
              <a:t>&lt;Se deberá documentar el análisis realizado de acuerdo a las guías de análisis definidas en el plan de métricas &gt;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263</Words>
  <Application>Microsoft Office PowerPoint</Application>
  <PresentationFormat>Presentación en pantalla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Ariana Sosa</cp:lastModifiedBy>
  <cp:revision>3</cp:revision>
  <dcterms:modified xsi:type="dcterms:W3CDTF">2015-05-25T21:25:00Z</dcterms:modified>
</cp:coreProperties>
</file>