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se vacían 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4970" r="4322" b="2099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85012" y="685800"/>
            <a:ext cx="4375468" cy="1371600"/>
          </a:xfrm>
        </p:spPr>
        <p:txBody>
          <a:bodyPr>
            <a:noAutofit/>
          </a:bodyPr>
          <a:lstStyle/>
          <a:p>
            <a:r>
              <a:rPr lang="es-MX" sz="4800" dirty="0" err="1" smtClean="0"/>
              <a:t>Source</a:t>
            </a:r>
            <a:r>
              <a:rPr lang="es-MX" sz="4800" dirty="0" smtClean="0"/>
              <a:t> </a:t>
            </a:r>
            <a:r>
              <a:rPr lang="es-MX" sz="4800" dirty="0" err="1" smtClean="0"/>
              <a:t>Tree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20507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Cambios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Capacitación </a:t>
            </a:r>
            <a:r>
              <a:rPr lang="es-MX" sz="2800" dirty="0" err="1" smtClean="0">
                <a:solidFill>
                  <a:schemeClr val="bg1"/>
                </a:solidFill>
              </a:rPr>
              <a:t>Source</a:t>
            </a:r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 err="1" smtClean="0">
                <a:solidFill>
                  <a:schemeClr val="bg1"/>
                </a:solidFill>
              </a:rPr>
              <a:t>tree</a:t>
            </a:r>
            <a:r>
              <a:rPr lang="es-MX" sz="2800" dirty="0" smtClean="0">
                <a:solidFill>
                  <a:schemeClr val="bg1"/>
                </a:solidFill>
              </a:rPr>
              <a:t> GIT</a:t>
            </a:r>
            <a:endParaRPr lang="es-MX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6324" r="2051" b="21581"/>
          <a:stretch/>
        </p:blipFill>
        <p:spPr>
          <a:xfrm>
            <a:off x="-21925" y="807720"/>
            <a:ext cx="12246899" cy="542544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32156"/>
              </p:ext>
            </p:extLst>
          </p:nvPr>
        </p:nvGraphicFramePr>
        <p:xfrm>
          <a:off x="381000" y="1677988"/>
          <a:ext cx="11353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 de Satisfacción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Encuesta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que se describe la conformidad o inconformidad del cliente sobre el servicio otorgado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17275" b="27190"/>
          <a:stretch/>
        </p:blipFill>
        <p:spPr>
          <a:xfrm>
            <a:off x="1" y="755345"/>
            <a:ext cx="12194142" cy="4548175"/>
          </a:xfrm>
        </p:spPr>
      </p:pic>
      <p:sp>
        <p:nvSpPr>
          <p:cNvPr id="7" name="CuadroTexto 6"/>
          <p:cNvSpPr txBox="1"/>
          <p:nvPr/>
        </p:nvSpPr>
        <p:spPr>
          <a:xfrm>
            <a:off x="6399509" y="115746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244</TotalTime>
  <Words>1207</Words>
  <Application>Microsoft Office PowerPoint</Application>
  <PresentationFormat>Panorámica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  <vt:lpstr>Source Tree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27</cp:revision>
  <dcterms:created xsi:type="dcterms:W3CDTF">2015-05-22T20:16:52Z</dcterms:created>
  <dcterms:modified xsi:type="dcterms:W3CDTF">2015-06-16T02:01:53Z</dcterms:modified>
</cp:coreProperties>
</file>