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0.68535484424611692</c:v>
                </c:pt>
                <c:pt idx="1">
                  <c:v>0.84875187267397645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402720"/>
        <c:axId val="218851136"/>
      </c:barChart>
      <c:catAx>
        <c:axId val="139402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851136"/>
        <c:crosses val="autoZero"/>
        <c:auto val="1"/>
        <c:lblAlgn val="ctr"/>
        <c:lblOffset val="100"/>
        <c:noMultiLvlLbl val="0"/>
      </c:catAx>
      <c:valAx>
        <c:axId val="218851136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940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3666.56</c:v>
                </c:pt>
                <c:pt idx="1">
                  <c:v>861.16600000000005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8416"/>
        <c:axId val="218861216"/>
      </c:barChart>
      <c:catAx>
        <c:axId val="218858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8861216"/>
        <c:crosses val="autoZero"/>
        <c:auto val="1"/>
        <c:lblAlgn val="ctr"/>
        <c:lblOffset val="100"/>
        <c:noMultiLvlLbl val="0"/>
      </c:catAx>
      <c:valAx>
        <c:axId val="218861216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218858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140</c:v>
                </c:pt>
                <c:pt idx="1">
                  <c:v>140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30</c:v>
                </c:pt>
                <c:pt idx="1">
                  <c:v>4</c:v>
                </c:pt>
                <c:pt idx="2">
                  <c:v>8</c:v>
                </c:pt>
                <c:pt idx="3">
                  <c:v>11.3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3936"/>
        <c:axId val="218864016"/>
      </c:barChart>
      <c:catAx>
        <c:axId val="2188539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8864016"/>
        <c:crosses val="autoZero"/>
        <c:auto val="1"/>
        <c:lblAlgn val="ctr"/>
        <c:lblOffset val="100"/>
        <c:noMultiLvlLbl val="0"/>
      </c:catAx>
      <c:valAx>
        <c:axId val="2188640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8853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0.7857142857142857</c:v>
                </c:pt>
                <c:pt idx="1">
                  <c:v>0.97142857142857142</c:v>
                </c:pt>
                <c:pt idx="2">
                  <c:v>0.82456140350877194</c:v>
                </c:pt>
                <c:pt idx="3">
                  <c:v>0.87609649122807021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857856"/>
        <c:axId val="181914864"/>
      </c:barChart>
      <c:catAx>
        <c:axId val="21885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1914864"/>
        <c:crosses val="autoZero"/>
        <c:auto val="1"/>
        <c:lblAlgn val="ctr"/>
        <c:lblOffset val="100"/>
        <c:noMultiLvlLbl val="0"/>
      </c:catAx>
      <c:valAx>
        <c:axId val="18191486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8857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937264"/>
        <c:axId val="189937824"/>
      </c:barChart>
      <c:catAx>
        <c:axId val="189937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9937824"/>
        <c:crosses val="autoZero"/>
        <c:auto val="1"/>
        <c:lblAlgn val="ctr"/>
        <c:lblOffset val="100"/>
        <c:noMultiLvlLbl val="0"/>
      </c:catAx>
      <c:valAx>
        <c:axId val="18993782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99372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Funcional!$H$4:$H$6</c:f>
              <c:numCache>
                <c:formatCode>0%</c:formatCode>
                <c:ptCount val="3"/>
                <c:pt idx="0">
                  <c:v>0.9375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145632"/>
        <c:axId val="225152352"/>
      </c:barChart>
      <c:catAx>
        <c:axId val="225145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152352"/>
        <c:crosses val="autoZero"/>
        <c:auto val="1"/>
        <c:lblAlgn val="ctr"/>
        <c:lblOffset val="100"/>
        <c:noMultiLvlLbl val="0"/>
      </c:catAx>
      <c:valAx>
        <c:axId val="2251523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251456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943984"/>
        <c:axId val="181909824"/>
      </c:barChart>
      <c:catAx>
        <c:axId val="189943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1909824"/>
        <c:crosses val="autoZero"/>
        <c:auto val="1"/>
        <c:lblAlgn val="ctr"/>
        <c:lblOffset val="100"/>
        <c:noMultiLvlLbl val="0"/>
      </c:catAx>
      <c:valAx>
        <c:axId val="18190982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9943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Procesos'!$H$4:$H$6</c:f>
              <c:numCache>
                <c:formatCode>0%</c:formatCode>
                <c:ptCount val="3"/>
                <c:pt idx="0">
                  <c:v>1</c:v>
                </c:pt>
                <c:pt idx="1">
                  <c:v>0.93333333333333324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540272"/>
        <c:axId val="196537472"/>
      </c:barChart>
      <c:catAx>
        <c:axId val="196540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6537472"/>
        <c:crosses val="autoZero"/>
        <c:auto val="1"/>
        <c:lblAlgn val="ctr"/>
        <c:lblOffset val="100"/>
        <c:noMultiLvlLbl val="0"/>
      </c:catAx>
      <c:valAx>
        <c:axId val="19653747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965402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Satisfacción'!$H$4:$H$7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138912"/>
        <c:axId val="225145072"/>
      </c:barChart>
      <c:catAx>
        <c:axId val="225138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5145072"/>
        <c:crosses val="autoZero"/>
        <c:auto val="1"/>
        <c:lblAlgn val="ctr"/>
        <c:lblOffset val="100"/>
        <c:noMultiLvlLbl val="0"/>
      </c:catAx>
      <c:valAx>
        <c:axId val="225145072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2251389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Mayo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29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/05/2015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21237"/>
              </p:ext>
            </p:extLst>
          </p:nvPr>
        </p:nvGraphicFramePr>
        <p:xfrm>
          <a:off x="1259632" y="2000250"/>
          <a:ext cx="6336703" cy="387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516" t="27360" r="29329" b="36219"/>
          <a:stretch/>
        </p:blipFill>
        <p:spPr>
          <a:xfrm>
            <a:off x="786715" y="1600200"/>
            <a:ext cx="7902579" cy="40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774879"/>
              </p:ext>
            </p:extLst>
          </p:nvPr>
        </p:nvGraphicFramePr>
        <p:xfrm>
          <a:off x="611560" y="1124744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38363"/>
              </p:ext>
            </p:extLst>
          </p:nvPr>
        </p:nvGraphicFramePr>
        <p:xfrm>
          <a:off x="4443863" y="4038600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83841"/>
              </p:ext>
            </p:extLst>
          </p:nvPr>
        </p:nvGraphicFramePr>
        <p:xfrm>
          <a:off x="655055" y="1268760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884679"/>
              </p:ext>
            </p:extLst>
          </p:nvPr>
        </p:nvGraphicFramePr>
        <p:xfrm>
          <a:off x="449144" y="4045467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547581"/>
              </p:ext>
            </p:extLst>
          </p:nvPr>
        </p:nvGraphicFramePr>
        <p:xfrm>
          <a:off x="2411760" y="234888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85384"/>
              </p:ext>
            </p:extLst>
          </p:nvPr>
        </p:nvGraphicFramePr>
        <p:xfrm>
          <a:off x="1890712" y="2000250"/>
          <a:ext cx="53625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244</Words>
  <Application>Microsoft Office PowerPoint</Application>
  <PresentationFormat>Presentación en pantalla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25</cp:revision>
  <dcterms:modified xsi:type="dcterms:W3CDTF">2015-06-05T18:20:11Z</dcterms:modified>
</cp:coreProperties>
</file>