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se vacían 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4970" r="4322" b="2099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85012" y="685800"/>
            <a:ext cx="4375468" cy="1371600"/>
          </a:xfrm>
        </p:spPr>
        <p:txBody>
          <a:bodyPr>
            <a:noAutofit/>
          </a:bodyPr>
          <a:lstStyle/>
          <a:p>
            <a:r>
              <a:rPr lang="es-MX" sz="4800" dirty="0" err="1" smtClean="0"/>
              <a:t>Source</a:t>
            </a:r>
            <a:r>
              <a:rPr lang="es-MX" sz="4800" dirty="0" smtClean="0"/>
              <a:t> </a:t>
            </a:r>
            <a:r>
              <a:rPr lang="es-MX" sz="4800" dirty="0" err="1" smtClean="0"/>
              <a:t>Tree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20507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Cambios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Capacitación </a:t>
            </a:r>
            <a:r>
              <a:rPr lang="es-MX" sz="2800" dirty="0" err="1" smtClean="0">
                <a:solidFill>
                  <a:schemeClr val="bg1"/>
                </a:solidFill>
              </a:rPr>
              <a:t>Source</a:t>
            </a:r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 err="1" smtClean="0">
                <a:solidFill>
                  <a:schemeClr val="bg1"/>
                </a:solidFill>
              </a:rPr>
              <a:t>tree</a:t>
            </a:r>
            <a:r>
              <a:rPr lang="es-MX" sz="2800" dirty="0" smtClean="0">
                <a:solidFill>
                  <a:schemeClr val="bg1"/>
                </a:solidFill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685800"/>
            <a:ext cx="9584372" cy="1371600"/>
          </a:xfrm>
        </p:spPr>
        <p:txBody>
          <a:bodyPr>
            <a:noAutofit/>
          </a:bodyPr>
          <a:lstStyle/>
          <a:p>
            <a:pPr algn="ctr"/>
            <a:r>
              <a:rPr lang="es-MX" sz="4400" dirty="0" smtClean="0"/>
              <a:t>Instrucciones básicas de uso</a:t>
            </a:r>
            <a:endParaRPr lang="es-MX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875" b="85625"/>
          <a:stretch/>
        </p:blipFill>
        <p:spPr>
          <a:xfrm>
            <a:off x="74612" y="2392680"/>
            <a:ext cx="1206743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9160"/>
          </a:xfrm>
        </p:spPr>
        <p:txBody>
          <a:bodyPr/>
          <a:lstStyle/>
          <a:p>
            <a:pPr algn="ctr"/>
            <a:r>
              <a:rPr lang="es-MX" dirty="0" smtClean="0"/>
              <a:t>Clone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44132" y="1662430"/>
            <a:ext cx="4375468" cy="187960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Tras presionar el botón clone muestra esta ventana en la cual se permite agregar la </a:t>
            </a:r>
            <a:r>
              <a:rPr lang="es-MX" dirty="0" err="1" smtClean="0">
                <a:solidFill>
                  <a:schemeClr val="tx1"/>
                </a:solidFill>
              </a:rPr>
              <a:t>url</a:t>
            </a:r>
            <a:r>
              <a:rPr lang="es-MX" dirty="0" smtClean="0">
                <a:solidFill>
                  <a:schemeClr val="tx1"/>
                </a:solidFill>
              </a:rPr>
              <a:t> del repositorio y la dirección de almacenaje.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8437" t="22500" r="4376" b="35000"/>
          <a:stretch/>
        </p:blipFill>
        <p:spPr>
          <a:xfrm>
            <a:off x="4526280" y="2788920"/>
            <a:ext cx="754380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10058400" cy="929640"/>
          </a:xfrm>
        </p:spPr>
        <p:txBody>
          <a:bodyPr/>
          <a:lstStyle/>
          <a:p>
            <a:pPr algn="ctr"/>
            <a:r>
              <a:rPr lang="es-MX" dirty="0" err="1" smtClean="0"/>
              <a:t>Commit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082040"/>
            <a:ext cx="3720148" cy="491236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Se muestran los archivos modificados en un costado , aquellos que se desean agregar al repositorio seleccionarlos y poner algo en la sección </a:t>
            </a:r>
            <a:r>
              <a:rPr lang="es-MX" dirty="0" err="1" smtClean="0">
                <a:solidFill>
                  <a:schemeClr val="tx1"/>
                </a:solidFill>
              </a:rPr>
              <a:t>commit</a:t>
            </a:r>
            <a:r>
              <a:rPr lang="es-MX" dirty="0" smtClean="0">
                <a:solidFill>
                  <a:schemeClr val="tx1"/>
                </a:solidFill>
              </a:rPr>
              <a:t>, se puede seleccionar el campo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para ingresarlo al repositorio o no marcarlo. 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313" t="13958" r="625" b="8750"/>
          <a:stretch/>
        </p:blipFill>
        <p:spPr>
          <a:xfrm>
            <a:off x="4952206" y="1203960"/>
            <a:ext cx="722376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70560"/>
          </a:xfrm>
        </p:spPr>
        <p:txBody>
          <a:bodyPr/>
          <a:lstStyle/>
          <a:p>
            <a:r>
              <a:rPr lang="es-MX" dirty="0" err="1" smtClean="0"/>
              <a:t>Pull</a:t>
            </a:r>
            <a:r>
              <a:rPr lang="es-MX" dirty="0" smtClean="0"/>
              <a:t> y </a:t>
            </a:r>
            <a:r>
              <a:rPr lang="es-MX" dirty="0" err="1" smtClean="0"/>
              <a:t>push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356360"/>
            <a:ext cx="3186748" cy="463804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Para generar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basta con solo marcar la flecha de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y seleccionar la rama a la que se generara dicho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, en caso de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presionar la fecha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y seleccionar el repositorio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433" r="33936" b="85625"/>
          <a:stretch/>
        </p:blipFill>
        <p:spPr>
          <a:xfrm>
            <a:off x="6614159" y="2118360"/>
            <a:ext cx="24086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6324" r="2051" b="21581"/>
          <a:stretch/>
        </p:blipFill>
        <p:spPr>
          <a:xfrm>
            <a:off x="-21925" y="807720"/>
            <a:ext cx="12246899" cy="542544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32156"/>
              </p:ext>
            </p:extLst>
          </p:nvPr>
        </p:nvGraphicFramePr>
        <p:xfrm>
          <a:off x="381000" y="1677988"/>
          <a:ext cx="11353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que se describe la conformidad o inconformidad del cliente sobre el servicio otorgado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4835" r="12413" b="30186"/>
          <a:stretch/>
        </p:blipFill>
        <p:spPr>
          <a:xfrm>
            <a:off x="0" y="1157465"/>
            <a:ext cx="12125227" cy="3871735"/>
          </a:xfrm>
        </p:spPr>
      </p:pic>
      <p:sp>
        <p:nvSpPr>
          <p:cNvPr id="7" name="CuadroTexto 6"/>
          <p:cNvSpPr txBox="1"/>
          <p:nvPr/>
        </p:nvSpPr>
        <p:spPr>
          <a:xfrm>
            <a:off x="6399509" y="115746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1314</Words>
  <Application>Microsoft Office PowerPoint</Application>
  <PresentationFormat>Panorámica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  <vt:lpstr>Source Tree </vt:lpstr>
      <vt:lpstr>Instrucciones básicas de uso</vt:lpstr>
      <vt:lpstr>Clone</vt:lpstr>
      <vt:lpstr>Commit</vt:lpstr>
      <vt:lpstr>Pull y push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31</cp:revision>
  <dcterms:created xsi:type="dcterms:W3CDTF">2015-05-22T20:16:52Z</dcterms:created>
  <dcterms:modified xsi:type="dcterms:W3CDTF">2015-06-17T15:21:41Z</dcterms:modified>
</cp:coreProperties>
</file>