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escuela1\qualtcom\Organizacional\Medicion%20y%20Monitoreo\Concentrado_M&#233;tricas-aammd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escuela1\qualtcom\Organizacional\Medicion%20y%20Monitoreo\Concentrado_M&#233;tricas-aammd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escuela1\qualtcom\Organizacional\Medicion%20y%20Monitoreo\Concentrado_M&#233;tricas-aammd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0</c:v>
                </c:pt>
                <c:pt idx="1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399360"/>
        <c:axId val="139397680"/>
      </c:barChart>
      <c:catAx>
        <c:axId val="139399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39397680"/>
        <c:crosses val="autoZero"/>
        <c:auto val="1"/>
        <c:lblAlgn val="ctr"/>
        <c:lblOffset val="100"/>
        <c:noMultiLvlLbl val="0"/>
      </c:catAx>
      <c:valAx>
        <c:axId val="139397680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139399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1</c:v>
                </c:pt>
                <c:pt idx="1">
                  <c:v>0.17714749382215175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132304"/>
        <c:axId val="183135664"/>
      </c:barChart>
      <c:catAx>
        <c:axId val="183132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3135664"/>
        <c:crosses val="autoZero"/>
        <c:auto val="1"/>
        <c:lblAlgn val="ctr"/>
        <c:lblOffset val="100"/>
        <c:noMultiLvlLbl val="0"/>
      </c:catAx>
      <c:valAx>
        <c:axId val="183135664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3132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140</c:v>
                </c:pt>
                <c:pt idx="1">
                  <c:v>140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25</c:v>
                </c:pt>
                <c:pt idx="3">
                  <c:v>80</c:v>
                </c:pt>
                <c:pt idx="4">
                  <c:v>1</c:v>
                </c:pt>
                <c:pt idx="5">
                  <c:v>2.4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317344"/>
        <c:axId val="189319024"/>
      </c:barChart>
      <c:catAx>
        <c:axId val="189317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9319024"/>
        <c:crosses val="autoZero"/>
        <c:auto val="1"/>
        <c:lblAlgn val="ctr"/>
        <c:lblOffset val="100"/>
        <c:noMultiLvlLbl val="0"/>
      </c:catAx>
      <c:valAx>
        <c:axId val="1893190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9317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0.45175438596491241</c:v>
                </c:pt>
                <c:pt idx="3">
                  <c:v>0.12280701754385981</c:v>
                </c:pt>
                <c:pt idx="4">
                  <c:v>0</c:v>
                </c:pt>
                <c:pt idx="5">
                  <c:v>-0.19999999999999996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310480"/>
        <c:axId val="195307120"/>
      </c:barChart>
      <c:catAx>
        <c:axId val="195310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5307120"/>
        <c:crosses val="autoZero"/>
        <c:auto val="1"/>
        <c:lblAlgn val="ctr"/>
        <c:lblOffset val="100"/>
        <c:noMultiLvlLbl val="0"/>
      </c:catAx>
      <c:valAx>
        <c:axId val="195307120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95310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403280"/>
        <c:axId val="56402512"/>
      </c:barChart>
      <c:catAx>
        <c:axId val="139403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6402512"/>
        <c:crosses val="autoZero"/>
        <c:auto val="1"/>
        <c:lblAlgn val="ctr"/>
        <c:lblOffset val="100"/>
        <c:noMultiLvlLbl val="0"/>
      </c:catAx>
      <c:valAx>
        <c:axId val="5640251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94032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>
        <c:manualLayout>
          <c:xMode val="edge"/>
          <c:yMode val="edge"/>
          <c:x val="0.25600730773379354"/>
          <c:y val="2.2222222222222223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398032"/>
        <c:axId val="141398592"/>
      </c:barChart>
      <c:catAx>
        <c:axId val="1413980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1398592"/>
        <c:crosses val="autoZero"/>
        <c:auto val="1"/>
        <c:lblAlgn val="ctr"/>
        <c:lblOffset val="100"/>
        <c:noMultiLvlLbl val="0"/>
      </c:catAx>
      <c:valAx>
        <c:axId val="14139859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413980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0785606927339215"/>
          <c:y val="0.2031111111111111"/>
          <c:w val="0.78644592502860222"/>
          <c:h val="0.6180293963254592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Productos'!$C$4:$C$6</c:f>
              <c:strCache>
                <c:ptCount val="3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</c:strCache>
            </c:strRef>
          </c:cat>
          <c:val>
            <c:numRef>
              <c:f>'Apego a Productos'!$G$4:$G$6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401392"/>
        <c:axId val="141401952"/>
      </c:barChart>
      <c:catAx>
        <c:axId val="141401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1401952"/>
        <c:crosses val="autoZero"/>
        <c:auto val="1"/>
        <c:lblAlgn val="ctr"/>
        <c:lblOffset val="100"/>
        <c:noMultiLvlLbl val="0"/>
      </c:catAx>
      <c:valAx>
        <c:axId val="14140195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414013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021552"/>
        <c:axId val="142022112"/>
      </c:barChart>
      <c:catAx>
        <c:axId val="142021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2022112"/>
        <c:crosses val="autoZero"/>
        <c:auto val="1"/>
        <c:lblAlgn val="ctr"/>
        <c:lblOffset val="100"/>
        <c:noMultiLvlLbl val="0"/>
      </c:catAx>
      <c:valAx>
        <c:axId val="14202211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420215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Febrero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27/02/2015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Por falta de clientes no es posible generar esta sección , futuramente se generara  tras la adquisición de nuevos clientes.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 los </a:t>
            </a:r>
            <a:r>
              <a:rPr lang="en-US" dirty="0" err="1" smtClean="0"/>
              <a:t>respaldos</a:t>
            </a:r>
            <a:r>
              <a:rPr lang="en-US" dirty="0" smtClean="0"/>
              <a:t> hasta el </a:t>
            </a:r>
            <a:r>
              <a:rPr lang="en-US" dirty="0" err="1" smtClean="0"/>
              <a:t>momento</a:t>
            </a:r>
            <a:r>
              <a:rPr lang="en-US" dirty="0" smtClean="0"/>
              <a:t> son </a:t>
            </a:r>
            <a:r>
              <a:rPr lang="es-MX" dirty="0" smtClean="0"/>
              <a:t>omitidos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cuenta</a:t>
            </a:r>
            <a:r>
              <a:rPr lang="en-US" dirty="0" smtClean="0"/>
              <a:t> con personas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se les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respaldos</a:t>
            </a:r>
            <a:r>
              <a:rPr lang="en-US" dirty="0" smtClean="0"/>
              <a:t> o </a:t>
            </a:r>
            <a:r>
              <a:rPr lang="en-US" dirty="0" err="1" smtClean="0"/>
              <a:t>bien</a:t>
            </a:r>
            <a:r>
              <a:rPr lang="es-MX" dirty="0" smtClean="0"/>
              <a:t> .información que se requiera salvar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50117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09-02-2015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09-02-2015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Fidel Reyna        – </a:t>
            </a:r>
            <a:r>
              <a:rPr lang="es-MX" dirty="0" smtClean="0"/>
              <a:t>Dirección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Samuel Reyna    – </a:t>
            </a:r>
            <a:r>
              <a:rPr lang="es-MX" dirty="0" smtClean="0"/>
              <a:t>Técnico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Mayra Tejeda      – </a:t>
            </a:r>
            <a:r>
              <a:rPr lang="en-US" dirty="0" smtClean="0"/>
              <a:t>Auditor.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Jovanny Zepeda – </a:t>
            </a:r>
            <a:r>
              <a:rPr lang="es-MX" dirty="0"/>
              <a:t>Técnico</a:t>
            </a:r>
            <a:r>
              <a:rPr lang="en-US" dirty="0"/>
              <a:t> de </a:t>
            </a:r>
            <a:r>
              <a:rPr lang="en-US" dirty="0" err="1" smtClean="0"/>
              <a:t>sorporte</a:t>
            </a:r>
            <a:r>
              <a:rPr lang="en-US" dirty="0" smtClean="0"/>
              <a:t> y </a:t>
            </a:r>
            <a:r>
              <a:rPr lang="es-MX" dirty="0" smtClean="0"/>
              <a:t>coordinador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: hasta la </a:t>
            </a:r>
            <a:r>
              <a:rPr lang="en-US" dirty="0" err="1" smtClean="0"/>
              <a:t>fecha</a:t>
            </a:r>
            <a:r>
              <a:rPr lang="en-US" dirty="0" smtClean="0"/>
              <a:t>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s-MX" dirty="0" smtClean="0"/>
              <a:t>recibido</a:t>
            </a: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, motive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s-MX" dirty="0" smtClean="0"/>
              <a:t>sección</a:t>
            </a:r>
            <a:r>
              <a:rPr lang="en-US" dirty="0" smtClean="0"/>
              <a:t> </a:t>
            </a:r>
            <a:r>
              <a:rPr lang="es-MX" dirty="0" smtClean="0"/>
              <a:t>es</a:t>
            </a:r>
            <a:r>
              <a:rPr lang="en-US" dirty="0" smtClean="0"/>
              <a:t> </a:t>
            </a:r>
            <a:r>
              <a:rPr lang="es-MX" dirty="0" smtClean="0"/>
              <a:t>anulada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costos únicamente son enfocados en la planeación ya que para el mes de febrero no existe la manera de reportar gastos en entrega de servicios.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856879"/>
              </p:ext>
            </p:extLst>
          </p:nvPr>
        </p:nvGraphicFramePr>
        <p:xfrm>
          <a:off x="457200" y="929870"/>
          <a:ext cx="4593166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2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865712"/>
              </p:ext>
            </p:extLst>
          </p:nvPr>
        </p:nvGraphicFramePr>
        <p:xfrm>
          <a:off x="457200" y="3717032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683568" y="1416240"/>
            <a:ext cx="80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 falta de clientes no existen horas a registrar en la entrega de servicio.</a:t>
            </a:r>
            <a:endParaRPr lang="es-MX" dirty="0"/>
          </a:p>
        </p:txBody>
      </p:sp>
      <p:graphicFrame>
        <p:nvGraphicFramePr>
          <p:cNvPr id="6" name="2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211760"/>
              </p:ext>
            </p:extLst>
          </p:nvPr>
        </p:nvGraphicFramePr>
        <p:xfrm>
          <a:off x="683568" y="1600200"/>
          <a:ext cx="7848872" cy="274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4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341572"/>
              </p:ext>
            </p:extLst>
          </p:nvPr>
        </p:nvGraphicFramePr>
        <p:xfrm>
          <a:off x="899592" y="4509120"/>
          <a:ext cx="7488832" cy="2339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4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166806"/>
              </p:ext>
            </p:extLst>
          </p:nvPr>
        </p:nvGraphicFramePr>
        <p:xfrm>
          <a:off x="4427984" y="1268760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899592" y="1416240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la aprobación de 2 preguntas en elementos de configuración y 3 en la línea base se obtiene el 100% del total para el mes de febrero , sin embargo dado que cambios aun no se ha generado su evaluación es inexistente.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4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307433"/>
              </p:ext>
            </p:extLst>
          </p:nvPr>
        </p:nvGraphicFramePr>
        <p:xfrm>
          <a:off x="4427984" y="126876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043608" y="1600200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un problema en la notificación de la creación de la línea base se genera un resultado del 75% en el campo , por otra parte control de cambios aun no se genera motivo por el cual se genera omisión de la misma.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8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670084"/>
              </p:ext>
            </p:extLst>
          </p:nvPr>
        </p:nvGraphicFramePr>
        <p:xfrm>
          <a:off x="2339752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474936" y="501317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Dentro de procesos solo se puede evaluar la planeación por falta de clientes mientras que organizacionalmente no existe evaluación alguna.</a:t>
            </a:r>
            <a:endParaRPr lang="es-MX" dirty="0"/>
          </a:p>
        </p:txBody>
      </p:sp>
      <p:graphicFrame>
        <p:nvGraphicFramePr>
          <p:cNvPr id="7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316250"/>
              </p:ext>
            </p:extLst>
          </p:nvPr>
        </p:nvGraphicFramePr>
        <p:xfrm>
          <a:off x="1835696" y="1744343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441</Words>
  <Application>Microsoft Office PowerPoint</Application>
  <PresentationFormat>Presentación en pantalla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19</cp:revision>
  <dcterms:modified xsi:type="dcterms:W3CDTF">2015-06-05T17:17:25Z</dcterms:modified>
</cp:coreProperties>
</file>