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C352C1-F3C9-47E3-B3FE-AB167DC959B1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572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Oranges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46" y="2106825"/>
            <a:ext cx="6823949" cy="4751175"/>
          </a:xfrm>
        </p:spPr>
      </p:pic>
    </p:spTree>
    <p:extLst>
      <p:ext uri="{BB962C8B-B14F-4D97-AF65-F5344CB8AC3E}">
        <p14:creationId xmlns:p14="http://schemas.microsoft.com/office/powerpoint/2010/main" val="4159412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d Apples (~500g)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4750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83" y="1834166"/>
            <a:ext cx="4860561" cy="48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9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345">
            <a:off x="2318064" y="1834166"/>
            <a:ext cx="5946370" cy="4246699"/>
          </a:xfrm>
        </p:spPr>
      </p:pic>
    </p:spTree>
    <p:extLst>
      <p:ext uri="{BB962C8B-B14F-4D97-AF65-F5344CB8AC3E}">
        <p14:creationId xmlns:p14="http://schemas.microsoft.com/office/powerpoint/2010/main" val="315560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Welcome</vt:lpstr>
      <vt:lpstr>Oranges</vt:lpstr>
      <vt:lpstr>Apples</vt:lpstr>
      <vt:lpstr>Grapes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Bojan</dc:creator>
  <cp:lastModifiedBy>Bojan</cp:lastModifiedBy>
  <cp:revision>1</cp:revision>
  <dcterms:created xsi:type="dcterms:W3CDTF">2022-01-11T00:42:45Z</dcterms:created>
  <dcterms:modified xsi:type="dcterms:W3CDTF">2022-01-11T00:48:18Z</dcterms:modified>
</cp:coreProperties>
</file>