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E8C8A4-3ACB-4D8B-8D7E-A4A442CE5776}" v="1" dt="2024-01-04T16:07:32.6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vanovski Viktor" userId="20e7a454bccbadbb" providerId="LiveId" clId="{34E8C8A4-3ACB-4D8B-8D7E-A4A442CE5776}"/>
    <pc:docChg chg="custSel addSld modSld">
      <pc:chgData name="Jovanovski Viktor" userId="20e7a454bccbadbb" providerId="LiveId" clId="{34E8C8A4-3ACB-4D8B-8D7E-A4A442CE5776}" dt="2024-01-04T16:07:50.520" v="19" actId="680"/>
      <pc:docMkLst>
        <pc:docMk/>
      </pc:docMkLst>
      <pc:sldChg chg="modSp new mod">
        <pc:chgData name="Jovanovski Viktor" userId="20e7a454bccbadbb" providerId="LiveId" clId="{34E8C8A4-3ACB-4D8B-8D7E-A4A442CE5776}" dt="2024-01-04T16:03:43.649" v="11" actId="20577"/>
        <pc:sldMkLst>
          <pc:docMk/>
          <pc:sldMk cId="1695066431" sldId="256"/>
        </pc:sldMkLst>
        <pc:spChg chg="mod">
          <ac:chgData name="Jovanovski Viktor" userId="20e7a454bccbadbb" providerId="LiveId" clId="{34E8C8A4-3ACB-4D8B-8D7E-A4A442CE5776}" dt="2024-01-04T16:03:43.649" v="11" actId="20577"/>
          <ac:spMkLst>
            <pc:docMk/>
            <pc:sldMk cId="1695066431" sldId="256"/>
            <ac:spMk id="2" creationId="{B7F521D5-93E7-8FA5-5BCD-0481C99274C8}"/>
          </ac:spMkLst>
        </pc:spChg>
      </pc:sldChg>
      <pc:sldChg chg="addSp delSp modSp new mod">
        <pc:chgData name="Jovanovski Viktor" userId="20e7a454bccbadbb" providerId="LiveId" clId="{34E8C8A4-3ACB-4D8B-8D7E-A4A442CE5776}" dt="2024-01-04T16:07:44.656" v="18" actId="1076"/>
        <pc:sldMkLst>
          <pc:docMk/>
          <pc:sldMk cId="2491181642" sldId="257"/>
        </pc:sldMkLst>
        <pc:spChg chg="del">
          <ac:chgData name="Jovanovski Viktor" userId="20e7a454bccbadbb" providerId="LiveId" clId="{34E8C8A4-3ACB-4D8B-8D7E-A4A442CE5776}" dt="2024-01-04T16:07:39.230" v="17" actId="478"/>
          <ac:spMkLst>
            <pc:docMk/>
            <pc:sldMk cId="2491181642" sldId="257"/>
            <ac:spMk id="2" creationId="{D5A77A13-C97D-C8E0-3780-419F82910948}"/>
          </ac:spMkLst>
        </pc:spChg>
        <pc:spChg chg="del">
          <ac:chgData name="Jovanovski Viktor" userId="20e7a454bccbadbb" providerId="LiveId" clId="{34E8C8A4-3ACB-4D8B-8D7E-A4A442CE5776}" dt="2024-01-04T16:07:32.678" v="13" actId="931"/>
          <ac:spMkLst>
            <pc:docMk/>
            <pc:sldMk cId="2491181642" sldId="257"/>
            <ac:spMk id="3" creationId="{6BCE49AD-52BB-FB21-E32D-EC4A67257DD1}"/>
          </ac:spMkLst>
        </pc:spChg>
        <pc:picChg chg="add mod">
          <ac:chgData name="Jovanovski Viktor" userId="20e7a454bccbadbb" providerId="LiveId" clId="{34E8C8A4-3ACB-4D8B-8D7E-A4A442CE5776}" dt="2024-01-04T16:07:44.656" v="18" actId="1076"/>
          <ac:picMkLst>
            <pc:docMk/>
            <pc:sldMk cId="2491181642" sldId="257"/>
            <ac:picMk id="5" creationId="{BD923269-3C38-E488-95A4-E91CD761AC16}"/>
          </ac:picMkLst>
        </pc:picChg>
      </pc:sldChg>
      <pc:sldChg chg="new">
        <pc:chgData name="Jovanovski Viktor" userId="20e7a454bccbadbb" providerId="LiveId" clId="{34E8C8A4-3ACB-4D8B-8D7E-A4A442CE5776}" dt="2024-01-04T16:07:50.520" v="19" actId="680"/>
        <pc:sldMkLst>
          <pc:docMk/>
          <pc:sldMk cId="2561747689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703D65-E082-FD6E-3CCC-31320AC13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DD69F67-6AB9-1A21-D37E-C5666CDD3C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85759CD-E8BD-59E3-FCD6-611E45ED5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8D37-F6EA-4B11-8418-11BAD674AF9B}" type="datetimeFigureOut">
              <a:rPr lang="hu-HU" smtClean="0"/>
              <a:t>2024. 01. 04.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7E5A6B1-B8D5-2E87-42F0-8ED82E126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0AB3399-463F-DCFA-AA81-6D1CA783B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13BD-D25A-4C6A-B595-7AE1499D79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9069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D0E92A-5330-047F-C063-EC876621E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5B282CA-565C-4933-E0D4-502DC784B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B378E21-3F9D-C239-809E-F9DE196B3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8D37-F6EA-4B11-8418-11BAD674AF9B}" type="datetimeFigureOut">
              <a:rPr lang="hu-HU" smtClean="0"/>
              <a:t>2024. 01. 04.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D76CA19-D534-912B-7409-4549D0690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50309C0-DCCF-C937-1252-CDC602298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13BD-D25A-4C6A-B595-7AE1499D79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3804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F2B0794F-AD48-FA39-7DE1-30EF217B05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BF2D304-D11D-345C-3CF2-84173943C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7EAE560-D2A5-05DE-3361-3A0740BC6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8D37-F6EA-4B11-8418-11BAD674AF9B}" type="datetimeFigureOut">
              <a:rPr lang="hu-HU" smtClean="0"/>
              <a:t>2024. 01. 04.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D782FA2-22BE-7F86-F8C7-7311A6CC9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A1D0140-5614-33AA-A606-C00C6122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13BD-D25A-4C6A-B595-7AE1499D79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1481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9E0AF3-C524-ED50-B25C-B9A7FEFB2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9492CEF-6725-1D1E-4210-380274AC3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4DAB1D2-DB61-6D03-CE98-1A7C977B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8D37-F6EA-4B11-8418-11BAD674AF9B}" type="datetimeFigureOut">
              <a:rPr lang="hu-HU" smtClean="0"/>
              <a:t>2024. 01. 04.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310AFA9-48DF-6174-A342-EBE671B54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DB46F41-0111-5528-B236-9BB6B51ED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13BD-D25A-4C6A-B595-7AE1499D79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2905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ECE4B6-ACA9-02A8-45FA-B21EF3586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AB884F1-EFD4-AC23-05CF-EA0ABF681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D522962-72F7-E4FF-574B-C3E57BB62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8D37-F6EA-4B11-8418-11BAD674AF9B}" type="datetimeFigureOut">
              <a:rPr lang="hu-HU" smtClean="0"/>
              <a:t>2024. 01. 04.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68B3998-EC83-0930-1733-4700DD8F9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A02140A-B933-6517-4B57-EF75AC23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13BD-D25A-4C6A-B595-7AE1499D79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9831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EFC5DB-191D-B820-2229-0548C4AD8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BEEAD41-AD4D-E848-F482-6F710AAD0B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EA6141E-ABC8-03FF-1155-347A6EEE4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33D041F-60E5-18D4-ECF1-CFF373278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8D37-F6EA-4B11-8418-11BAD674AF9B}" type="datetimeFigureOut">
              <a:rPr lang="hu-HU" smtClean="0"/>
              <a:t>2024. 01. 04.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AA91A03-923E-9A11-1474-14394CB82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C9A7743-C4B6-B71E-DE5D-63E409A54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13BD-D25A-4C6A-B595-7AE1499D79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704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E9814E-AF1D-3663-3397-616C97407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761F5D3-6892-5D2C-F759-975BEAB29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70E5FAC-6B31-8C2F-7BDF-47FF0AEF1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E4C80CA-6C82-C747-D9E8-C9C143F1F6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2AF0950C-4BCE-3A19-84D2-C8F14F89F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5DB79309-8BCE-1921-6BE3-42C805E6E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8D37-F6EA-4B11-8418-11BAD674AF9B}" type="datetimeFigureOut">
              <a:rPr lang="hu-HU" smtClean="0"/>
              <a:t>2024. 01. 04.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DA177354-0B2A-979F-EEAC-E9B05B9A5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DDE1595E-EB3F-83D6-95E9-4922795EE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13BD-D25A-4C6A-B595-7AE1499D79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4236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9989EA-A06A-7350-FA2F-9B9069DD5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F7E702BA-BCDE-2EA3-2FF4-317346218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8D37-F6EA-4B11-8418-11BAD674AF9B}" type="datetimeFigureOut">
              <a:rPr lang="hu-HU" smtClean="0"/>
              <a:t>2024. 01. 04.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EAB0A5B-F566-9043-7FAC-6C8A202DB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B32B69A-9EB3-F61A-BC2F-C3F470E8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13BD-D25A-4C6A-B595-7AE1499D79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326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2AD9E9AF-9191-FF63-CF65-F7ACE565F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8D37-F6EA-4B11-8418-11BAD674AF9B}" type="datetimeFigureOut">
              <a:rPr lang="hu-HU" smtClean="0"/>
              <a:t>2024. 01. 04.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4A9AA4CB-AC5D-2E0C-7D10-2FDBD6C9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62ACF43-33F6-8BAA-EED3-5B89BC1C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13BD-D25A-4C6A-B595-7AE1499D79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379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F8E72D-5378-A7E1-B27C-9EFBC2787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92CA51F-0962-2660-C95C-A7FF79CFA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52BB057-0DC0-1032-01F8-52FDA5AEF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F9CDA32-87DE-E503-9C24-70B6B1FEA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8D37-F6EA-4B11-8418-11BAD674AF9B}" type="datetimeFigureOut">
              <a:rPr lang="hu-HU" smtClean="0"/>
              <a:t>2024. 01. 04.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596668C-8FC7-3EC4-76CC-EFABD469C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5F54956-1830-131B-85C5-CEC364BD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13BD-D25A-4C6A-B595-7AE1499D79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22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1758F1-F7EB-AEFB-C467-96EAA9D25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1AAC2B84-F8A5-7260-C179-0F752FD9F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246F57F-D2BE-2360-CC31-D297095F9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E1B2577-4472-7212-6A26-438FACEE9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8D37-F6EA-4B11-8418-11BAD674AF9B}" type="datetimeFigureOut">
              <a:rPr lang="hu-HU" smtClean="0"/>
              <a:t>2024. 01. 04.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5F5704D-AA06-1550-5F21-0FD29B64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2279AA5-2CE1-A3A8-AF1E-220BA3717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13BD-D25A-4C6A-B595-7AE1499D79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526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E736D06D-7241-FD80-FE45-8F75344F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35FB564-41AC-4C40-96D1-044006E4E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005A738-313D-01A0-A5C0-6F732FDDBD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78D37-F6EA-4B11-8418-11BAD674AF9B}" type="datetimeFigureOut">
              <a:rPr lang="hu-HU" smtClean="0"/>
              <a:t>2024. 01. 04.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1D95922-4AFD-BC3D-FCD6-E51BABE69F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D9BBC58-1701-B1B3-DEA5-DEAC21C14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F13BD-D25A-4C6A-B595-7AE1499D79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347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F521D5-93E7-8FA5-5BCD-0481C99274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GAME_NAME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19844E4-54A2-1BA7-8230-5D063BA8C5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5066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 descr="A képen szöveg, diagram, Tervrajz, Betűtípus látható&#10;&#10;Automatikusan generált leírás">
            <a:extLst>
              <a:ext uri="{FF2B5EF4-FFF2-40B4-BE49-F238E27FC236}">
                <a16:creationId xmlns:a16="http://schemas.microsoft.com/office/drawing/2014/main" id="{BD923269-3C38-E488-95A4-E91CD761AC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92" y="1387666"/>
            <a:ext cx="10815015" cy="4082668"/>
          </a:xfrm>
        </p:spPr>
      </p:pic>
    </p:spTree>
    <p:extLst>
      <p:ext uri="{BB962C8B-B14F-4D97-AF65-F5344CB8AC3E}">
        <p14:creationId xmlns:p14="http://schemas.microsoft.com/office/powerpoint/2010/main" val="2491181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9DD0FB-D28D-58F8-F80E-9238E15A9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EF4F979-2276-F97D-CB7F-89C3D4597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1747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</Words>
  <Application>Microsoft Office PowerPoint</Application>
  <PresentationFormat>Szélesvásznú</PresentationFormat>
  <Paragraphs>1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Office-téma</vt:lpstr>
      <vt:lpstr>GAME_NAME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GAME_NAME</dc:title>
  <dc:creator>Jovanovski Viktor</dc:creator>
  <cp:lastModifiedBy>Jovanovski Viktor</cp:lastModifiedBy>
  <cp:revision>1</cp:revision>
  <dcterms:created xsi:type="dcterms:W3CDTF">2024-01-04T16:02:40Z</dcterms:created>
  <dcterms:modified xsi:type="dcterms:W3CDTF">2024-01-04T16:07:55Z</dcterms:modified>
</cp:coreProperties>
</file>