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015D1EC-9173-4E5A-813C-60570F24191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8C8A4-3ACB-4D8B-8D7E-A4A442CE5776}" v="40" dt="2024-01-05T11:58:09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vanovski Viktor" userId="20e7a454bccbadbb" providerId="LiveId" clId="{34E8C8A4-3ACB-4D8B-8D7E-A4A442CE5776}"/>
    <pc:docChg chg="undo custSel addSld delSld modSld modMainMaster addSection delSection modSection">
      <pc:chgData name="Jovanovski Viktor" userId="20e7a454bccbadbb" providerId="LiveId" clId="{34E8C8A4-3ACB-4D8B-8D7E-A4A442CE5776}" dt="2024-01-05T11:58:13.195" v="1138" actId="1076"/>
      <pc:docMkLst>
        <pc:docMk/>
      </pc:docMkLst>
      <pc:sldChg chg="delSp modSp new mod setBg">
        <pc:chgData name="Jovanovski Viktor" userId="20e7a454bccbadbb" providerId="LiveId" clId="{34E8C8A4-3ACB-4D8B-8D7E-A4A442CE5776}" dt="2024-01-05T11:57:56.971" v="1135"/>
        <pc:sldMkLst>
          <pc:docMk/>
          <pc:sldMk cId="1695066431" sldId="256"/>
        </pc:sldMkLst>
        <pc:spChg chg="mod">
          <ac:chgData name="Jovanovski Viktor" userId="20e7a454bccbadbb" providerId="LiveId" clId="{34E8C8A4-3ACB-4D8B-8D7E-A4A442CE5776}" dt="2024-01-05T11:49:06.317" v="993" actId="2711"/>
          <ac:spMkLst>
            <pc:docMk/>
            <pc:sldMk cId="1695066431" sldId="256"/>
            <ac:spMk id="2" creationId="{B7F521D5-93E7-8FA5-5BCD-0481C99274C8}"/>
          </ac:spMkLst>
        </pc:spChg>
        <pc:spChg chg="del">
          <ac:chgData name="Jovanovski Viktor" userId="20e7a454bccbadbb" providerId="LiveId" clId="{34E8C8A4-3ACB-4D8B-8D7E-A4A442CE5776}" dt="2024-01-05T11:00:29.633" v="20" actId="478"/>
          <ac:spMkLst>
            <pc:docMk/>
            <pc:sldMk cId="1695066431" sldId="256"/>
            <ac:spMk id="3" creationId="{619844E4-54A2-1BA7-8230-5D063BA8C53A}"/>
          </ac:spMkLst>
        </pc:spChg>
      </pc:sldChg>
      <pc:sldChg chg="addSp delSp modSp new mod setBg">
        <pc:chgData name="Jovanovski Viktor" userId="20e7a454bccbadbb" providerId="LiveId" clId="{34E8C8A4-3ACB-4D8B-8D7E-A4A442CE5776}" dt="2024-01-05T11:58:13.195" v="1138" actId="1076"/>
        <pc:sldMkLst>
          <pc:docMk/>
          <pc:sldMk cId="2491181642" sldId="257"/>
        </pc:sldMkLst>
        <pc:spChg chg="del">
          <ac:chgData name="Jovanovski Viktor" userId="20e7a454bccbadbb" providerId="LiveId" clId="{34E8C8A4-3ACB-4D8B-8D7E-A4A442CE5776}" dt="2024-01-04T16:07:39.230" v="17" actId="478"/>
          <ac:spMkLst>
            <pc:docMk/>
            <pc:sldMk cId="2491181642" sldId="257"/>
            <ac:spMk id="2" creationId="{D5A77A13-C97D-C8E0-3780-419F82910948}"/>
          </ac:spMkLst>
        </pc:spChg>
        <pc:spChg chg="del">
          <ac:chgData name="Jovanovski Viktor" userId="20e7a454bccbadbb" providerId="LiveId" clId="{34E8C8A4-3ACB-4D8B-8D7E-A4A442CE5776}" dt="2024-01-04T16:07:32.678" v="13" actId="931"/>
          <ac:spMkLst>
            <pc:docMk/>
            <pc:sldMk cId="2491181642" sldId="257"/>
            <ac:spMk id="3" creationId="{6BCE49AD-52BB-FB21-E32D-EC4A67257DD1}"/>
          </ac:spMkLst>
        </pc:spChg>
        <pc:picChg chg="add mod">
          <ac:chgData name="Jovanovski Viktor" userId="20e7a454bccbadbb" providerId="LiveId" clId="{34E8C8A4-3ACB-4D8B-8D7E-A4A442CE5776}" dt="2024-01-05T11:58:13.195" v="1138" actId="1076"/>
          <ac:picMkLst>
            <pc:docMk/>
            <pc:sldMk cId="2491181642" sldId="257"/>
            <ac:picMk id="5" creationId="{BD923269-3C38-E488-95A4-E91CD761AC16}"/>
          </ac:picMkLst>
        </pc:picChg>
      </pc:sldChg>
      <pc:sldChg chg="addSp delSp modSp new mod">
        <pc:chgData name="Jovanovski Viktor" userId="20e7a454bccbadbb" providerId="LiveId" clId="{34E8C8A4-3ACB-4D8B-8D7E-A4A442CE5776}" dt="2024-01-05T11:57:05.332" v="1130" actId="1076"/>
        <pc:sldMkLst>
          <pc:docMk/>
          <pc:sldMk cId="2561747689" sldId="258"/>
        </pc:sldMkLst>
        <pc:spChg chg="mod">
          <ac:chgData name="Jovanovski Viktor" userId="20e7a454bccbadbb" providerId="LiveId" clId="{34E8C8A4-3ACB-4D8B-8D7E-A4A442CE5776}" dt="2024-01-05T11:56:52.708" v="1127" actId="1076"/>
          <ac:spMkLst>
            <pc:docMk/>
            <pc:sldMk cId="2561747689" sldId="258"/>
            <ac:spMk id="2" creationId="{AC9DD0FB-D28D-58F8-F80E-9238E15A9CFD}"/>
          </ac:spMkLst>
        </pc:spChg>
        <pc:spChg chg="del">
          <ac:chgData name="Jovanovski Viktor" userId="20e7a454bccbadbb" providerId="LiveId" clId="{34E8C8A4-3ACB-4D8B-8D7E-A4A442CE5776}" dt="2024-01-05T11:02:20.544" v="80" actId="478"/>
          <ac:spMkLst>
            <pc:docMk/>
            <pc:sldMk cId="2561747689" sldId="258"/>
            <ac:spMk id="3" creationId="{3EF4F979-2276-F97D-CB7F-89C3D45975F8}"/>
          </ac:spMkLst>
        </pc:spChg>
        <pc:spChg chg="add mod">
          <ac:chgData name="Jovanovski Viktor" userId="20e7a454bccbadbb" providerId="LiveId" clId="{34E8C8A4-3ACB-4D8B-8D7E-A4A442CE5776}" dt="2024-01-05T11:23:08.684" v="531" actId="1076"/>
          <ac:spMkLst>
            <pc:docMk/>
            <pc:sldMk cId="2561747689" sldId="258"/>
            <ac:spMk id="40" creationId="{CE3DCBF7-B56A-0E45-148A-77036C92EAB0}"/>
          </ac:spMkLst>
        </pc:spChg>
        <pc:spChg chg="add mod">
          <ac:chgData name="Jovanovski Viktor" userId="20e7a454bccbadbb" providerId="LiveId" clId="{34E8C8A4-3ACB-4D8B-8D7E-A4A442CE5776}" dt="2024-01-05T11:57:01.988" v="1129" actId="1076"/>
          <ac:spMkLst>
            <pc:docMk/>
            <pc:sldMk cId="2561747689" sldId="258"/>
            <ac:spMk id="41" creationId="{359FC344-6203-ECE6-4F35-DA3D0994C911}"/>
          </ac:spMkLst>
        </pc:spChg>
        <pc:spChg chg="add del mod">
          <ac:chgData name="Jovanovski Viktor" userId="20e7a454bccbadbb" providerId="LiveId" clId="{34E8C8A4-3ACB-4D8B-8D7E-A4A442CE5776}" dt="2024-01-05T11:26:01.053" v="614" actId="21"/>
          <ac:spMkLst>
            <pc:docMk/>
            <pc:sldMk cId="2561747689" sldId="258"/>
            <ac:spMk id="42" creationId="{B276E1BF-95C1-FB1A-18E0-F3D7D20CB86B}"/>
          </ac:spMkLst>
        </pc:spChg>
        <pc:spChg chg="add del mod">
          <ac:chgData name="Jovanovski Viktor" userId="20e7a454bccbadbb" providerId="LiveId" clId="{34E8C8A4-3ACB-4D8B-8D7E-A4A442CE5776}" dt="2024-01-05T11:10:43.110" v="335"/>
          <ac:spMkLst>
            <pc:docMk/>
            <pc:sldMk cId="2561747689" sldId="258"/>
            <ac:spMk id="43" creationId="{0C574591-8876-4FFB-4B85-22981E54C2BB}"/>
          </ac:spMkLst>
        </pc:spChg>
        <pc:spChg chg="add mod">
          <ac:chgData name="Jovanovski Viktor" userId="20e7a454bccbadbb" providerId="LiveId" clId="{34E8C8A4-3ACB-4D8B-8D7E-A4A442CE5776}" dt="2024-01-05T11:57:05.332" v="1130" actId="1076"/>
          <ac:spMkLst>
            <pc:docMk/>
            <pc:sldMk cId="2561747689" sldId="258"/>
            <ac:spMk id="44" creationId="{E167084E-C223-63D8-7805-1168F4D995D0}"/>
          </ac:spMkLst>
        </pc:spChg>
        <pc:spChg chg="add del mod">
          <ac:chgData name="Jovanovski Viktor" userId="20e7a454bccbadbb" providerId="LiveId" clId="{34E8C8A4-3ACB-4D8B-8D7E-A4A442CE5776}" dt="2024-01-05T11:11:51.167" v="344"/>
          <ac:spMkLst>
            <pc:docMk/>
            <pc:sldMk cId="2561747689" sldId="258"/>
            <ac:spMk id="45" creationId="{6B70B06E-15CF-C0AC-F052-C1AE2D246089}"/>
          </ac:spMkLst>
        </pc:spChg>
        <pc:spChg chg="add mod">
          <ac:chgData name="Jovanovski Viktor" userId="20e7a454bccbadbb" providerId="LiveId" clId="{34E8C8A4-3ACB-4D8B-8D7E-A4A442CE5776}" dt="2024-01-05T11:23:12.171" v="532" actId="1076"/>
          <ac:spMkLst>
            <pc:docMk/>
            <pc:sldMk cId="2561747689" sldId="258"/>
            <ac:spMk id="46" creationId="{3935C6E3-CBBC-0ED0-906E-940C9D37C572}"/>
          </ac:spMkLst>
        </pc:spChg>
        <pc:spChg chg="add mod">
          <ac:chgData name="Jovanovski Viktor" userId="20e7a454bccbadbb" providerId="LiveId" clId="{34E8C8A4-3ACB-4D8B-8D7E-A4A442CE5776}" dt="2024-01-05T11:56:48.140" v="1126" actId="1076"/>
          <ac:spMkLst>
            <pc:docMk/>
            <pc:sldMk cId="2561747689" sldId="258"/>
            <ac:spMk id="49" creationId="{3EB23AC5-88E7-36EA-BA7B-DE4973D12155}"/>
          </ac:spMkLst>
        </pc:spChg>
        <pc:spChg chg="add mod">
          <ac:chgData name="Jovanovski Viktor" userId="20e7a454bccbadbb" providerId="LiveId" clId="{34E8C8A4-3ACB-4D8B-8D7E-A4A442CE5776}" dt="2024-01-05T11:56:44.396" v="1125" actId="1076"/>
          <ac:spMkLst>
            <pc:docMk/>
            <pc:sldMk cId="2561747689" sldId="258"/>
            <ac:spMk id="50" creationId="{B10B01AE-C0A0-B0C6-D35C-71DF3F0B86E8}"/>
          </ac:spMkLst>
        </pc:spChg>
        <pc:picChg chg="add del mod">
          <ac:chgData name="Jovanovski Viktor" userId="20e7a454bccbadbb" providerId="LiveId" clId="{34E8C8A4-3ACB-4D8B-8D7E-A4A442CE5776}" dt="2024-01-05T11:05:00.095" v="153" actId="478"/>
          <ac:picMkLst>
            <pc:docMk/>
            <pc:sldMk cId="2561747689" sldId="258"/>
            <ac:picMk id="5" creationId="{F97ADF73-F874-16A9-AE1D-BC53803507CE}"/>
          </ac:picMkLst>
        </pc:picChg>
        <pc:picChg chg="add del mod">
          <ac:chgData name="Jovanovski Viktor" userId="20e7a454bccbadbb" providerId="LiveId" clId="{34E8C8A4-3ACB-4D8B-8D7E-A4A442CE5776}" dt="2024-01-05T11:04:50.400" v="145" actId="478"/>
          <ac:picMkLst>
            <pc:docMk/>
            <pc:sldMk cId="2561747689" sldId="258"/>
            <ac:picMk id="7" creationId="{A4072F6D-725C-D99F-0A8B-6D222CD7AC3F}"/>
          </ac:picMkLst>
        </pc:picChg>
        <pc:picChg chg="add del mod">
          <ac:chgData name="Jovanovski Viktor" userId="20e7a454bccbadbb" providerId="LiveId" clId="{34E8C8A4-3ACB-4D8B-8D7E-A4A442CE5776}" dt="2024-01-05T11:05:00.545" v="154" actId="478"/>
          <ac:picMkLst>
            <pc:docMk/>
            <pc:sldMk cId="2561747689" sldId="258"/>
            <ac:picMk id="9" creationId="{1E0225B7-EF27-036E-D7C9-89DE71C4B183}"/>
          </ac:picMkLst>
        </pc:picChg>
        <pc:picChg chg="add del mod">
          <ac:chgData name="Jovanovski Viktor" userId="20e7a454bccbadbb" providerId="LiveId" clId="{34E8C8A4-3ACB-4D8B-8D7E-A4A442CE5776}" dt="2024-01-05T11:04:58.358" v="150" actId="478"/>
          <ac:picMkLst>
            <pc:docMk/>
            <pc:sldMk cId="2561747689" sldId="258"/>
            <ac:picMk id="11" creationId="{042510AB-840E-3435-A064-D202C330839E}"/>
          </ac:picMkLst>
        </pc:picChg>
        <pc:picChg chg="add del mod">
          <ac:chgData name="Jovanovski Viktor" userId="20e7a454bccbadbb" providerId="LiveId" clId="{34E8C8A4-3ACB-4D8B-8D7E-A4A442CE5776}" dt="2024-01-05T11:03:32.942" v="98" actId="478"/>
          <ac:picMkLst>
            <pc:docMk/>
            <pc:sldMk cId="2561747689" sldId="258"/>
            <ac:picMk id="13" creationId="{764684C3-5246-9EEE-FECA-44652DCB030E}"/>
          </ac:picMkLst>
        </pc:picChg>
        <pc:picChg chg="add del mod">
          <ac:chgData name="Jovanovski Viktor" userId="20e7a454bccbadbb" providerId="LiveId" clId="{34E8C8A4-3ACB-4D8B-8D7E-A4A442CE5776}" dt="2024-01-05T11:04:59.757" v="152" actId="478"/>
          <ac:picMkLst>
            <pc:docMk/>
            <pc:sldMk cId="2561747689" sldId="258"/>
            <ac:picMk id="15" creationId="{F2406B73-131E-4940-3A1B-0F301A255D4E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17" creationId="{DABE4F2E-21F9-F207-98FD-4FDCFC2407A1}"/>
          </ac:picMkLst>
        </pc:picChg>
        <pc:picChg chg="add del mod">
          <ac:chgData name="Jovanovski Viktor" userId="20e7a454bccbadbb" providerId="LiveId" clId="{34E8C8A4-3ACB-4D8B-8D7E-A4A442CE5776}" dt="2024-01-05T11:04:59.253" v="151" actId="478"/>
          <ac:picMkLst>
            <pc:docMk/>
            <pc:sldMk cId="2561747689" sldId="258"/>
            <ac:picMk id="19" creationId="{B512CAB7-8DB2-2B41-DFF2-EF457E87A5E8}"/>
          </ac:picMkLst>
        </pc:picChg>
        <pc:picChg chg="add del mod">
          <ac:chgData name="Jovanovski Viktor" userId="20e7a454bccbadbb" providerId="LiveId" clId="{34E8C8A4-3ACB-4D8B-8D7E-A4A442CE5776}" dt="2024-01-05T11:04:44.037" v="141" actId="478"/>
          <ac:picMkLst>
            <pc:docMk/>
            <pc:sldMk cId="2561747689" sldId="258"/>
            <ac:picMk id="21" creationId="{DCF36A5C-425D-C38F-16B4-23710FB008B3}"/>
          </ac:picMkLst>
        </pc:picChg>
        <pc:picChg chg="add del mod">
          <ac:chgData name="Jovanovski Viktor" userId="20e7a454bccbadbb" providerId="LiveId" clId="{34E8C8A4-3ACB-4D8B-8D7E-A4A442CE5776}" dt="2024-01-05T11:04:44.037" v="141" actId="478"/>
          <ac:picMkLst>
            <pc:docMk/>
            <pc:sldMk cId="2561747689" sldId="258"/>
            <ac:picMk id="23" creationId="{5F590C8B-3A78-8189-ED52-5F4339FD8211}"/>
          </ac:picMkLst>
        </pc:picChg>
        <pc:picChg chg="add del mod">
          <ac:chgData name="Jovanovski Viktor" userId="20e7a454bccbadbb" providerId="LiveId" clId="{34E8C8A4-3ACB-4D8B-8D7E-A4A442CE5776}" dt="2024-01-05T11:03:50.312" v="120" actId="478"/>
          <ac:picMkLst>
            <pc:docMk/>
            <pc:sldMk cId="2561747689" sldId="258"/>
            <ac:picMk id="25" creationId="{D0F1BD6F-58B2-7134-F7C0-A7654251BE6A}"/>
          </ac:picMkLst>
        </pc:picChg>
        <pc:picChg chg="add del mod">
          <ac:chgData name="Jovanovski Viktor" userId="20e7a454bccbadbb" providerId="LiveId" clId="{34E8C8A4-3ACB-4D8B-8D7E-A4A442CE5776}" dt="2024-01-05T11:04:56.867" v="149" actId="478"/>
          <ac:picMkLst>
            <pc:docMk/>
            <pc:sldMk cId="2561747689" sldId="258"/>
            <ac:picMk id="26" creationId="{D2A7D4F4-B3B1-69B6-995E-95E288190D5C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27" creationId="{63065B5E-E2A5-9600-4D6A-7F57F058C538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28" creationId="{61650CC8-A286-AFB2-B237-3A97631A1DAD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29" creationId="{55511FD6-BD59-88B9-9BF7-64273FC2691B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30" creationId="{3A2DE061-9843-CABF-8DB1-9D4F38EE9E3B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31" creationId="{543D1F26-1173-2B41-323A-F171054A7B47}"/>
          </ac:picMkLst>
        </pc:picChg>
        <pc:picChg chg="add mod">
          <ac:chgData name="Jovanovski Viktor" userId="20e7a454bccbadbb" providerId="LiveId" clId="{34E8C8A4-3ACB-4D8B-8D7E-A4A442CE5776}" dt="2024-01-05T11:56:38.772" v="1124" actId="1076"/>
          <ac:picMkLst>
            <pc:docMk/>
            <pc:sldMk cId="2561747689" sldId="258"/>
            <ac:picMk id="33" creationId="{1C822373-C506-3A9A-FFE8-FED598F4CBC4}"/>
          </ac:picMkLst>
        </pc:picChg>
        <pc:picChg chg="add del mod">
          <ac:chgData name="Jovanovski Viktor" userId="20e7a454bccbadbb" providerId="LiveId" clId="{34E8C8A4-3ACB-4D8B-8D7E-A4A442CE5776}" dt="2024-01-05T11:30:26.808" v="691" actId="21"/>
          <ac:picMkLst>
            <pc:docMk/>
            <pc:sldMk cId="2561747689" sldId="258"/>
            <ac:picMk id="35" creationId="{3283DB59-C83B-7688-3CC0-B8A798E05FC7}"/>
          </ac:picMkLst>
        </pc:picChg>
        <pc:picChg chg="add del mod">
          <ac:chgData name="Jovanovski Viktor" userId="20e7a454bccbadbb" providerId="LiveId" clId="{34E8C8A4-3ACB-4D8B-8D7E-A4A442CE5776}" dt="2024-01-05T11:26:01.053" v="614" actId="21"/>
          <ac:picMkLst>
            <pc:docMk/>
            <pc:sldMk cId="2561747689" sldId="258"/>
            <ac:picMk id="37" creationId="{02A1F26F-EA9D-50DB-5F5A-EAF2BF56E131}"/>
          </ac:picMkLst>
        </pc:picChg>
        <pc:picChg chg="add del mod">
          <ac:chgData name="Jovanovski Viktor" userId="20e7a454bccbadbb" providerId="LiveId" clId="{34E8C8A4-3ACB-4D8B-8D7E-A4A442CE5776}" dt="2024-01-05T11:26:01.053" v="614" actId="21"/>
          <ac:picMkLst>
            <pc:docMk/>
            <pc:sldMk cId="2561747689" sldId="258"/>
            <ac:picMk id="39" creationId="{43066CCE-144F-2FA7-EC82-17D36CBD2B05}"/>
          </ac:picMkLst>
        </pc:picChg>
        <pc:picChg chg="add mod">
          <ac:chgData name="Jovanovski Viktor" userId="20e7a454bccbadbb" providerId="LiveId" clId="{34E8C8A4-3ACB-4D8B-8D7E-A4A442CE5776}" dt="2024-01-05T11:56:33.661" v="1122" actId="1076"/>
          <ac:picMkLst>
            <pc:docMk/>
            <pc:sldMk cId="2561747689" sldId="258"/>
            <ac:picMk id="48" creationId="{8A4F62F9-788D-360E-4944-38215F189DAE}"/>
          </ac:picMkLst>
        </pc:picChg>
        <pc:picChg chg="add mod">
          <ac:chgData name="Jovanovski Viktor" userId="20e7a454bccbadbb" providerId="LiveId" clId="{34E8C8A4-3ACB-4D8B-8D7E-A4A442CE5776}" dt="2024-01-05T11:56:35.581" v="1123" actId="1076"/>
          <ac:picMkLst>
            <pc:docMk/>
            <pc:sldMk cId="2561747689" sldId="258"/>
            <ac:picMk id="52" creationId="{883E9729-0E6B-E4C5-A9DB-D8E9381A4683}"/>
          </ac:picMkLst>
        </pc:picChg>
      </pc:sldChg>
      <pc:sldChg chg="addSp delSp modSp new del mod">
        <pc:chgData name="Jovanovski Viktor" userId="20e7a454bccbadbb" providerId="LiveId" clId="{34E8C8A4-3ACB-4D8B-8D7E-A4A442CE5776}" dt="2024-01-05T11:19:42.634" v="517" actId="47"/>
        <pc:sldMkLst>
          <pc:docMk/>
          <pc:sldMk cId="3640010318" sldId="259"/>
        </pc:sldMkLst>
        <pc:spChg chg="mod">
          <ac:chgData name="Jovanovski Viktor" userId="20e7a454bccbadbb" providerId="LiveId" clId="{34E8C8A4-3ACB-4D8B-8D7E-A4A442CE5776}" dt="2024-01-05T11:12:39.533" v="359" actId="1076"/>
          <ac:spMkLst>
            <pc:docMk/>
            <pc:sldMk cId="3640010318" sldId="259"/>
            <ac:spMk id="2" creationId="{3B7D62FB-EFE2-346A-75A0-550C28C8C7F3}"/>
          </ac:spMkLst>
        </pc:spChg>
        <pc:spChg chg="mod">
          <ac:chgData name="Jovanovski Viktor" userId="20e7a454bccbadbb" providerId="LiveId" clId="{34E8C8A4-3ACB-4D8B-8D7E-A4A442CE5776}" dt="2024-01-05T11:14:21.500" v="485" actId="1076"/>
          <ac:spMkLst>
            <pc:docMk/>
            <pc:sldMk cId="3640010318" sldId="259"/>
            <ac:spMk id="3" creationId="{198EBBDC-B0B5-38B3-8EAA-84EE316BE40C}"/>
          </ac:spMkLst>
        </pc:spChg>
        <pc:picChg chg="add del mod">
          <ac:chgData name="Jovanovski Viktor" userId="20e7a454bccbadbb" providerId="LiveId" clId="{34E8C8A4-3ACB-4D8B-8D7E-A4A442CE5776}" dt="2024-01-05T11:18:58.660" v="516" actId="478"/>
          <ac:picMkLst>
            <pc:docMk/>
            <pc:sldMk cId="3640010318" sldId="259"/>
            <ac:picMk id="5" creationId="{BCCA7C91-7107-8BD9-655C-D1B9079859C2}"/>
          </ac:picMkLst>
        </pc:picChg>
      </pc:sldChg>
      <pc:sldChg chg="addSp delSp modSp new mod">
        <pc:chgData name="Jovanovski Viktor" userId="20e7a454bccbadbb" providerId="LiveId" clId="{34E8C8A4-3ACB-4D8B-8D7E-A4A442CE5776}" dt="2024-01-05T11:37:50.397" v="961" actId="1076"/>
        <pc:sldMkLst>
          <pc:docMk/>
          <pc:sldMk cId="4165527075" sldId="259"/>
        </pc:sldMkLst>
        <pc:spChg chg="del">
          <ac:chgData name="Jovanovski Viktor" userId="20e7a454bccbadbb" providerId="LiveId" clId="{34E8C8A4-3ACB-4D8B-8D7E-A4A442CE5776}" dt="2024-01-05T11:26:10.359" v="618" actId="478"/>
          <ac:spMkLst>
            <pc:docMk/>
            <pc:sldMk cId="4165527075" sldId="259"/>
            <ac:spMk id="2" creationId="{413B8296-0B3A-F78F-AD8F-EC4CB14050EA}"/>
          </ac:spMkLst>
        </pc:spChg>
        <pc:spChg chg="del">
          <ac:chgData name="Jovanovski Viktor" userId="20e7a454bccbadbb" providerId="LiveId" clId="{34E8C8A4-3ACB-4D8B-8D7E-A4A442CE5776}" dt="2024-01-05T11:26:05.559" v="616" actId="478"/>
          <ac:spMkLst>
            <pc:docMk/>
            <pc:sldMk cId="4165527075" sldId="259"/>
            <ac:spMk id="3" creationId="{58311A09-F8FD-DCB5-B765-6CE6F45190EC}"/>
          </ac:spMkLst>
        </pc:spChg>
        <pc:spChg chg="add mod">
          <ac:chgData name="Jovanovski Viktor" userId="20e7a454bccbadbb" providerId="LiveId" clId="{34E8C8A4-3ACB-4D8B-8D7E-A4A442CE5776}" dt="2024-01-05T11:26:39.008" v="633" actId="1076"/>
          <ac:spMkLst>
            <pc:docMk/>
            <pc:sldMk cId="4165527075" sldId="259"/>
            <ac:spMk id="6" creationId="{F328BDA7-6DAC-BB2C-88EA-3883C57EC408}"/>
          </ac:spMkLst>
        </pc:spChg>
        <pc:spChg chg="add del mod">
          <ac:chgData name="Jovanovski Viktor" userId="20e7a454bccbadbb" providerId="LiveId" clId="{34E8C8A4-3ACB-4D8B-8D7E-A4A442CE5776}" dt="2024-01-05T11:36:26.125" v="919" actId="478"/>
          <ac:spMkLst>
            <pc:docMk/>
            <pc:sldMk cId="4165527075" sldId="259"/>
            <ac:spMk id="8" creationId="{F6FA3AAA-52E3-2387-C79E-560654658BA6}"/>
          </ac:spMkLst>
        </pc:spChg>
        <pc:spChg chg="add mod">
          <ac:chgData name="Jovanovski Viktor" userId="20e7a454bccbadbb" providerId="LiveId" clId="{34E8C8A4-3ACB-4D8B-8D7E-A4A442CE5776}" dt="2024-01-05T11:37:18.311" v="940" actId="20577"/>
          <ac:spMkLst>
            <pc:docMk/>
            <pc:sldMk cId="4165527075" sldId="259"/>
            <ac:spMk id="9" creationId="{94C07E4B-9D0F-F291-CAA0-E89846DBF051}"/>
          </ac:spMkLst>
        </pc:spChg>
        <pc:spChg chg="add mod">
          <ac:chgData name="Jovanovski Viktor" userId="20e7a454bccbadbb" providerId="LiveId" clId="{34E8C8A4-3ACB-4D8B-8D7E-A4A442CE5776}" dt="2024-01-05T11:37:50.397" v="961" actId="1076"/>
          <ac:spMkLst>
            <pc:docMk/>
            <pc:sldMk cId="4165527075" sldId="259"/>
            <ac:spMk id="10" creationId="{C0AB5C3F-DD1B-843F-CD6A-956639838D4B}"/>
          </ac:spMkLst>
        </pc:spChg>
        <pc:spChg chg="add mod">
          <ac:chgData name="Jovanovski Viktor" userId="20e7a454bccbadbb" providerId="LiveId" clId="{34E8C8A4-3ACB-4D8B-8D7E-A4A442CE5776}" dt="2024-01-05T11:37:32.629" v="959" actId="20577"/>
          <ac:spMkLst>
            <pc:docMk/>
            <pc:sldMk cId="4165527075" sldId="259"/>
            <ac:spMk id="11" creationId="{2AC36B0C-6C53-1A85-DAD5-9C71E8AFAD99}"/>
          </ac:spMkLst>
        </pc:spChg>
        <pc:picChg chg="add mod">
          <ac:chgData name="Jovanovski Viktor" userId="20e7a454bccbadbb" providerId="LiveId" clId="{34E8C8A4-3ACB-4D8B-8D7E-A4A442CE5776}" dt="2024-01-05T11:31:57.484" v="728" actId="1076"/>
          <ac:picMkLst>
            <pc:docMk/>
            <pc:sldMk cId="4165527075" sldId="259"/>
            <ac:picMk id="4" creationId="{26B0F992-CD0B-E5F2-AD23-F01EC4E3FE23}"/>
          </ac:picMkLst>
        </pc:picChg>
        <pc:picChg chg="add mod">
          <ac:chgData name="Jovanovski Viktor" userId="20e7a454bccbadbb" providerId="LiveId" clId="{34E8C8A4-3ACB-4D8B-8D7E-A4A442CE5776}" dt="2024-01-05T11:31:59.835" v="729" actId="1076"/>
          <ac:picMkLst>
            <pc:docMk/>
            <pc:sldMk cId="4165527075" sldId="259"/>
            <ac:picMk id="5" creationId="{8A3D5435-3821-E117-B723-D8B8C663DC63}"/>
          </ac:picMkLst>
        </pc:picChg>
        <pc:picChg chg="add mod">
          <ac:chgData name="Jovanovski Viktor" userId="20e7a454bccbadbb" providerId="LiveId" clId="{34E8C8A4-3ACB-4D8B-8D7E-A4A442CE5776}" dt="2024-01-05T11:31:56.323" v="727" actId="1076"/>
          <ac:picMkLst>
            <pc:docMk/>
            <pc:sldMk cId="4165527075" sldId="259"/>
            <ac:picMk id="7" creationId="{F065CC9D-E979-1496-3857-C28289476C1E}"/>
          </ac:picMkLst>
        </pc:picChg>
      </pc:sldChg>
      <pc:sldChg chg="addSp modSp new mod">
        <pc:chgData name="Jovanovski Viktor" userId="20e7a454bccbadbb" providerId="LiveId" clId="{34E8C8A4-3ACB-4D8B-8D7E-A4A442CE5776}" dt="2024-01-05T11:54:59.390" v="1121" actId="1076"/>
        <pc:sldMkLst>
          <pc:docMk/>
          <pc:sldMk cId="3121605565" sldId="260"/>
        </pc:sldMkLst>
        <pc:spChg chg="mod">
          <ac:chgData name="Jovanovski Viktor" userId="20e7a454bccbadbb" providerId="LiveId" clId="{34E8C8A4-3ACB-4D8B-8D7E-A4A442CE5776}" dt="2024-01-05T11:34:27.844" v="744" actId="20577"/>
          <ac:spMkLst>
            <pc:docMk/>
            <pc:sldMk cId="3121605565" sldId="260"/>
            <ac:spMk id="2" creationId="{CE0014DE-F40B-C89E-D697-6485D142A500}"/>
          </ac:spMkLst>
        </pc:spChg>
        <pc:spChg chg="mod">
          <ac:chgData name="Jovanovski Viktor" userId="20e7a454bccbadbb" providerId="LiveId" clId="{34E8C8A4-3ACB-4D8B-8D7E-A4A442CE5776}" dt="2024-01-05T11:54:04.301" v="1079" actId="27636"/>
          <ac:spMkLst>
            <pc:docMk/>
            <pc:sldMk cId="3121605565" sldId="260"/>
            <ac:spMk id="3" creationId="{B0510014-3F59-AE68-A8DB-AEAA333623E5}"/>
          </ac:spMkLst>
        </pc:spChg>
        <pc:spChg chg="add mod">
          <ac:chgData name="Jovanovski Viktor" userId="20e7a454bccbadbb" providerId="LiveId" clId="{34E8C8A4-3ACB-4D8B-8D7E-A4A442CE5776}" dt="2024-01-05T11:54:59.390" v="1121" actId="1076"/>
          <ac:spMkLst>
            <pc:docMk/>
            <pc:sldMk cId="3121605565" sldId="260"/>
            <ac:spMk id="4" creationId="{AFDE22B7-E1D8-44C2-AEB1-F6F80B88A264}"/>
          </ac:spMkLst>
        </pc:spChg>
      </pc:sldChg>
      <pc:sldMasterChg chg="setBg modSldLayout">
        <pc:chgData name="Jovanovski Viktor" userId="20e7a454bccbadbb" providerId="LiveId" clId="{34E8C8A4-3ACB-4D8B-8D7E-A4A442CE5776}" dt="2024-01-05T11:57:56.971" v="1135"/>
        <pc:sldMasterMkLst>
          <pc:docMk/>
          <pc:sldMasterMk cId="643476633" sldId="2147483648"/>
        </pc:sldMasterMkLst>
        <pc:sldLayoutChg chg="setBg">
          <pc:chgData name="Jovanovski Viktor" userId="20e7a454bccbadbb" providerId="LiveId" clId="{34E8C8A4-3ACB-4D8B-8D7E-A4A442CE5776}" dt="2024-01-05T11:57:56.971" v="1135"/>
          <pc:sldLayoutMkLst>
            <pc:docMk/>
            <pc:sldMasterMk cId="643476633" sldId="2147483648"/>
            <pc:sldLayoutMk cId="2979069361" sldId="2147483649"/>
          </pc:sldLayoutMkLst>
        </pc:sldLayoutChg>
        <pc:sldLayoutChg chg="setBg">
          <pc:chgData name="Jovanovski Viktor" userId="20e7a454bccbadbb" providerId="LiveId" clId="{34E8C8A4-3ACB-4D8B-8D7E-A4A442CE5776}" dt="2024-01-05T11:57:56.971" v="1135"/>
          <pc:sldLayoutMkLst>
            <pc:docMk/>
            <pc:sldMasterMk cId="643476633" sldId="2147483648"/>
            <pc:sldLayoutMk cId="3412905981" sldId="2147483650"/>
          </pc:sldLayoutMkLst>
        </pc:sldLayoutChg>
        <pc:sldLayoutChg chg="setBg">
          <pc:chgData name="Jovanovski Viktor" userId="20e7a454bccbadbb" providerId="LiveId" clId="{34E8C8A4-3ACB-4D8B-8D7E-A4A442CE5776}" dt="2024-01-05T11:57:56.971" v="1135"/>
          <pc:sldLayoutMkLst>
            <pc:docMk/>
            <pc:sldMasterMk cId="643476633" sldId="2147483648"/>
            <pc:sldLayoutMk cId="3079831969" sldId="2147483651"/>
          </pc:sldLayoutMkLst>
        </pc:sldLayoutChg>
        <pc:sldLayoutChg chg="setBg">
          <pc:chgData name="Jovanovski Viktor" userId="20e7a454bccbadbb" providerId="LiveId" clId="{34E8C8A4-3ACB-4D8B-8D7E-A4A442CE5776}" dt="2024-01-05T11:57:56.971" v="1135"/>
          <pc:sldLayoutMkLst>
            <pc:docMk/>
            <pc:sldMasterMk cId="643476633" sldId="2147483648"/>
            <pc:sldLayoutMk cId="3437043353" sldId="2147483652"/>
          </pc:sldLayoutMkLst>
        </pc:sldLayoutChg>
        <pc:sldLayoutChg chg="setBg">
          <pc:chgData name="Jovanovski Viktor" userId="20e7a454bccbadbb" providerId="LiveId" clId="{34E8C8A4-3ACB-4D8B-8D7E-A4A442CE5776}" dt="2024-01-05T11:57:56.971" v="1135"/>
          <pc:sldLayoutMkLst>
            <pc:docMk/>
            <pc:sldMasterMk cId="643476633" sldId="2147483648"/>
            <pc:sldLayoutMk cId="2374236310" sldId="2147483653"/>
          </pc:sldLayoutMkLst>
        </pc:sldLayoutChg>
        <pc:sldLayoutChg chg="setBg">
          <pc:chgData name="Jovanovski Viktor" userId="20e7a454bccbadbb" providerId="LiveId" clId="{34E8C8A4-3ACB-4D8B-8D7E-A4A442CE5776}" dt="2024-01-05T11:57:56.971" v="1135"/>
          <pc:sldLayoutMkLst>
            <pc:docMk/>
            <pc:sldMasterMk cId="643476633" sldId="2147483648"/>
            <pc:sldLayoutMk cId="2273260390" sldId="2147483654"/>
          </pc:sldLayoutMkLst>
        </pc:sldLayoutChg>
        <pc:sldLayoutChg chg="setBg">
          <pc:chgData name="Jovanovski Viktor" userId="20e7a454bccbadbb" providerId="LiveId" clId="{34E8C8A4-3ACB-4D8B-8D7E-A4A442CE5776}" dt="2024-01-05T11:57:56.971" v="1135"/>
          <pc:sldLayoutMkLst>
            <pc:docMk/>
            <pc:sldMasterMk cId="643476633" sldId="2147483648"/>
            <pc:sldLayoutMk cId="3343799004" sldId="2147483655"/>
          </pc:sldLayoutMkLst>
        </pc:sldLayoutChg>
        <pc:sldLayoutChg chg="setBg">
          <pc:chgData name="Jovanovski Viktor" userId="20e7a454bccbadbb" providerId="LiveId" clId="{34E8C8A4-3ACB-4D8B-8D7E-A4A442CE5776}" dt="2024-01-05T11:57:56.971" v="1135"/>
          <pc:sldLayoutMkLst>
            <pc:docMk/>
            <pc:sldMasterMk cId="643476633" sldId="2147483648"/>
            <pc:sldLayoutMk cId="100223010" sldId="2147483656"/>
          </pc:sldLayoutMkLst>
        </pc:sldLayoutChg>
        <pc:sldLayoutChg chg="setBg">
          <pc:chgData name="Jovanovski Viktor" userId="20e7a454bccbadbb" providerId="LiveId" clId="{34E8C8A4-3ACB-4D8B-8D7E-A4A442CE5776}" dt="2024-01-05T11:57:56.971" v="1135"/>
          <pc:sldLayoutMkLst>
            <pc:docMk/>
            <pc:sldMasterMk cId="643476633" sldId="2147483648"/>
            <pc:sldLayoutMk cId="3615268161" sldId="2147483657"/>
          </pc:sldLayoutMkLst>
        </pc:sldLayoutChg>
        <pc:sldLayoutChg chg="setBg">
          <pc:chgData name="Jovanovski Viktor" userId="20e7a454bccbadbb" providerId="LiveId" clId="{34E8C8A4-3ACB-4D8B-8D7E-A4A442CE5776}" dt="2024-01-05T11:57:56.971" v="1135"/>
          <pc:sldLayoutMkLst>
            <pc:docMk/>
            <pc:sldMasterMk cId="643476633" sldId="2147483648"/>
            <pc:sldLayoutMk cId="2483804915" sldId="2147483658"/>
          </pc:sldLayoutMkLst>
        </pc:sldLayoutChg>
        <pc:sldLayoutChg chg="setBg">
          <pc:chgData name="Jovanovski Viktor" userId="20e7a454bccbadbb" providerId="LiveId" clId="{34E8C8A4-3ACB-4D8B-8D7E-A4A442CE5776}" dt="2024-01-05T11:57:56.971" v="1135"/>
          <pc:sldLayoutMkLst>
            <pc:docMk/>
            <pc:sldMasterMk cId="643476633" sldId="2147483648"/>
            <pc:sldLayoutMk cId="87148198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03D65-E082-FD6E-3CCC-31320AC13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D69F67-6AB9-1A21-D37E-C5666CDD3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5759CD-E8BD-59E3-FCD6-611E45E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E5A6B1-B8D5-2E87-42F0-8ED82E12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AB3399-463F-DCFA-AA81-6D1CA783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06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D0E92A-5330-047F-C063-EC876621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B282CA-565C-4933-E0D4-502DC784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378E21-3F9D-C239-809E-F9DE196B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76CA19-D534-912B-7409-4549D069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0309C0-DCCF-C937-1252-CDC60229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80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2B0794F-AD48-FA39-7DE1-30EF217B0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BF2D304-D11D-345C-3CF2-84173943C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AE560-D2A5-05DE-3361-3A0740BC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782FA2-22BE-7F86-F8C7-7311A6C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1D0140-5614-33AA-A606-C00C6122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48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E0AF3-C524-ED50-B25C-B9A7FEFB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492CEF-6725-1D1E-4210-380274AC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DAB1D2-DB61-6D03-CE98-1A7C977B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0AFA9-48DF-6174-A342-EBE671B5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B46F41-0111-5528-B236-9BB6B51E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90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ECE4B6-ACA9-02A8-45FA-B21EF358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B884F1-EFD4-AC23-05CF-EA0ABF68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522962-72F7-E4FF-574B-C3E57BB6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8B3998-EC83-0930-1733-4700DD8F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02140A-B933-6517-4B57-EF75AC23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83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FC5DB-191D-B820-2229-0548C4AD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EEAD41-AD4D-E848-F482-6F710AAD0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A6141E-ABC8-03FF-1155-347A6EEE4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3D041F-60E5-18D4-ECF1-CFF37327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A91A03-923E-9A11-1474-14394CB8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C9A7743-C4B6-B71E-DE5D-63E409A5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0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E9814E-AF1D-3663-3397-616C9740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61F5D3-6892-5D2C-F759-975BEAB2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70E5FAC-6B31-8C2F-7BDF-47FF0AEF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E4C80CA-6C82-C747-D9E8-C9C143F1F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AF0950C-4BCE-3A19-84D2-C8F14F89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DB79309-8BCE-1921-6BE3-42C805E6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A177354-0B2A-979F-EEAC-E9B05B9A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DE1595E-EB3F-83D6-95E9-4922795E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23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989EA-A06A-7350-FA2F-9B9069DD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7E702BA-BCDE-2EA3-2FF4-31734621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EAB0A5B-F566-9043-7FAC-6C8A202D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B32B69A-9EB3-F61A-BC2F-C3F470E8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326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AD9E9AF-9191-FF63-CF65-F7ACE565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A9AA4CB-AC5D-2E0C-7D10-2FDBD6C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2ACF43-33F6-8BAA-EED3-5B89BC1C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7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F8E72D-5378-A7E1-B27C-9EFBC278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2CA51F-0962-2660-C95C-A7FF79CFA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2BB057-0DC0-1032-01F8-52FDA5AEF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9CDA32-87DE-E503-9C24-70B6B1FE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96668C-8FC7-3EC4-76CC-EFABD469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F54956-1830-131B-85C5-CEC364B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2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1758F1-F7EB-AEFB-C467-96EAA9D2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AAC2B84-F8A5-7260-C179-0F752FD9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246F57F-D2BE-2360-CC31-D297095F9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1B2577-4472-7212-6A26-438FACEE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F5704D-AA06-1550-5F21-0FD29B64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279AA5-2CE1-A3A8-AF1E-220BA371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2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736D06D-7241-FD80-FE45-8F75344F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5FB564-41AC-4C40-96D1-044006E4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05A738-313D-01A0-A5C0-6F732FDDB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D95922-4AFD-BC3D-FCD6-E51BABE69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9BBC58-1701-B1B3-DEA5-DEAC21C14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34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C3txw0CycQ" TargetMode="External"/><Relationship Id="rId7" Type="http://schemas.openxmlformats.org/officeDocument/2006/relationships/hyperlink" Target="https://www.youtube.com/watch?v=MtEoS0MaNyA" TargetMode="External"/><Relationship Id="rId2" Type="http://schemas.openxmlformats.org/officeDocument/2006/relationships/hyperlink" Target="https://www.youtube.com/watch?v=YVYiJ3VSp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wJkYjotg_c" TargetMode="External"/><Relationship Id="rId5" Type="http://schemas.openxmlformats.org/officeDocument/2006/relationships/hyperlink" Target="https://www.youtube.com/watch?v=08903ZXeOyY&amp;t=10s" TargetMode="External"/><Relationship Id="rId4" Type="http://schemas.openxmlformats.org/officeDocument/2006/relationships/hyperlink" Target="https://www.youtube.com/watch?v=k6d4tM0zmVU&amp;t=14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521D5-93E7-8FA5-5BCD-0481C9927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Baskerville Old Face" panose="02020602080505020303" pitchFamily="18" charset="0"/>
              </a:rPr>
              <a:t>Project Exodus</a:t>
            </a:r>
          </a:p>
        </p:txBody>
      </p:sp>
    </p:spTree>
    <p:extLst>
      <p:ext uri="{BB962C8B-B14F-4D97-AF65-F5344CB8AC3E}">
        <p14:creationId xmlns:p14="http://schemas.microsoft.com/office/powerpoint/2010/main" val="169506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diagram, Tervrajz, Betűtípus látható&#10;&#10;Automatikusan generált leírás">
            <a:extLst>
              <a:ext uri="{FF2B5EF4-FFF2-40B4-BE49-F238E27FC236}">
                <a16:creationId xmlns:a16="http://schemas.microsoft.com/office/drawing/2014/main" id="{BD923269-3C38-E488-95A4-E91CD761A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1" y="1265333"/>
            <a:ext cx="11463137" cy="4327334"/>
          </a:xfrm>
        </p:spPr>
      </p:pic>
    </p:spTree>
    <p:extLst>
      <p:ext uri="{BB962C8B-B14F-4D97-AF65-F5344CB8AC3E}">
        <p14:creationId xmlns:p14="http://schemas.microsoft.com/office/powerpoint/2010/main" val="24911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DD0FB-D28D-58F8-F80E-9238E15A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841" y="211327"/>
            <a:ext cx="2336318" cy="1325563"/>
          </a:xfrm>
        </p:spPr>
        <p:txBody>
          <a:bodyPr/>
          <a:lstStyle/>
          <a:p>
            <a:r>
              <a:rPr lang="hu-HU" dirty="0"/>
              <a:t>Szereplők</a:t>
            </a:r>
          </a:p>
        </p:txBody>
      </p:sp>
      <p:pic>
        <p:nvPicPr>
          <p:cNvPr id="33" name="Kép 32" descr="A képen Emberi arc, személy, szemöldök, hajviselet látható&#10;&#10;Automatikusan generált leírás">
            <a:extLst>
              <a:ext uri="{FF2B5EF4-FFF2-40B4-BE49-F238E27FC236}">
                <a16:creationId xmlns:a16="http://schemas.microsoft.com/office/drawing/2014/main" id="{1C822373-C506-3A9A-FFE8-FED598F4C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9" y="1766266"/>
            <a:ext cx="2302814" cy="2302814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:a16="http://schemas.microsoft.com/office/drawing/2014/main" id="{CE3DCBF7-B56A-0E45-148A-77036C92EAB0}"/>
              </a:ext>
            </a:extLst>
          </p:cNvPr>
          <p:cNvSpPr txBox="1"/>
          <p:nvPr/>
        </p:nvSpPr>
        <p:spPr>
          <a:xfrm>
            <a:off x="1318022" y="1321357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Főszereplő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359FC344-6203-ECE6-4F35-DA3D0994C911}"/>
              </a:ext>
            </a:extLst>
          </p:cNvPr>
          <p:cNvSpPr txBox="1"/>
          <p:nvPr/>
        </p:nvSpPr>
        <p:spPr>
          <a:xfrm>
            <a:off x="9351214" y="1321357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Legjobb barát 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E167084E-C223-63D8-7805-1168F4D995D0}"/>
              </a:ext>
            </a:extLst>
          </p:cNvPr>
          <p:cNvSpPr txBox="1"/>
          <p:nvPr/>
        </p:nvSpPr>
        <p:spPr>
          <a:xfrm>
            <a:off x="9518401" y="4053066"/>
            <a:ext cx="11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Brunhilde</a:t>
            </a:r>
            <a:endParaRPr lang="hu-HU" dirty="0"/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3935C6E3-CBBC-0ED0-906E-940C9D37C572}"/>
              </a:ext>
            </a:extLst>
          </p:cNvPr>
          <p:cNvSpPr txBox="1"/>
          <p:nvPr/>
        </p:nvSpPr>
        <p:spPr>
          <a:xfrm>
            <a:off x="1318022" y="4112629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Einhardt</a:t>
            </a:r>
            <a:endParaRPr lang="hu-HU" dirty="0"/>
          </a:p>
        </p:txBody>
      </p:sp>
      <p:pic>
        <p:nvPicPr>
          <p:cNvPr id="48" name="Kép 47" descr="A képen Emberi arc, személy, portré, szemöldök látható&#10;&#10;Automatikusan generált leírás">
            <a:extLst>
              <a:ext uri="{FF2B5EF4-FFF2-40B4-BE49-F238E27FC236}">
                <a16:creationId xmlns:a16="http://schemas.microsoft.com/office/drawing/2014/main" id="{8A4F62F9-788D-360E-4944-38215F18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93" y="1750252"/>
            <a:ext cx="2302814" cy="2302814"/>
          </a:xfrm>
          <a:prstGeom prst="rect">
            <a:avLst/>
          </a:prstGeom>
        </p:spPr>
      </p:pic>
      <p:sp>
        <p:nvSpPr>
          <p:cNvPr id="49" name="Szövegdoboz 48">
            <a:extLst>
              <a:ext uri="{FF2B5EF4-FFF2-40B4-BE49-F238E27FC236}">
                <a16:creationId xmlns:a16="http://schemas.microsoft.com/office/drawing/2014/main" id="{3EB23AC5-88E7-36EA-BA7B-DE4973D12155}"/>
              </a:ext>
            </a:extLst>
          </p:cNvPr>
          <p:cNvSpPr txBox="1"/>
          <p:nvPr/>
        </p:nvSpPr>
        <p:spPr>
          <a:xfrm>
            <a:off x="5433008" y="1352224"/>
            <a:ext cx="13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Édesanyja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B10B01AE-C0A0-B0C6-D35C-71DF3F0B86E8}"/>
              </a:ext>
            </a:extLst>
          </p:cNvPr>
          <p:cNvSpPr txBox="1"/>
          <p:nvPr/>
        </p:nvSpPr>
        <p:spPr>
          <a:xfrm>
            <a:off x="5526069" y="4110458"/>
            <a:ext cx="11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Hildegard</a:t>
            </a:r>
            <a:endParaRPr lang="hu-HU" dirty="0"/>
          </a:p>
        </p:txBody>
      </p:sp>
      <p:pic>
        <p:nvPicPr>
          <p:cNvPr id="52" name="Kép 51" descr="A képen Emberi arc, ajak, szempilla, nő látható&#10;&#10;Automatikusan generált leírás">
            <a:extLst>
              <a:ext uri="{FF2B5EF4-FFF2-40B4-BE49-F238E27FC236}">
                <a16:creationId xmlns:a16="http://schemas.microsoft.com/office/drawing/2014/main" id="{883E9729-0E6B-E4C5-A9DB-D8E9381A4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702" y="1754475"/>
            <a:ext cx="2319262" cy="23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Emberi arc, személy, szemöldök, szempilla látható&#10;&#10;Automatikusan generált leírás">
            <a:extLst>
              <a:ext uri="{FF2B5EF4-FFF2-40B4-BE49-F238E27FC236}">
                <a16:creationId xmlns:a16="http://schemas.microsoft.com/office/drawing/2014/main" id="{26B0F992-CD0B-E5F2-AD23-F01EC4E3F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9" y="2277000"/>
            <a:ext cx="2304000" cy="2304000"/>
          </a:xfrm>
          <a:prstGeom prst="rect">
            <a:avLst/>
          </a:prstGeom>
        </p:spPr>
      </p:pic>
      <p:pic>
        <p:nvPicPr>
          <p:cNvPr id="5" name="Kép 4" descr="A képen Emberi arc, személy, szemöldök, szempilla látható&#10;&#10;Automatikusan generált leírás">
            <a:extLst>
              <a:ext uri="{FF2B5EF4-FFF2-40B4-BE49-F238E27FC236}">
                <a16:creationId xmlns:a16="http://schemas.microsoft.com/office/drawing/2014/main" id="{8A3D5435-3821-E117-B723-D8B8C663D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23" y="2277000"/>
            <a:ext cx="2328818" cy="23040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328BDA7-6DAC-BB2C-88EA-3883C57EC408}"/>
              </a:ext>
            </a:extLst>
          </p:cNvPr>
          <p:cNvSpPr txBox="1"/>
          <p:nvPr/>
        </p:nvSpPr>
        <p:spPr>
          <a:xfrm>
            <a:off x="4496236" y="576554"/>
            <a:ext cx="319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/>
              <a:t>Bérgyilkosok</a:t>
            </a:r>
          </a:p>
        </p:txBody>
      </p:sp>
      <p:pic>
        <p:nvPicPr>
          <p:cNvPr id="7" name="Kép 6" descr="A képen Emberi arc, személy, szemöldök, portré látható&#10;&#10;Automatikusan generált leírás">
            <a:extLst>
              <a:ext uri="{FF2B5EF4-FFF2-40B4-BE49-F238E27FC236}">
                <a16:creationId xmlns:a16="http://schemas.microsoft.com/office/drawing/2014/main" id="{F065CC9D-E979-1496-3857-C28289476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92" y="2278185"/>
            <a:ext cx="2302815" cy="230281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94C07E4B-9D0F-F291-CAA0-E89846DBF051}"/>
              </a:ext>
            </a:extLst>
          </p:cNvPr>
          <p:cNvSpPr txBox="1"/>
          <p:nvPr/>
        </p:nvSpPr>
        <p:spPr>
          <a:xfrm>
            <a:off x="5737744" y="4821793"/>
            <a:ext cx="7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N.O 6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0AB5C3F-DD1B-843F-CD6A-956639838D4B}"/>
              </a:ext>
            </a:extLst>
          </p:cNvPr>
          <p:cNvSpPr txBox="1"/>
          <p:nvPr/>
        </p:nvSpPr>
        <p:spPr>
          <a:xfrm>
            <a:off x="1159963" y="4821793"/>
            <a:ext cx="9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N.O 17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AC36B0C-6C53-1A85-DAD5-9C71E8AFAD99}"/>
              </a:ext>
            </a:extLst>
          </p:cNvPr>
          <p:cNvSpPr txBox="1"/>
          <p:nvPr/>
        </p:nvSpPr>
        <p:spPr>
          <a:xfrm>
            <a:off x="10200477" y="4821793"/>
            <a:ext cx="7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N.O 9</a:t>
            </a:r>
          </a:p>
        </p:txBody>
      </p:sp>
    </p:spTree>
    <p:extLst>
      <p:ext uri="{BB962C8B-B14F-4D97-AF65-F5344CB8AC3E}">
        <p14:creationId xmlns:p14="http://schemas.microsoft.com/office/powerpoint/2010/main" val="416552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0014DE-F40B-C89E-D697-6485D142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510014-3F59-AE68-A8DB-AEAA333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3472" cy="4154551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/>
              <a:t>Heavy</a:t>
            </a:r>
            <a:r>
              <a:rPr lang="hu-HU" dirty="0"/>
              <a:t> </a:t>
            </a:r>
            <a:r>
              <a:rPr lang="hu-HU" dirty="0" err="1"/>
              <a:t>Rain</a:t>
            </a:r>
            <a:r>
              <a:rPr lang="hu-HU" dirty="0"/>
              <a:t>: </a:t>
            </a:r>
          </a:p>
          <a:p>
            <a:pPr marL="0" indent="0">
              <a:buNone/>
            </a:pPr>
            <a:r>
              <a:rPr lang="hu-HU" b="0" i="0" dirty="0">
                <a:effectLst/>
                <a:latin typeface="inherit"/>
                <a:hlinkClick r:id="rId2" tooltip="https://www.youtube.com/watch?v=YVYiJ3VSp60"/>
              </a:rPr>
              <a:t>https://www.youtube.com/watch?v=YVYiJ3VSp60</a:t>
            </a:r>
            <a:endParaRPr lang="hu-HU" dirty="0"/>
          </a:p>
          <a:p>
            <a:r>
              <a:rPr lang="hu-HU" dirty="0" err="1"/>
              <a:t>Detroit:Become</a:t>
            </a:r>
            <a:r>
              <a:rPr lang="hu-HU" dirty="0"/>
              <a:t> Human:</a:t>
            </a:r>
          </a:p>
          <a:p>
            <a:pPr marL="0" indent="0">
              <a:buNone/>
            </a:pPr>
            <a:r>
              <a:rPr lang="hu-HU" b="0" i="0" u="sng" dirty="0">
                <a:effectLst/>
                <a:latin typeface="inherit"/>
                <a:hlinkClick r:id="rId3" tooltip="https://www.youtube.com/watch?v=UC3txw0CycQ"/>
              </a:rPr>
              <a:t>https://www.youtube.com/watch?v=UC3txw0CycQ</a:t>
            </a:r>
            <a:endParaRPr lang="hu-HU" b="0" i="0" u="sng" dirty="0">
              <a:effectLst/>
              <a:latin typeface="inherit"/>
            </a:endParaRPr>
          </a:p>
          <a:p>
            <a:pPr marL="0" indent="0">
              <a:buNone/>
            </a:pPr>
            <a:r>
              <a:rPr lang="hu-HU" b="0" i="0" dirty="0">
                <a:effectLst/>
                <a:latin typeface="inherit"/>
                <a:hlinkClick r:id="rId4" tooltip="https://www.youtube.com/watch?v=k6d4tM0zmVU&amp;t=14s"/>
              </a:rPr>
              <a:t>https://www.youtube.com/watch?v=k6d4tM0zmVU&amp;t=14s</a:t>
            </a:r>
            <a:endParaRPr lang="hu-HU" u="sng" dirty="0">
              <a:latin typeface="inherit"/>
            </a:endParaRPr>
          </a:p>
          <a:p>
            <a:pPr marL="0" indent="0">
              <a:buNone/>
            </a:pPr>
            <a:r>
              <a:rPr lang="hu-HU" b="0" i="0" dirty="0">
                <a:effectLst/>
                <a:latin typeface="inherit"/>
                <a:hlinkClick r:id="rId5" tooltip="https://www.youtube.com/watch?v=08903ZXeOyY&amp;t=10s"/>
              </a:rPr>
              <a:t>https://www.youtube.com/watch?v=08903ZXeOyY&amp;t=10s</a:t>
            </a:r>
            <a:endParaRPr lang="hu-HU" b="0" i="0" u="sng" dirty="0">
              <a:effectLst/>
              <a:latin typeface="inherit"/>
            </a:endParaRPr>
          </a:p>
          <a:p>
            <a:pPr marL="0" indent="0">
              <a:buNone/>
            </a:pPr>
            <a:r>
              <a:rPr lang="hu-HU" b="0" i="0" dirty="0">
                <a:effectLst/>
                <a:latin typeface="inherit"/>
                <a:hlinkClick r:id="rId6" tooltip="https://www.youtube.com/watch?v=twJkYjotg_c"/>
              </a:rPr>
              <a:t>https://www.youtube.com/watch?v=twJkYjotg_c</a:t>
            </a:r>
            <a:endParaRPr lang="hu-HU" dirty="0"/>
          </a:p>
          <a:p>
            <a:r>
              <a:rPr lang="hu-HU" dirty="0" err="1"/>
              <a:t>Beyond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Souls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b="0" i="0" dirty="0">
                <a:effectLst/>
                <a:latin typeface="inherit"/>
                <a:hlinkClick r:id="rId7" tooltip="https://www.youtube.com/watch?v=MtEoS0MaNyA"/>
              </a:rPr>
              <a:t>https://www.youtube.com/watch?v=MtEoS0MaNyA</a:t>
            </a:r>
            <a:endParaRPr lang="hu-HU" b="0" i="0" dirty="0">
              <a:effectLst/>
              <a:latin typeface="inherit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FDE22B7-E1D8-44C2-AEB1-F6F80B88A264}"/>
              </a:ext>
            </a:extLst>
          </p:cNvPr>
          <p:cNvSpPr txBox="1"/>
          <p:nvPr/>
        </p:nvSpPr>
        <p:spPr>
          <a:xfrm>
            <a:off x="0" y="6492875"/>
            <a:ext cx="1307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>
                <a:latin typeface="inherit"/>
              </a:rPr>
              <a:t>A képeket AI generálta!</a:t>
            </a:r>
            <a:endParaRPr lang="hu-HU" sz="500" dirty="0"/>
          </a:p>
        </p:txBody>
      </p:sp>
    </p:spTree>
    <p:extLst>
      <p:ext uri="{BB962C8B-B14F-4D97-AF65-F5344CB8AC3E}">
        <p14:creationId xmlns:p14="http://schemas.microsoft.com/office/powerpoint/2010/main" val="312160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129</Words>
  <Application>Microsoft Office PowerPoint</Application>
  <PresentationFormat>Szélesvásznú</PresentationFormat>
  <Paragraphs>23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inherit</vt:lpstr>
      <vt:lpstr>Office-téma</vt:lpstr>
      <vt:lpstr>Project Exodus</vt:lpstr>
      <vt:lpstr>PowerPoint-bemutató</vt:lpstr>
      <vt:lpstr>Szereplők</vt:lpstr>
      <vt:lpstr>PowerPoint-bemutató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GAME_NAME</dc:title>
  <dc:creator>Jovanovski Viktor</dc:creator>
  <cp:lastModifiedBy>Jovanovski Viktor</cp:lastModifiedBy>
  <cp:revision>1</cp:revision>
  <dcterms:created xsi:type="dcterms:W3CDTF">2024-01-04T16:02:40Z</dcterms:created>
  <dcterms:modified xsi:type="dcterms:W3CDTF">2024-01-05T11:58:14Z</dcterms:modified>
</cp:coreProperties>
</file>