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0A3"/>
    <a:srgbClr val="102C57"/>
    <a:srgbClr val="D6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BA5E12-DA1A-EF44-D220-49FCC7A26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C98691-E782-D26C-5D12-516FD1897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400457-E6B2-9BF3-169B-94FB2A5D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310535-C445-D29F-0270-9239A007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673E25-A373-9C90-91B2-29331690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724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D136FC-0DBE-7186-19D5-ED1055B1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8501464-FC71-2794-2617-B2264192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272994-6521-450A-DF8D-4581E230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9B9B1A-FAF4-8696-0952-9BD12E23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144A2B-D575-FD6D-65AD-2E438080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58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7ECADD7-7C27-EB7D-D54D-6AD7E8FB6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D530FF1-BCE4-C327-DB6A-A5BAB11F5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BC5EDD-A852-245B-4BA5-7000BBBE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BB0CA1-6214-07D7-3ADB-DD366EDD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5B4386-FA8D-80F6-C49E-504CCA88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442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ED069C-4B20-ABDD-C33E-6DA0CC48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65851C-6C79-4AC2-7EB9-C8866C60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507097-8E8E-4FB8-F89F-C389D78C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089DF5-F754-BA00-17D5-D96B43A7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316EC6-631A-7425-74FC-40B992EE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88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DFCA5D-311C-E5CB-E9CA-52BC5D66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0D4C3C7-A1C5-BF5C-7D71-FE065694C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CF609E-B694-B564-CD54-3529D101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92D652B-25C0-5BE5-ED91-19453939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A0100E-50E7-5B28-EEFA-3709CB25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08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53735B-ED83-E534-FB69-3BBEE546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DF8340-27A8-CA9A-EC91-4C4726E46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F39EE1B-A83E-C2AA-9D56-B73F71640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210EFE-12E0-343C-500C-D3C9737E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328E79-E346-1855-CA4D-B0D9363D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75A777-0A20-171B-4D8E-046365D6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144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5CB213-C2FB-6ADD-98C2-8291F92F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4983ED-79FA-34B5-20F3-2BF80F51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F12D82B-37D7-CF72-9C3D-94509968B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2D7EC0-0194-61F2-7BBF-78AD2CB1D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97147A5-0D15-E89C-4F96-F92164E8D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E46525D-14C6-2758-2C61-563424DA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5C897BE-AE62-2DD2-81BF-B3AC21B6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2513442-E8F7-EF85-2AA6-F3A604C2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183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3663D9-4722-FE8D-3451-F462EACF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4B7C53E-0D1C-03CB-431C-B97C6E3D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3C1771-C73C-7024-6E83-28BC43D8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ACFF57A-33D1-E24B-94A0-54265AE4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405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8095E1D-ECE4-9788-036B-06489F00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DFB4A30-9F12-7199-D0E1-DBA92C7B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1A25F83-C74C-B929-E6B6-37BA65EA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233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1EC076-E4F4-B644-A92E-EE86498B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DC08A4-0C72-E0DF-1211-E33C34DF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23D92A-DD4A-158E-5DBA-084E777BA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3A68DF-07DA-8A67-01CA-A40D0F1D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54F77D3-8E9F-D406-1B64-534575B5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99B6333-F125-26AC-EE29-93772655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953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7553F-2F1C-62FD-4FDC-B75C7C88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4E63327-CCE6-2CF2-74AB-210095979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186DDF-0018-4FD5-E84C-94B3E530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3DEA07-A8F6-CF2A-E1B1-53BA08DD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E35B6A1-3181-A368-ACEF-552CAF50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2EC9017-55EB-9B39-22E0-729A2B83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02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C57"/>
            </a:gs>
            <a:gs pos="64000">
              <a:schemeClr val="accent1">
                <a:lumMod val="45000"/>
                <a:lumOff val="55000"/>
              </a:schemeClr>
            </a:gs>
            <a:gs pos="99000">
              <a:srgbClr val="DAC0A3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EC31491-04F2-E8F8-64D3-1D6BE652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3475DE-3942-7298-F4C6-850265983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00DAAA-ED4F-B597-7A35-670BA2C90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1B1E-7476-4238-9F75-2DD8BAB20716}" type="datetimeFigureOut">
              <a:rPr lang="hu-HU" smtClean="0"/>
              <a:t>2023. 10. 10.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6D69AE-44D7-56CD-99E9-2A3934F94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1AC776-5666-BCE9-F370-0486C5D02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AC21-5D57-436B-96EB-196383DB47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074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EDB5B3-BB70-C4D7-393B-9085AC241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Aptos Narrow" panose="020B0004020202020204" pitchFamily="34" charset="0"/>
              </a:rPr>
              <a:t>V.CS.P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05A2B3D-160C-0BC8-3135-3858ECE24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Aptos Narrow" panose="020B0004020202020204" pitchFamily="34" charset="0"/>
              </a:rPr>
              <a:t>IKT 1. projekt</a:t>
            </a:r>
          </a:p>
        </p:txBody>
      </p:sp>
    </p:spTree>
    <p:extLst>
      <p:ext uri="{BB962C8B-B14F-4D97-AF65-F5344CB8AC3E}">
        <p14:creationId xmlns:p14="http://schemas.microsoft.com/office/powerpoint/2010/main" val="42428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3715BB-D630-B208-AD36-47A82BB1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9396"/>
            <a:ext cx="10515600" cy="1325563"/>
          </a:xfrm>
        </p:spPr>
        <p:txBody>
          <a:bodyPr/>
          <a:lstStyle/>
          <a:p>
            <a:pPr algn="ctr"/>
            <a:r>
              <a:rPr lang="hu-HU" b="1" dirty="0" err="1">
                <a:latin typeface="Aptos Narrow" panose="020B0004020202020204" pitchFamily="34" charset="0"/>
              </a:rPr>
              <a:t>Insprációnk</a:t>
            </a:r>
            <a:endParaRPr lang="hu-HU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7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123B041-C929-21B2-CA8A-4FB76988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31" y="581579"/>
            <a:ext cx="2687773" cy="5694839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2F4A4AE3-5798-C5DF-C6A1-467B6019A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696" y="576164"/>
            <a:ext cx="2341067" cy="570025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220BC91-6A5D-9E6C-7BBB-E04DA3B22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544" y="577618"/>
            <a:ext cx="3210912" cy="56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4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EB39FA-E694-F878-D38D-2A1E90FD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600" dirty="0">
                <a:latin typeface="Aptos Narrow" panose="020B0004020202020204" pitchFamily="34" charset="0"/>
              </a:rPr>
              <a:t>Olyan weboldalt szerettünk volna alkotni, amely könnyen kezelhető, átlátható, és modern letisztult stílusú.</a:t>
            </a:r>
          </a:p>
          <a:p>
            <a:endParaRPr lang="hu-HU" dirty="0">
              <a:latin typeface="Aptos Narrow" panose="020B0004020202020204" pitchFamily="34" charset="0"/>
            </a:endParaRPr>
          </a:p>
          <a:p>
            <a:endParaRPr lang="hu-HU" dirty="0">
              <a:latin typeface="Aptos Narrow" panose="020B0004020202020204" pitchFamily="34" charset="0"/>
            </a:endParaRPr>
          </a:p>
          <a:p>
            <a:r>
              <a:rPr lang="hu-HU" sz="3600" dirty="0">
                <a:latin typeface="Aptos Narrow" panose="020B0004020202020204" pitchFamily="34" charset="0"/>
              </a:rPr>
              <a:t>Sokszínűség az ételek terén.</a:t>
            </a:r>
          </a:p>
          <a:p>
            <a:pPr marL="0" indent="0">
              <a:buNone/>
            </a:pPr>
            <a:endParaRPr lang="hu-HU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0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F56E13-9703-9ED9-5DCB-9B906573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94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</Words>
  <Application>Microsoft Office PowerPoint</Application>
  <PresentationFormat>Szélesvásznú</PresentationFormat>
  <Paragraphs>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Aptos Narrow</vt:lpstr>
      <vt:lpstr>Arial</vt:lpstr>
      <vt:lpstr>Calibri</vt:lpstr>
      <vt:lpstr>Calibri Light</vt:lpstr>
      <vt:lpstr>Office-téma</vt:lpstr>
      <vt:lpstr>V.CS.P bemutató</vt:lpstr>
      <vt:lpstr>Insprációnk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V.CS.P bemutató</dc:title>
  <dc:creator>EDU_ROWT_6587@diakoffice.onmicrosoft.com</dc:creator>
  <cp:lastModifiedBy>EDU_ROWT_6587@diakoffice.onmicrosoft.com</cp:lastModifiedBy>
  <cp:revision>2</cp:revision>
  <dcterms:created xsi:type="dcterms:W3CDTF">2023-10-09T18:27:02Z</dcterms:created>
  <dcterms:modified xsi:type="dcterms:W3CDTF">2023-10-10T10:06:45Z</dcterms:modified>
</cp:coreProperties>
</file>