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8643737-F8B4-43C1-AA50-62963DE31B5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AEBAA6-5622-410C-AA04-16EE470D331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Jovan </a:t>
            </a:r>
            <a:r>
              <a:rPr lang="en-US" dirty="0" err="1" smtClean="0"/>
              <a:t>Pantovic</a:t>
            </a:r>
            <a:r>
              <a:rPr lang="en-US" dirty="0" smtClean="0"/>
              <a:t> 4115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Predlog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74666"/>
            <a:ext cx="2286000" cy="2286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1"/>
            <a:ext cx="3505868" cy="28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err="1" smtClean="0"/>
              <a:t>koriscena</a:t>
            </a:r>
            <a:r>
              <a:rPr lang="en-US" dirty="0" smtClean="0"/>
              <a:t> </a:t>
            </a:r>
            <a:r>
              <a:rPr lang="en-US" dirty="0" err="1" smtClean="0"/>
              <a:t>tehnologija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65760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83430"/>
            <a:ext cx="2940803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6" y="1524000"/>
            <a:ext cx="36249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err="1" smtClean="0"/>
              <a:t>struktura</a:t>
            </a:r>
            <a:r>
              <a:rPr lang="en-US" dirty="0" smtClean="0"/>
              <a:t>  </a:t>
            </a:r>
            <a:r>
              <a:rPr lang="en-US" dirty="0" err="1" smtClean="0"/>
              <a:t>aplikacije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0269">
            <a:off x="1205691" y="642493"/>
            <a:ext cx="2309392" cy="4540142"/>
          </a:xfrm>
        </p:spPr>
      </p:pic>
    </p:spTree>
    <p:extLst>
      <p:ext uri="{BB962C8B-B14F-4D97-AF65-F5344CB8AC3E}">
        <p14:creationId xmlns:p14="http://schemas.microsoft.com/office/powerpoint/2010/main" val="24445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4</a:t>
            </a:r>
            <a:br>
              <a:rPr lang="en-US" dirty="0" smtClean="0"/>
            </a:br>
            <a:r>
              <a:rPr lang="en-US" dirty="0" err="1" smtClean="0"/>
              <a:t>struktura</a:t>
            </a:r>
            <a:r>
              <a:rPr lang="en-US" dirty="0" smtClean="0"/>
              <a:t> 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Firebase </a:t>
            </a:r>
            <a:r>
              <a:rPr lang="en-US" dirty="0" err="1" smtClean="0"/>
              <a:t>Realtime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3" y="1295400"/>
            <a:ext cx="262381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5</a:t>
            </a:r>
            <a:br>
              <a:rPr lang="en-US" dirty="0" smtClean="0"/>
            </a:br>
            <a:r>
              <a:rPr lang="en-US" dirty="0" smtClean="0"/>
              <a:t>‘The movie database’  </a:t>
            </a:r>
            <a:r>
              <a:rPr lang="en-US" dirty="0" err="1" smtClean="0"/>
              <a:t>baza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Movie Database </a:t>
            </a:r>
            <a:r>
              <a:rPr lang="en-US" dirty="0" err="1" smtClean="0"/>
              <a:t>Api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981200"/>
            <a:ext cx="44393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6</a:t>
            </a:r>
            <a:br>
              <a:rPr lang="en-US" dirty="0" smtClean="0"/>
            </a:br>
            <a:r>
              <a:rPr lang="en-US" dirty="0" smtClean="0"/>
              <a:t>rad  </a:t>
            </a:r>
            <a:r>
              <a:rPr lang="en-US" dirty="0" err="1" smtClean="0"/>
              <a:t>aplikacije</a:t>
            </a:r>
            <a:r>
              <a:rPr lang="en-US" dirty="0" smtClean="0"/>
              <a:t> - </a:t>
            </a:r>
            <a:r>
              <a:rPr lang="en-US" dirty="0" err="1" smtClean="0"/>
              <a:t>uputstvo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2" y="1371600"/>
            <a:ext cx="2590800" cy="1855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16843"/>
            <a:ext cx="2574079" cy="112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2" y="3429000"/>
            <a:ext cx="6715087" cy="1905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14800" y="1981200"/>
            <a:ext cx="838200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430539" y="2667000"/>
            <a:ext cx="381000" cy="68580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1"/>
            <a:ext cx="1975275" cy="987638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rot="10800000">
            <a:off x="326571" y="1132115"/>
            <a:ext cx="811992" cy="10037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772"/>
            <a:ext cx="1883229" cy="987638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8001000" y="1110343"/>
            <a:ext cx="778721" cy="849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Slajd</a:t>
            </a:r>
            <a:r>
              <a:rPr lang="en-US" dirty="0" smtClean="0"/>
              <a:t> 7</a:t>
            </a:r>
            <a:br>
              <a:rPr lang="en-US" dirty="0" smtClean="0"/>
            </a:br>
            <a:r>
              <a:rPr lang="en-US" dirty="0" err="1" smtClean="0"/>
              <a:t>cilj</a:t>
            </a:r>
            <a:r>
              <a:rPr lang="en-US" dirty="0" smtClean="0"/>
              <a:t> 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Sta</a:t>
            </a:r>
            <a:r>
              <a:rPr lang="en-US" dirty="0" smtClean="0"/>
              <a:t> da </a:t>
            </a:r>
            <a:r>
              <a:rPr lang="en-US" dirty="0" err="1" smtClean="0"/>
              <a:t>gledam</a:t>
            </a:r>
            <a:r>
              <a:rPr lang="en-US" dirty="0" smtClean="0"/>
              <a:t>?</a:t>
            </a:r>
          </a:p>
          <a:p>
            <a:r>
              <a:rPr lang="en-US" dirty="0" smtClean="0"/>
              <a:t>Koji </a:t>
            </a:r>
            <a:r>
              <a:rPr lang="en-US" dirty="0" err="1" smtClean="0"/>
              <a:t>zanr</a:t>
            </a:r>
            <a:r>
              <a:rPr lang="en-US" dirty="0" smtClean="0"/>
              <a:t> da </a:t>
            </a:r>
            <a:r>
              <a:rPr lang="en-US" dirty="0" err="1" smtClean="0"/>
              <a:t>trazim</a:t>
            </a:r>
            <a:r>
              <a:rPr lang="en-US" dirty="0" smtClean="0"/>
              <a:t>?</a:t>
            </a:r>
          </a:p>
          <a:p>
            <a:r>
              <a:rPr lang="en-US" dirty="0" smtClean="0"/>
              <a:t>Koji film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visoku</a:t>
            </a:r>
            <a:r>
              <a:rPr lang="en-US" dirty="0" smtClean="0"/>
              <a:t> </a:t>
            </a:r>
            <a:r>
              <a:rPr lang="en-US" dirty="0" err="1" smtClean="0"/>
              <a:t>prosecnu</a:t>
            </a:r>
            <a:r>
              <a:rPr lang="en-US" dirty="0" smtClean="0"/>
              <a:t> </a:t>
            </a:r>
            <a:r>
              <a:rPr lang="en-US" dirty="0" err="1" smtClean="0"/>
              <a:t>ocenu</a:t>
            </a:r>
            <a:r>
              <a:rPr lang="en-US" dirty="0" smtClean="0"/>
              <a:t>?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cemu</a:t>
            </a:r>
            <a:r>
              <a:rPr lang="en-US" dirty="0" smtClean="0"/>
              <a:t> se </a:t>
            </a:r>
            <a:r>
              <a:rPr lang="en-US" dirty="0" err="1" smtClean="0"/>
              <a:t>radi</a:t>
            </a:r>
            <a:r>
              <a:rPr lang="en-US" dirty="0" smtClean="0"/>
              <a:t> 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filmu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Deluje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dobar</a:t>
            </a:r>
            <a:r>
              <a:rPr lang="en-US" dirty="0" smtClean="0"/>
              <a:t> film,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zanimljiv</a:t>
            </a:r>
            <a:r>
              <a:rPr lang="en-US" dirty="0" smtClean="0"/>
              <a:t> </a:t>
            </a:r>
            <a:r>
              <a:rPr lang="en-US" dirty="0" err="1" smtClean="0"/>
              <a:t>overvju</a:t>
            </a:r>
            <a:r>
              <a:rPr lang="en-US" dirty="0" smtClean="0"/>
              <a:t>. </a:t>
            </a:r>
            <a:r>
              <a:rPr lang="en-US" dirty="0" err="1" smtClean="0"/>
              <a:t>Kako</a:t>
            </a:r>
            <a:r>
              <a:rPr lang="en-US" dirty="0" smtClean="0"/>
              <a:t> se </a:t>
            </a:r>
            <a:r>
              <a:rPr lang="en-US" dirty="0" err="1" smtClean="0"/>
              <a:t>zove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 </a:t>
            </a:r>
            <a:r>
              <a:rPr lang="en-US" dirty="0" err="1" smtClean="0"/>
              <a:t>na</a:t>
            </a:r>
            <a:r>
              <a:rPr lang="en-US" dirty="0" smtClean="0"/>
              <a:t>  </a:t>
            </a:r>
            <a:r>
              <a:rPr lang="en-US" dirty="0" err="1" smtClean="0"/>
              <a:t>paznji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70</TotalTime>
  <Words>67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Movies Overview</vt:lpstr>
      <vt:lpstr>SLajd 1 Predlog teme</vt:lpstr>
      <vt:lpstr>slajd 2 koriscena tehnologija</vt:lpstr>
      <vt:lpstr>Slajd 3 struktura  aplikacije</vt:lpstr>
      <vt:lpstr>Slajd 4 struktura  baze </vt:lpstr>
      <vt:lpstr>Slajd 5 ‘The movie database’  baza</vt:lpstr>
      <vt:lpstr>Slajd 6 rad  aplikacije - uputstvo</vt:lpstr>
      <vt:lpstr>Slajd 7 cilj  aplikacije</vt:lpstr>
      <vt:lpstr>Hvala  na  paznji!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Overview</dc:title>
  <dc:creator>Aleksandar</dc:creator>
  <cp:lastModifiedBy>Aleksandar</cp:lastModifiedBy>
  <cp:revision>12</cp:revision>
  <dcterms:created xsi:type="dcterms:W3CDTF">2021-06-06T15:07:50Z</dcterms:created>
  <dcterms:modified xsi:type="dcterms:W3CDTF">2021-06-06T16:20:27Z</dcterms:modified>
</cp:coreProperties>
</file>