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6327"/>
  </p:normalViewPr>
  <p:slideViewPr>
    <p:cSldViewPr snapToGrid="0" snapToObjects="1">
      <p:cViewPr varScale="1">
        <p:scale>
          <a:sx n="60" d="100"/>
          <a:sy n="60" d="100"/>
        </p:scale>
        <p:origin x="184" y="2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11/14/22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7F1B-2AF4-07D4-581A-21C4340E2371}"/>
              </a:ext>
            </a:extLst>
          </p:cNvPr>
          <p:cNvSpPr>
            <a:spLocks noGrp="1"/>
          </p:cNvSpPr>
          <p:nvPr>
            <p:ph type="ctrTitle"/>
          </p:nvPr>
        </p:nvSpPr>
        <p:spPr/>
        <p:txBody>
          <a:bodyPr/>
          <a:lstStyle/>
          <a:p>
            <a:r>
              <a:rPr lang="en-US" dirty="0"/>
              <a:t>Hourly Energy Consumption</a:t>
            </a:r>
          </a:p>
        </p:txBody>
      </p:sp>
      <p:sp>
        <p:nvSpPr>
          <p:cNvPr id="3" name="Subtitle 2">
            <a:extLst>
              <a:ext uri="{FF2B5EF4-FFF2-40B4-BE49-F238E27FC236}">
                <a16:creationId xmlns:a16="http://schemas.microsoft.com/office/drawing/2014/main" id="{FC6852C7-B8EF-34F2-8AE7-31D4194AA07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55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Why Energy Consumption? </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normAutofit fontScale="92500" lnSpcReduction="20000"/>
          </a:bodyPr>
          <a:lstStyle/>
          <a:p>
            <a:r>
              <a:rPr lang="en-US" dirty="0"/>
              <a:t>According to </a:t>
            </a:r>
            <a:r>
              <a:rPr lang="en-US" dirty="0" err="1"/>
              <a:t>un.org</a:t>
            </a:r>
            <a:r>
              <a:rPr lang="en-US" dirty="0"/>
              <a:t>, The world’s population is projected to reach 8 billion on November 15th, 2022. The latest projections by the United Nations suggest that the global population could grow to around 8.5 billion in 2030, 9.7 billion in 2050, and 10.4 billion in 2100. As our population increases so do our energy needs. Those rising energy needs will not only influence our lives but will also affect the lives of our children. Climate change, energy shortages, and increased energy costs are just scratching the surface of the impact. To aid in kickstarting the conversation, we would like to build a model predicting the total amount of energy consumption and the rate of energy consumption, for a particular region. We hope that our model may spark a desire for people to lead a more energy-efficient life.</a:t>
            </a:r>
          </a:p>
        </p:txBody>
      </p:sp>
    </p:spTree>
    <p:extLst>
      <p:ext uri="{BB962C8B-B14F-4D97-AF65-F5344CB8AC3E}">
        <p14:creationId xmlns:p14="http://schemas.microsoft.com/office/powerpoint/2010/main" val="111195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Questions we hope to answer?</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lstStyle/>
          <a:p>
            <a:r>
              <a:rPr lang="en-US" dirty="0"/>
              <a:t>Can we build a model to predict energy consumption for the following year?</a:t>
            </a:r>
          </a:p>
          <a:p>
            <a:r>
              <a:rPr lang="en-US" dirty="0"/>
              <a:t>Can we identify any trends in energy consumption?</a:t>
            </a:r>
          </a:p>
        </p:txBody>
      </p:sp>
    </p:spTree>
    <p:extLst>
      <p:ext uri="{BB962C8B-B14F-4D97-AF65-F5344CB8AC3E}">
        <p14:creationId xmlns:p14="http://schemas.microsoft.com/office/powerpoint/2010/main" val="37023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What Technologies did we use?</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lstStyle/>
          <a:p>
            <a:r>
              <a:rPr lang="en-US" dirty="0"/>
              <a:t>Tableau</a:t>
            </a:r>
          </a:p>
          <a:p>
            <a:r>
              <a:rPr lang="en-US" dirty="0"/>
              <a:t>React</a:t>
            </a:r>
          </a:p>
          <a:p>
            <a:r>
              <a:rPr lang="en-US" dirty="0"/>
              <a:t>Python</a:t>
            </a:r>
          </a:p>
          <a:p>
            <a:r>
              <a:rPr lang="en-US" dirty="0"/>
              <a:t>SQL - </a:t>
            </a:r>
            <a:r>
              <a:rPr lang="en-US" dirty="0" err="1"/>
              <a:t>PostGres</a:t>
            </a:r>
            <a:r>
              <a:rPr lang="en-US" dirty="0"/>
              <a:t> DB</a:t>
            </a:r>
          </a:p>
          <a:p>
            <a:r>
              <a:rPr lang="en-US" dirty="0"/>
              <a:t>API's</a:t>
            </a:r>
          </a:p>
        </p:txBody>
      </p:sp>
    </p:spTree>
    <p:extLst>
      <p:ext uri="{BB962C8B-B14F-4D97-AF65-F5344CB8AC3E}">
        <p14:creationId xmlns:p14="http://schemas.microsoft.com/office/powerpoint/2010/main" val="9580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What is our Machine Learning Model?</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normAutofit/>
          </a:bodyPr>
          <a:lstStyle/>
          <a:p>
            <a:r>
              <a:rPr lang="en-US" dirty="0"/>
              <a:t>The machine learning model we have chosen is SARIMAX</a:t>
            </a:r>
          </a:p>
        </p:txBody>
      </p:sp>
    </p:spTree>
    <p:extLst>
      <p:ext uri="{BB962C8B-B14F-4D97-AF65-F5344CB8AC3E}">
        <p14:creationId xmlns:p14="http://schemas.microsoft.com/office/powerpoint/2010/main" val="118153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Our Source Data</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281198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Analysis &amp; Visualizations</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lstStyle/>
          <a:p>
            <a:r>
              <a:rPr lang="en-US" dirty="0"/>
              <a:t>There is a cyclical pattern annually of usage with each year the peak beginning or around the 200th day of the year. This seasonality will need to be factored out to for the machine learning model. The seasonality revolves around the the usage patterns during the hottest period of the year.</a:t>
            </a:r>
          </a:p>
        </p:txBody>
      </p:sp>
    </p:spTree>
    <p:extLst>
      <p:ext uri="{BB962C8B-B14F-4D97-AF65-F5344CB8AC3E}">
        <p14:creationId xmlns:p14="http://schemas.microsoft.com/office/powerpoint/2010/main" val="162202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Analysis &amp; Visualizations</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lstStyle/>
          <a:p>
            <a:r>
              <a:rPr lang="en-US" dirty="0"/>
              <a:t>The histogram of the overall dataset shows a Poisson Distribution with a longer tail to the right and a limit of zero to the right</a:t>
            </a:r>
          </a:p>
        </p:txBody>
      </p:sp>
    </p:spTree>
    <p:extLst>
      <p:ext uri="{BB962C8B-B14F-4D97-AF65-F5344CB8AC3E}">
        <p14:creationId xmlns:p14="http://schemas.microsoft.com/office/powerpoint/2010/main" val="315258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AD7E-CC15-251F-E4E7-6BF048F30D24}"/>
              </a:ext>
            </a:extLst>
          </p:cNvPr>
          <p:cNvSpPr>
            <a:spLocks noGrp="1"/>
          </p:cNvSpPr>
          <p:nvPr>
            <p:ph type="title"/>
          </p:nvPr>
        </p:nvSpPr>
        <p:spPr/>
        <p:txBody>
          <a:bodyPr/>
          <a:lstStyle/>
          <a:p>
            <a:r>
              <a:rPr lang="en-US" dirty="0"/>
              <a:t>Analysis &amp; Visualizations</a:t>
            </a:r>
          </a:p>
        </p:txBody>
      </p:sp>
      <p:sp>
        <p:nvSpPr>
          <p:cNvPr id="3" name="Content Placeholder 2">
            <a:extLst>
              <a:ext uri="{FF2B5EF4-FFF2-40B4-BE49-F238E27FC236}">
                <a16:creationId xmlns:a16="http://schemas.microsoft.com/office/drawing/2014/main" id="{18B2DA48-37CC-72F6-3A9A-8172F5878395}"/>
              </a:ext>
            </a:extLst>
          </p:cNvPr>
          <p:cNvSpPr>
            <a:spLocks noGrp="1"/>
          </p:cNvSpPr>
          <p:nvPr>
            <p:ph idx="1"/>
          </p:nvPr>
        </p:nvSpPr>
        <p:spPr/>
        <p:txBody>
          <a:bodyPr/>
          <a:lstStyle/>
          <a:p>
            <a:r>
              <a:rPr lang="en-US" dirty="0"/>
              <a:t>Usage patterns across different time horizons, continue to show the bulk of the readings are with in a lower ranges while there are a significant number of readings beyond the upper bounds of the box plots.</a:t>
            </a:r>
          </a:p>
        </p:txBody>
      </p:sp>
    </p:spTree>
    <p:extLst>
      <p:ext uri="{BB962C8B-B14F-4D97-AF65-F5344CB8AC3E}">
        <p14:creationId xmlns:p14="http://schemas.microsoft.com/office/powerpoint/2010/main" val="3070062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30</TotalTime>
  <Words>348</Words>
  <Application>Microsoft Macintosh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Hourly Energy Consumption</vt:lpstr>
      <vt:lpstr>Why Energy Consumption? </vt:lpstr>
      <vt:lpstr>Questions we hope to answer?</vt:lpstr>
      <vt:lpstr>What Technologies did we use?</vt:lpstr>
      <vt:lpstr>What is our Machine Learning Model?</vt:lpstr>
      <vt:lpstr>Our Source Data</vt:lpstr>
      <vt:lpstr>Analysis &amp; Visualizations</vt:lpstr>
      <vt:lpstr>Analysis &amp; Visualizations</vt:lpstr>
      <vt:lpstr>Analysis &amp; 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Hourly Energy Consumption</dc:title>
  <dc:creator>Jovan Simmons</dc:creator>
  <cp:lastModifiedBy>Jovan Simmons</cp:lastModifiedBy>
  <cp:revision>1</cp:revision>
  <dcterms:created xsi:type="dcterms:W3CDTF">2022-11-15T01:17:37Z</dcterms:created>
  <dcterms:modified xsi:type="dcterms:W3CDTF">2022-11-15T01:48:22Z</dcterms:modified>
</cp:coreProperties>
</file>