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5" r:id="rId7"/>
    <p:sldId id="269" r:id="rId8"/>
    <p:sldId id="270" r:id="rId9"/>
    <p:sldId id="271" r:id="rId10"/>
    <p:sldId id="27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108" y="3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JOVASOFT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7" y="2616200"/>
            <a:ext cx="3677148" cy="596776"/>
          </a:xfrm>
        </p:spPr>
        <p:txBody>
          <a:bodyPr/>
          <a:lstStyle/>
          <a:p>
            <a:r>
              <a:rPr lang="tr-TR" dirty="0"/>
              <a:t>HIZLI TICARET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Sprint – 1 | Ekip Üyeleri ve Görev Dağılımları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Ersoy TORAMAN (Proje temellerinin oluşturulması)</a:t>
            </a:r>
          </a:p>
          <a:p>
            <a:r>
              <a:rPr lang="tr-TR" dirty="0"/>
              <a:t>Enes ÇELİK (Veritabanı temellerinin oluşturulması)</a:t>
            </a:r>
          </a:p>
          <a:p>
            <a:r>
              <a:rPr lang="tr-TR" dirty="0"/>
              <a:t>Aydın BARAN (İşyeri eğitiminde)</a:t>
            </a:r>
          </a:p>
          <a:p>
            <a:r>
              <a:rPr lang="tr-TR" dirty="0"/>
              <a:t>Furkan BEYHAN (İşyeri eğitiminde)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2094" y="145256"/>
            <a:ext cx="5724636" cy="53513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SCRUM BOARD OLUŞTURULMASI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E6E5B56-7865-45B4-94A8-B3B293D249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r="-166"/>
          <a:stretch/>
        </p:blipFill>
        <p:spPr>
          <a:xfrm>
            <a:off x="3106080" y="671500"/>
            <a:ext cx="5976664" cy="6041243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041" y="149225"/>
            <a:ext cx="6696743" cy="56718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Gıthub reposıtory OLUŞTURULMASI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CA8BBA9-B7B3-4AFB-A3CA-886162D579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r="-519"/>
          <a:stretch/>
        </p:blipFill>
        <p:spPr>
          <a:xfrm>
            <a:off x="2061964" y="908050"/>
            <a:ext cx="8064896" cy="580072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B809DD-BD56-40E5-9BFE-75CAFDD9DD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" r="-832"/>
          <a:stretch/>
        </p:blipFill>
        <p:spPr>
          <a:xfrm>
            <a:off x="981075" y="1124744"/>
            <a:ext cx="10945813" cy="5588000"/>
          </a:xfrm>
          <a:ln>
            <a:noFill/>
          </a:ln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4A56937-E3A8-446F-A333-5D963094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080" y="260648"/>
            <a:ext cx="5976664" cy="567184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VERITABANININ AYAĞA KALDIRILMASI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59EF9E-9A98-43FA-BE92-6F40DC6AB9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73" y="713113"/>
            <a:ext cx="3306597" cy="6075620"/>
          </a:xfrm>
          <a:ln>
            <a:noFill/>
          </a:ln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75DD498-9EDB-4C4D-AB40-7B84752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0481"/>
            <a:ext cx="5616624" cy="584430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PROJELERIN OLUŞTURULMASI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49115077-DAB7-465A-B330-55BDA221F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7" y="1511164"/>
            <a:ext cx="3989523" cy="5277569"/>
          </a:xfrm>
          <a:prstGeom prst="rect">
            <a:avLst/>
          </a:prstGeom>
          <a:ln w="12700">
            <a:noFill/>
            <a:miter lim="800000"/>
          </a:ln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0683713F-63F7-429F-AF8D-81F569BF2711}"/>
              </a:ext>
            </a:extLst>
          </p:cNvPr>
          <p:cNvSpPr txBox="1">
            <a:spLocks/>
          </p:cNvSpPr>
          <p:nvPr/>
        </p:nvSpPr>
        <p:spPr>
          <a:xfrm>
            <a:off x="6958506" y="694911"/>
            <a:ext cx="3989524" cy="69591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>
                <a:solidFill>
                  <a:schemeClr val="tx1"/>
                </a:solidFill>
              </a:rPr>
              <a:t>Verıtabanı tasarımının yapılması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798" y="1772816"/>
            <a:ext cx="4397228" cy="955651"/>
          </a:xfrm>
        </p:spPr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50</TotalTime>
  <Words>53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JOVASOFT</vt:lpstr>
      <vt:lpstr>Sprint – 1 | Ekip Üyeleri ve Görev Dağılımları</vt:lpstr>
      <vt:lpstr>SCRUM BOARD OLUŞTURULMASI</vt:lpstr>
      <vt:lpstr>Gıthub reposıtory OLUŞTURULMASI</vt:lpstr>
      <vt:lpstr>VERITABANININ AYAĞA KALDIRILMASI</vt:lpstr>
      <vt:lpstr>PROJELERIN OLUŞTURULMASI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JOVASOFT</dc:title>
  <dc:creator>Ersoy Toraman</dc:creator>
  <cp:lastModifiedBy>Ersoy Toraman</cp:lastModifiedBy>
  <cp:revision>8</cp:revision>
  <dcterms:created xsi:type="dcterms:W3CDTF">2019-03-14T18:19:33Z</dcterms:created>
  <dcterms:modified xsi:type="dcterms:W3CDTF">2019-03-14T19:10:23Z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