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1bcb5983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1bcb5983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71bcb5983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71bcb5983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adventure_game is where the program is run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Game instructions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Start up information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Instantiates all the dummy databases for each class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Creates a character for the player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Game play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Instantiate.h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Goes through csv file line by line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Splits on the commas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Assigns the values to appropriate variables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variables to instantiate </a:t>
            </a:r>
            <a:r>
              <a:rPr lang="en"/>
              <a:t>appropriate</a:t>
            </a:r>
            <a:r>
              <a:rPr lang="en"/>
              <a:t> object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 object to a map where the key is an index number and value is the object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Character.h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Setter and getter methods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Increase character health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Decrease character health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 item to their inventory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Remove item from their inventory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Show inventory (displays the contents of the inventory)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Item.h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Setter and getters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Method to compare items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Creature.h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Setters and getters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Decrease</a:t>
            </a:r>
            <a:r>
              <a:rPr lang="en"/>
              <a:t> health of creature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Battle.cpp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Meet creature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Fight creature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Wisdom.h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Get riddle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Get answer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 riddle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 answer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71bcb5983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71bcb5983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71bcb5983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71bcb5983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71bcb5983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71bcb5983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71bcb5983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71bcb5983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71bcb5983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71bcb5983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71bcb5983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71bcb5983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71bcb5983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71bcb598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71bcb598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71bcb598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INSTALLATION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is </a:t>
            </a:r>
            <a:r>
              <a:rPr b="1" lang="en"/>
              <a:t>not </a:t>
            </a:r>
            <a:r>
              <a:rPr lang="en"/>
              <a:t>installed on the operating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due to the fact that it is a </a:t>
            </a:r>
            <a:r>
              <a:rPr b="1" lang="en"/>
              <a:t>compiled </a:t>
            </a:r>
            <a:r>
              <a:rPr lang="en"/>
              <a:t>language, which essentially means that: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You can compile programs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Run programs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Debug programs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from your command line (but you must have a C++ compiler on your machine)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use an IDE it will “encompass” the compiler and provide all the same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capabilities.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WRITING PROGRAMS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write C++ programs in a text-editor, but you must save it with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.cpp extension in order for the compiler to recognize it as a C++ program.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use an IDE as stated before.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71bcb5983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71bcb5983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71bcb5983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71bcb598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decided to use Visual Studio 2017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Was recommended by a fellow programmer I know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Microsoft product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Familiar with the brand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 found it pretty easy to use, though it took </a:t>
            </a:r>
            <a:r>
              <a:rPr lang="en"/>
              <a:t>awhile</a:t>
            </a:r>
            <a:r>
              <a:rPr lang="en"/>
              <a:t> for me to get the hang of it.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71bcb5983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71bcb5983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b="1" lang="en"/>
              <a:t>Main window</a:t>
            </a:r>
            <a:r>
              <a:rPr lang="en"/>
              <a:t>, this is where you write the programs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This is what shows up when you create a new project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This is the </a:t>
            </a:r>
            <a:r>
              <a:rPr b="1" lang="en"/>
              <a:t>solution explorer</a:t>
            </a:r>
            <a:r>
              <a:rPr lang="en"/>
              <a:t>, where you can navigate through your various files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This is the </a:t>
            </a:r>
            <a:r>
              <a:rPr b="1" lang="en"/>
              <a:t>debug window</a:t>
            </a:r>
            <a:r>
              <a:rPr lang="en"/>
              <a:t>, if errors are found when debugging they will show up here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This is the </a:t>
            </a:r>
            <a:r>
              <a:rPr b="1" lang="en"/>
              <a:t>Local Window Debugger</a:t>
            </a:r>
            <a:r>
              <a:rPr lang="en"/>
              <a:t>, click on it to run and debug your program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When you hit this, the program will open in a terminal window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You can also hit F5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1bcb5983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1bcb5983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71bcb5983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71bcb5983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There is not a lot of boiler-plate code in C++, so for the most part you can start writing code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However, you </a:t>
            </a:r>
            <a:r>
              <a:rPr lang="en"/>
              <a:t>should</a:t>
            </a:r>
            <a:r>
              <a:rPr lang="en"/>
              <a:t> always include an int main() function, as this is what is executed when you run your program.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There are also precompiled headers, that can reduce the time it takes to compile your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 use these you must write #inlcude “pch.h” at the top of your program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These are on by default but they can be turned off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only per project though, so you will need to redo this every time you make a new one.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COMMENTS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Single-line comments are two backslashes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Multiline comments are a backslash accompanied by an </a:t>
            </a:r>
            <a:r>
              <a:rPr lang="en"/>
              <a:t>asterisk</a:t>
            </a:r>
            <a:r>
              <a:rPr lang="en"/>
              <a:t> to denote the beginning of the comment block and an asterisk accompanied by a backslash to denote the end of the comment block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Important to note that comments should be used to describe what the code is trying to accomplish and how it is going to accomplish it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71bcb598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71bcb598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/>
              <a:t>An Adventure Game</a:t>
            </a:r>
            <a:endParaRPr b="0" sz="48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Joanna Veilleux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490250" y="526350"/>
            <a:ext cx="6512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Adventure Game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Overview</a:t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361700" y="1099600"/>
            <a:ext cx="8470500" cy="3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adventure_game.cpp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Instantiate.cpp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○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Instantiate.h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Character.cpp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○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Character.h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Item.cpp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○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Item.h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Creature.cpp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○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Creature,h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Battle.cpp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○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Battle.h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Wisdom.cpp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○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Wisdom.h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/>
          <p:nvPr/>
        </p:nvSpPr>
        <p:spPr>
          <a:xfrm>
            <a:off x="3798000" y="101238"/>
            <a:ext cx="1548000" cy="1345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adventure_game</a:t>
            </a:r>
            <a:endParaRPr/>
          </a:p>
        </p:txBody>
      </p:sp>
      <p:sp>
        <p:nvSpPr>
          <p:cNvPr id="127" name="Google Shape;127;p24"/>
          <p:cNvSpPr/>
          <p:nvPr/>
        </p:nvSpPr>
        <p:spPr>
          <a:xfrm>
            <a:off x="7373100" y="101250"/>
            <a:ext cx="1548000" cy="13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Instantiate.h</a:t>
            </a:r>
            <a:endParaRPr/>
          </a:p>
        </p:txBody>
      </p:sp>
      <p:sp>
        <p:nvSpPr>
          <p:cNvPr id="128" name="Google Shape;128;p24"/>
          <p:cNvSpPr/>
          <p:nvPr/>
        </p:nvSpPr>
        <p:spPr>
          <a:xfrm>
            <a:off x="222900" y="101250"/>
            <a:ext cx="1548000" cy="13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Item.h</a:t>
            </a:r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222900" y="3696750"/>
            <a:ext cx="1548000" cy="13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Character.h</a:t>
            </a:r>
            <a:endParaRPr/>
          </a:p>
        </p:txBody>
      </p:sp>
      <p:sp>
        <p:nvSpPr>
          <p:cNvPr id="130" name="Google Shape;130;p24"/>
          <p:cNvSpPr/>
          <p:nvPr/>
        </p:nvSpPr>
        <p:spPr>
          <a:xfrm>
            <a:off x="5198550" y="3696675"/>
            <a:ext cx="1548000" cy="13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Creature.h</a:t>
            </a:r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2585125" y="3696750"/>
            <a:ext cx="1548000" cy="13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Battle.h</a:t>
            </a:r>
            <a:endParaRPr/>
          </a:p>
        </p:txBody>
      </p:sp>
      <p:sp>
        <p:nvSpPr>
          <p:cNvPr id="132" name="Google Shape;132;p24"/>
          <p:cNvSpPr/>
          <p:nvPr/>
        </p:nvSpPr>
        <p:spPr>
          <a:xfrm>
            <a:off x="7373100" y="3696675"/>
            <a:ext cx="1548000" cy="13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Wisdom.h</a:t>
            </a:r>
            <a:endParaRPr/>
          </a:p>
        </p:txBody>
      </p:sp>
      <p:cxnSp>
        <p:nvCxnSpPr>
          <p:cNvPr id="133" name="Google Shape;133;p24"/>
          <p:cNvCxnSpPr>
            <a:stCxn id="127" idx="1"/>
            <a:endCxn id="126" idx="3"/>
          </p:cNvCxnSpPr>
          <p:nvPr/>
        </p:nvCxnSpPr>
        <p:spPr>
          <a:xfrm rot="10800000">
            <a:off x="5346000" y="774000"/>
            <a:ext cx="20271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4"/>
          <p:cNvCxnSpPr>
            <a:stCxn id="132" idx="0"/>
            <a:endCxn id="126" idx="3"/>
          </p:cNvCxnSpPr>
          <p:nvPr/>
        </p:nvCxnSpPr>
        <p:spPr>
          <a:xfrm rot="10800000">
            <a:off x="5346000" y="774075"/>
            <a:ext cx="2801100" cy="2922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4"/>
          <p:cNvCxnSpPr>
            <a:stCxn id="131" idx="0"/>
            <a:endCxn id="126" idx="2"/>
          </p:cNvCxnSpPr>
          <p:nvPr/>
        </p:nvCxnSpPr>
        <p:spPr>
          <a:xfrm flipH="1" rot="10800000">
            <a:off x="3359125" y="1446750"/>
            <a:ext cx="1212900" cy="2250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4"/>
          <p:cNvCxnSpPr>
            <a:stCxn id="130" idx="0"/>
            <a:endCxn id="126" idx="2"/>
          </p:cNvCxnSpPr>
          <p:nvPr/>
        </p:nvCxnSpPr>
        <p:spPr>
          <a:xfrm rot="10800000">
            <a:off x="4572150" y="1446675"/>
            <a:ext cx="1400400" cy="2250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4"/>
          <p:cNvCxnSpPr>
            <a:stCxn id="129" idx="3"/>
            <a:endCxn id="126" idx="1"/>
          </p:cNvCxnSpPr>
          <p:nvPr/>
        </p:nvCxnSpPr>
        <p:spPr>
          <a:xfrm flipH="1" rot="10800000">
            <a:off x="1770900" y="774000"/>
            <a:ext cx="2027100" cy="3595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4"/>
          <p:cNvCxnSpPr>
            <a:stCxn id="128" idx="3"/>
            <a:endCxn id="126" idx="1"/>
          </p:cNvCxnSpPr>
          <p:nvPr/>
        </p:nvCxnSpPr>
        <p:spPr>
          <a:xfrm>
            <a:off x="1770900" y="774000"/>
            <a:ext cx="20271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/>
          <p:nvPr/>
        </p:nvSpPr>
        <p:spPr>
          <a:xfrm>
            <a:off x="3724500" y="995100"/>
            <a:ext cx="1548000" cy="1345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Instantiate.h</a:t>
            </a:r>
            <a:endParaRPr/>
          </a:p>
        </p:txBody>
      </p:sp>
      <p:sp>
        <p:nvSpPr>
          <p:cNvPr id="144" name="Google Shape;144;p25"/>
          <p:cNvSpPr/>
          <p:nvPr/>
        </p:nvSpPr>
        <p:spPr>
          <a:xfrm>
            <a:off x="600650" y="995100"/>
            <a:ext cx="1548000" cy="13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Item.h</a:t>
            </a:r>
            <a:endParaRPr/>
          </a:p>
        </p:txBody>
      </p:sp>
      <p:sp>
        <p:nvSpPr>
          <p:cNvPr id="145" name="Google Shape;145;p25"/>
          <p:cNvSpPr/>
          <p:nvPr/>
        </p:nvSpPr>
        <p:spPr>
          <a:xfrm>
            <a:off x="3724500" y="2802900"/>
            <a:ext cx="1548000" cy="13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Creature.h</a:t>
            </a:r>
            <a:endParaRPr/>
          </a:p>
        </p:txBody>
      </p:sp>
      <p:sp>
        <p:nvSpPr>
          <p:cNvPr id="146" name="Google Shape;146;p25"/>
          <p:cNvSpPr/>
          <p:nvPr/>
        </p:nvSpPr>
        <p:spPr>
          <a:xfrm>
            <a:off x="6995350" y="995100"/>
            <a:ext cx="1548000" cy="13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Wisdom.h</a:t>
            </a:r>
            <a:endParaRPr/>
          </a:p>
        </p:txBody>
      </p:sp>
      <p:cxnSp>
        <p:nvCxnSpPr>
          <p:cNvPr id="147" name="Google Shape;147;p25"/>
          <p:cNvCxnSpPr>
            <a:stCxn id="146" idx="1"/>
            <a:endCxn id="143" idx="3"/>
          </p:cNvCxnSpPr>
          <p:nvPr/>
        </p:nvCxnSpPr>
        <p:spPr>
          <a:xfrm rot="10800000">
            <a:off x="5272450" y="1667850"/>
            <a:ext cx="1722900" cy="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5"/>
          <p:cNvCxnSpPr>
            <a:stCxn id="145" idx="0"/>
            <a:endCxn id="143" idx="2"/>
          </p:cNvCxnSpPr>
          <p:nvPr/>
        </p:nvCxnSpPr>
        <p:spPr>
          <a:xfrm rot="10800000">
            <a:off x="4498500" y="2340600"/>
            <a:ext cx="0" cy="4623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5"/>
          <p:cNvCxnSpPr>
            <a:stCxn id="144" idx="3"/>
            <a:endCxn id="143" idx="1"/>
          </p:cNvCxnSpPr>
          <p:nvPr/>
        </p:nvCxnSpPr>
        <p:spPr>
          <a:xfrm>
            <a:off x="2148650" y="1667850"/>
            <a:ext cx="1575900" cy="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/>
          <p:nvPr/>
        </p:nvSpPr>
        <p:spPr>
          <a:xfrm>
            <a:off x="1219838" y="1899000"/>
            <a:ext cx="1548000" cy="13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Character.h</a:t>
            </a:r>
            <a:endParaRPr/>
          </a:p>
        </p:txBody>
      </p:sp>
      <p:sp>
        <p:nvSpPr>
          <p:cNvPr id="155" name="Google Shape;155;p26"/>
          <p:cNvSpPr/>
          <p:nvPr/>
        </p:nvSpPr>
        <p:spPr>
          <a:xfrm>
            <a:off x="6376163" y="1899000"/>
            <a:ext cx="1548000" cy="13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Creature.h</a:t>
            </a:r>
            <a:endParaRPr/>
          </a:p>
        </p:txBody>
      </p:sp>
      <p:sp>
        <p:nvSpPr>
          <p:cNvPr id="156" name="Google Shape;156;p26"/>
          <p:cNvSpPr/>
          <p:nvPr/>
        </p:nvSpPr>
        <p:spPr>
          <a:xfrm>
            <a:off x="3922088" y="1899000"/>
            <a:ext cx="1548000" cy="1345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Battle.h</a:t>
            </a:r>
            <a:endParaRPr/>
          </a:p>
        </p:txBody>
      </p:sp>
      <p:cxnSp>
        <p:nvCxnSpPr>
          <p:cNvPr id="157" name="Google Shape;157;p26"/>
          <p:cNvCxnSpPr>
            <a:stCxn id="154" idx="3"/>
            <a:endCxn id="156" idx="1"/>
          </p:cNvCxnSpPr>
          <p:nvPr/>
        </p:nvCxnSpPr>
        <p:spPr>
          <a:xfrm>
            <a:off x="2767838" y="2571750"/>
            <a:ext cx="11544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6"/>
          <p:cNvCxnSpPr>
            <a:stCxn id="155" idx="1"/>
            <a:endCxn id="156" idx="3"/>
          </p:cNvCxnSpPr>
          <p:nvPr/>
        </p:nvCxnSpPr>
        <p:spPr>
          <a:xfrm rot="10800000">
            <a:off x="5470163" y="2571750"/>
            <a:ext cx="9060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/>
          <p:nvPr/>
        </p:nvSpPr>
        <p:spPr>
          <a:xfrm>
            <a:off x="3798000" y="2990613"/>
            <a:ext cx="1548000" cy="13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Item.h</a:t>
            </a:r>
            <a:endParaRPr/>
          </a:p>
        </p:txBody>
      </p:sp>
      <p:sp>
        <p:nvSpPr>
          <p:cNvPr id="164" name="Google Shape;164;p27"/>
          <p:cNvSpPr/>
          <p:nvPr/>
        </p:nvSpPr>
        <p:spPr>
          <a:xfrm>
            <a:off x="3798000" y="807388"/>
            <a:ext cx="1548000" cy="1345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Character.h</a:t>
            </a:r>
            <a:endParaRPr/>
          </a:p>
        </p:txBody>
      </p:sp>
      <p:cxnSp>
        <p:nvCxnSpPr>
          <p:cNvPr id="165" name="Google Shape;165;p27"/>
          <p:cNvCxnSpPr>
            <a:stCxn id="163" idx="0"/>
            <a:endCxn id="164" idx="2"/>
          </p:cNvCxnSpPr>
          <p:nvPr/>
        </p:nvCxnSpPr>
        <p:spPr>
          <a:xfrm rot="10800000">
            <a:off x="4572000" y="2153013"/>
            <a:ext cx="0" cy="8376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Code / DEMO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INSTALLATION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 is not installed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It is a </a:t>
            </a:r>
            <a:r>
              <a:rPr b="1" lang="en" sz="1800"/>
              <a:t>compiled </a:t>
            </a:r>
            <a:r>
              <a:rPr lang="en" sz="1800"/>
              <a:t>language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WHERE TO WRITE PROGRAMS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Text-editor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.cpp extension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IDE(Integrated Development Environment)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Environment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</a:t>
            </a:r>
            <a:r>
              <a:rPr lang="en"/>
              <a:t>Environment</a:t>
            </a:r>
            <a:r>
              <a:rPr lang="en"/>
              <a:t> 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RECOMMENDED PROGRAMMING </a:t>
            </a:r>
            <a:r>
              <a:rPr b="1" lang="en"/>
              <a:t>ENVIRONMENTS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Eclipse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Code::Blocks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NetBeans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Qt Creator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Dev C++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C++ Builder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Visual Studio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Vim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CodeLite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/>
          <p:nvPr/>
        </p:nvSpPr>
        <p:spPr>
          <a:xfrm>
            <a:off x="520875" y="737875"/>
            <a:ext cx="7074900" cy="3104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7740575" y="558150"/>
            <a:ext cx="1070700" cy="42249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434050" y="4001625"/>
            <a:ext cx="7248600" cy="7815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2329400" y="399000"/>
            <a:ext cx="752400" cy="86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604675" y="3359050"/>
            <a:ext cx="354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1.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8294975" y="4309575"/>
            <a:ext cx="354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</a:t>
            </a:r>
            <a:r>
              <a:rPr lang="en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82175" y="4309575"/>
            <a:ext cx="354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</a:t>
            </a:r>
            <a:r>
              <a:rPr lang="en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3012875" y="110100"/>
            <a:ext cx="354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4</a:t>
            </a:r>
            <a:r>
              <a:rPr lang="en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Code in C++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Writing Code in C++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</a:pPr>
            <a:r>
              <a:rPr lang="en"/>
              <a:t>Not a lot of boiler-plate code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 main( ){ }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Precompiled headers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#include “pch.h”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Can be disabled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// </a:t>
            </a:r>
            <a:endParaRPr b="1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/* */</a:t>
            </a:r>
            <a:endParaRPr b="1"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375" cy="45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