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0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7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4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73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59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0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8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2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0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D8F234-1FB0-4503-813C-421D6F1FC566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C9B4DF-B280-4896-BA5C-D6DCF1F86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jovepatt/Medication-Sugges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3B47-5BD0-A4DF-BA97-825C6B7E7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567" y="684581"/>
            <a:ext cx="7221894" cy="3017623"/>
          </a:xfrm>
        </p:spPr>
        <p:txBody>
          <a:bodyPr/>
          <a:lstStyle/>
          <a:p>
            <a:b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  <a:t>      </a:t>
            </a:r>
            <a:b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  <a:t>    Medication Dictionary</a:t>
            </a:r>
            <a:b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-apple-system"/>
              </a:rPr>
              <a:t>               </a:t>
            </a:r>
            <a:r>
              <a:rPr lang="en-US" sz="3600" b="0" i="0" dirty="0" err="1">
                <a:solidFill>
                  <a:srgbClr val="FFFF00"/>
                </a:solidFill>
                <a:effectLst/>
                <a:latin typeface="-apple-system"/>
              </a:rPr>
              <a:t>Jovelle</a:t>
            </a:r>
            <a:r>
              <a:rPr lang="en-US" sz="3600" b="0" i="0" dirty="0">
                <a:solidFill>
                  <a:srgbClr val="FFFF00"/>
                </a:solidFill>
                <a:effectLst/>
                <a:latin typeface="-apple-system"/>
              </a:rPr>
              <a:t> Patterson</a:t>
            </a:r>
            <a:br>
              <a:rPr lang="en-US" sz="3600" b="0" i="0" dirty="0">
                <a:solidFill>
                  <a:srgbClr val="FFFF00"/>
                </a:solidFill>
                <a:effectLst/>
                <a:latin typeface="-apple-system"/>
              </a:rPr>
            </a:br>
            <a:r>
              <a:rPr lang="en-US" sz="1800" dirty="0" err="1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jovepatt</a:t>
            </a:r>
            <a:r>
              <a:rPr lang="en-US" sz="1800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/Medication-Suggestion (github.com)</a:t>
            </a:r>
            <a:br>
              <a:rPr lang="en-US" b="0" i="0" dirty="0">
                <a:solidFill>
                  <a:srgbClr val="92D050"/>
                </a:solidFill>
                <a:effectLst/>
                <a:latin typeface="-apple-system"/>
              </a:rPr>
            </a:b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91E19D6-E1CF-668E-623F-DDA32ABFE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0905" y="4478694"/>
            <a:ext cx="6410132" cy="14275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you have a bad feeling research to get you some healing “The Medication Dictionary”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00"/>
                </a:solidFill>
              </a:rPr>
              <a:t>The medication dictionary  is used to help you find medication that can help with any symptoms you maybe having. </a:t>
            </a:r>
          </a:p>
        </p:txBody>
      </p:sp>
      <p:pic>
        <p:nvPicPr>
          <p:cNvPr id="1026" name="Picture 2" descr="Medical Drugs Guide Dictionary - Apps on Google Play">
            <a:extLst>
              <a:ext uri="{FF2B5EF4-FFF2-40B4-BE49-F238E27FC236}">
                <a16:creationId xmlns:a16="http://schemas.microsoft.com/office/drawing/2014/main" id="{445FE749-4241-EF28-08AC-3427CA0C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797" y="1219200"/>
            <a:ext cx="2627786" cy="262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ugs Dictionary Offline - Apps on Google Play">
            <a:extLst>
              <a:ext uri="{FF2B5EF4-FFF2-40B4-BE49-F238E27FC236}">
                <a16:creationId xmlns:a16="http://schemas.microsoft.com/office/drawing/2014/main" id="{E66721EB-1E07-D80E-84D3-FA43E37B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30" y="4066829"/>
            <a:ext cx="2757293" cy="22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98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62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Century Gothic</vt:lpstr>
      <vt:lpstr>Wingdings 3</vt:lpstr>
      <vt:lpstr>Ion Boardroom</vt:lpstr>
      <vt:lpstr>                 Medication Dictionary                Jovelle Patterson jovepatt/Medication-Suggestion (github.com)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Medication Dictionary                Jovelle Patterson </dc:title>
  <dc:creator>jovii jovii</dc:creator>
  <cp:lastModifiedBy>jovii jovii</cp:lastModifiedBy>
  <cp:revision>2</cp:revision>
  <dcterms:created xsi:type="dcterms:W3CDTF">2022-11-30T03:27:21Z</dcterms:created>
  <dcterms:modified xsi:type="dcterms:W3CDTF">2022-11-30T04:00:13Z</dcterms:modified>
</cp:coreProperties>
</file>