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"/>
  </p:notesMasterIdLst>
  <p:sldIdLst>
    <p:sldId id="641" r:id="rId2"/>
    <p:sldId id="642" r:id="rId3"/>
    <p:sldId id="64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02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Structures and Classes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 class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(0.75%)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有自己的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、血量和攻擊力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(0.1%)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的垂直、水平、斜線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格內，輸出訊息表示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(.exe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中為有機率顯示，都給分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能夠計算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的哪個方向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能根據是否看到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做出對應的移動方式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0"/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可正常在地城中控制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Hero(0.25%)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繳交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須知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(3/8)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可上傳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，至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周內皆可以繳交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HW02_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HW02_B10700000_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Style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斟酌分數，至少要讓助教們看得懂在寫甚麼！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171</TotalTime>
  <Words>200</Words>
  <Application>Microsoft Office PowerPoint</Application>
  <PresentationFormat>如螢幕大小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微軟正黑體</vt:lpstr>
      <vt:lpstr>標楷體</vt:lpstr>
      <vt:lpstr>Arial</vt:lpstr>
      <vt:lpstr>Arial Narrow</vt:lpstr>
      <vt:lpstr>Calibri</vt:lpstr>
      <vt:lpstr>Times New Roman</vt:lpstr>
      <vt:lpstr>佈景主題1</vt:lpstr>
      <vt:lpstr>物件導向程式設計</vt:lpstr>
      <vt:lpstr>評分項目</vt:lpstr>
      <vt:lpstr>繳交須知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m11015q21</cp:lastModifiedBy>
  <cp:revision>17</cp:revision>
  <dcterms:created xsi:type="dcterms:W3CDTF">2020-02-25T04:23:57Z</dcterms:created>
  <dcterms:modified xsi:type="dcterms:W3CDTF">2022-03-06T12:35:54Z</dcterms:modified>
</cp:coreProperties>
</file>