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6" r:id="rId3"/>
    <p:sldId id="642" r:id="rId4"/>
    <p:sldId id="65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3/6/2022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01420C7-E784-43BB-92E8-F4255BCE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97274"/>
            <a:ext cx="8534400" cy="432065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(0.6%)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Trigger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增加經驗來讓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Hero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碰到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會扣血量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(3/15)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HW03_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HW03_B10700000_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9598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1415</TotalTime>
  <Words>137</Words>
  <Application>Microsoft Office PowerPoint</Application>
  <PresentationFormat>如螢幕大小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m11015q21</cp:lastModifiedBy>
  <cp:revision>15</cp:revision>
  <dcterms:created xsi:type="dcterms:W3CDTF">2020-02-25T04:23:57Z</dcterms:created>
  <dcterms:modified xsi:type="dcterms:W3CDTF">2022-03-06T12:35:48Z</dcterms:modified>
</cp:coreProperties>
</file>