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"/>
  </p:notesMasterIdLst>
  <p:sldIdLst>
    <p:sldId id="641" r:id="rId2"/>
    <p:sldId id="642" r:id="rId3"/>
    <p:sldId id="64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3/15/2022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改寫輸入模式讓其以一整行之字串輸入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 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若為原位置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格內可以移動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(0.4%)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Jump 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直接跳躍至該位置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如非上面兩格式者看該行最後一位字元 決定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WASD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(0.4%)</a:t>
            </a: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需要做更動的地方包含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source.cpp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keyUpdate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本周看不懂題目的話有附範例影片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(3/22)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HW04_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HW04_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1420</TotalTime>
  <Words>196</Words>
  <Application>Microsoft Office PowerPoint</Application>
  <PresentationFormat>如螢幕大小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m11015q21</cp:lastModifiedBy>
  <cp:revision>19</cp:revision>
  <dcterms:created xsi:type="dcterms:W3CDTF">2020-02-25T04:23:57Z</dcterms:created>
  <dcterms:modified xsi:type="dcterms:W3CDTF">2022-03-15T04:59:29Z</dcterms:modified>
</cp:coreProperties>
</file>