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"/>
  </p:notesMasterIdLst>
  <p:sldIdLst>
    <p:sldId id="641" r:id="rId2"/>
    <p:sldId id="642" r:id="rId3"/>
    <p:sldId id="650" r:id="rId4"/>
    <p:sldId id="651" r:id="rId5"/>
    <p:sldId id="64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3/22/2022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Pointers and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將兩個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 Vector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中管理並操作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動態陣列建立輸入大小之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長寬皆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&gt;7)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使用二維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DrawBoard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(0.2%)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前述兩部分之防呆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(0.1%)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所有物件之初始位置位於之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隨機位置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endParaRPr lang="en-US" altLang="zh-TW" sz="2400" b="1" u="sng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u="sng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只需要編輯</a:t>
            </a:r>
            <a:r>
              <a:rPr lang="en-US" altLang="zh-TW" sz="2400" b="1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Source.cpp</a:t>
            </a:r>
            <a:r>
              <a:rPr lang="zh-TW" altLang="en-US" sz="2400" b="1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r>
              <a:rPr lang="en-US" altLang="zh-TW" sz="2400" b="1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F92CA-00BB-495B-BCDB-819583CD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9D4D7-94CB-4A11-A138-E135032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將兩個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 Vector</a:t>
            </a:r>
            <a:r>
              <a:rPr lang="zh-TW" altLang="en-US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中管理並操作：</a:t>
            </a:r>
            <a:endParaRPr lang="en-US" altLang="zh-TW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上周的檔案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有兩個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 Constructor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，請做成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Vector&lt;Trigger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的形式，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pushback Trigger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並於後續程式呼叫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動態陣列建立輸入大小之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長寬皆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&gt;7)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原本為固定寫死之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，請改成輸入長寬產生對應的動態陣列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(char**)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22A2BC-04EE-4CF6-9F5F-921B3CC6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1697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AC13C-7310-410E-8996-8D8EDFB6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7ED45-D262-411D-A792-21EA7BE9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使用二維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DrawBoard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遊戲中輸出版面與實際版面不一樣，輸出版面是複製過後再加上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的結果。請使用二維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DrawBoard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所有物件之初始位置位於之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隨機位置：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的初始位置皆位於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上的隨機位置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不可超出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4DF233-6BB5-4628-98E0-8F485FCC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6657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(3/29)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可上傳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，至派發作業當天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周內皆可以繳交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HW05_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HW05_B10700000_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Style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斟酌分數，至少要讓助教們看得懂在寫甚麼！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1430</TotalTime>
  <Words>333</Words>
  <Application>Microsoft Office PowerPoint</Application>
  <PresentationFormat>如螢幕大小 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評分項目</vt:lpstr>
      <vt:lpstr>PowerPoint 簡報</vt:lpstr>
      <vt:lpstr>PowerPoint 簡報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m11015q21</cp:lastModifiedBy>
  <cp:revision>28</cp:revision>
  <dcterms:created xsi:type="dcterms:W3CDTF">2020-02-25T04:23:57Z</dcterms:created>
  <dcterms:modified xsi:type="dcterms:W3CDTF">2022-03-22T05:55:14Z</dcterms:modified>
</cp:coreProperties>
</file>