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"/>
  </p:notesMasterIdLst>
  <p:sldIdLst>
    <p:sldId id="641" r:id="rId2"/>
    <p:sldId id="646" r:id="rId3"/>
    <p:sldId id="642" r:id="rId4"/>
    <p:sldId id="64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7" clrIdx="0"/>
  <p:cmAuthor id="2" name="Yu-Chi" initials="Y" lastIdx="0" clrIdx="1"/>
  <p:cmAuthor id="3" name="CGAL" initials="C" lastIdx="12" clrIdx="2">
    <p:extLst>
      <p:ext uri="{19B8F6BF-5375-455C-9EA6-DF929625EA0E}">
        <p15:presenceInfo xmlns:p15="http://schemas.microsoft.com/office/powerpoint/2012/main" userId="CGAL" providerId="None"/>
      </p:ext>
    </p:extLst>
  </p:cmAuthor>
  <p:cmAuthor id="4" name="kasim" initials="k" lastIdx="1" clrIdx="3">
    <p:extLst>
      <p:ext uri="{19B8F6BF-5375-455C-9EA6-DF929625EA0E}">
        <p15:presenceInfo xmlns:p15="http://schemas.microsoft.com/office/powerpoint/2012/main" userId="kas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6" autoAdjust="0"/>
    <p:restoredTop sz="92145" autoAdjust="0"/>
  </p:normalViewPr>
  <p:slideViewPr>
    <p:cSldViewPr>
      <p:cViewPr varScale="1">
        <p:scale>
          <a:sx n="120" d="100"/>
          <a:sy n="120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6FF0FC-23FD-4C55-AE9A-D6CFC893077B}" type="datetimeFigureOut">
              <a:rPr lang="en-US"/>
              <a:pPr>
                <a:defRPr/>
              </a:pPr>
              <a:t>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A309EE-B3A9-42DF-9CD1-52B1260DB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72983F-B66A-4793-BFFF-776B840126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按一下以編輯母片子標題樣式</a:t>
            </a:r>
            <a:endParaRPr lang="en-US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89EB0812-1E38-4440-905C-8DBB56C89B17}" type="datetime1">
              <a:rPr lang="en-US" altLang="zh-TW" smtClean="0"/>
              <a:t>4/10/2022</a:t>
            </a:fld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497B-EF00-490B-823E-C32FC82E4A4B}" type="datetime1">
              <a:rPr lang="en-US" altLang="zh-TW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5521-FAA2-4EB3-A087-3DF78CEB1C8A}" type="datetime1">
              <a:rPr lang="en-US" altLang="zh-TW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8D741-4DD6-4E8C-8F2A-F0353AF264BD}" type="datetime1">
              <a:rPr lang="en-US" altLang="zh-TW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33BF1-75B2-4A55-88F4-A9823CA4035B}" type="datetime1">
              <a:rPr lang="en-US" altLang="zh-TW" smtClean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EAEDE-5917-4014-9629-EF247A23EB1B}" type="datetime1">
              <a:rPr lang="en-US" altLang="zh-TW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F1EDA-4F29-48E5-8F9D-0296AEBF154C}" type="datetime1">
              <a:rPr lang="en-US" altLang="zh-TW" smtClean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FCFF3-3132-4530-B5A9-59E21465A1AD}" type="datetime1">
              <a:rPr lang="en-US" altLang="zh-TW" smtClean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340E-F065-4D13-B63B-9C5AC1E76F71}" type="datetime1">
              <a:rPr lang="en-US" altLang="zh-TW" smtClean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BDC3F-FA7B-4F8F-AB7C-0C7A8DA0BCB0}" type="datetime1">
              <a:rPr lang="en-US" altLang="zh-TW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8FEBD-930E-4208-B8A4-39E9E53D1317}" type="datetime1">
              <a:rPr lang="en-US" altLang="zh-TW" smtClean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2A329542-1B2E-4FE1-A6E1-83EAF655103E}" type="datetime1">
              <a:rPr lang="en-US" altLang="zh-TW" smtClean="0"/>
              <a:t>4/10/2022</a:t>
            </a:fld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Copyright © 2017 Pearson Education, Ltd. All rights reserved.</a:t>
            </a:r>
            <a:endParaRPr lang="en-CA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733A387-0A6A-4CC0-BB14-A596A72F4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ransition>
    <p:fade thruBlk="1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物件導向程式設計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79800"/>
            <a:ext cx="9144000" cy="138936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Dungeon Practice 06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85627867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C3A88-823F-42CE-A6BE-402BF535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90736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範例結果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01420C7-E784-43BB-92E8-F4255BCEF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97274"/>
            <a:ext cx="8534400" cy="4320651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E30365-2EDD-4F9F-BCFD-5FCE9399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5689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EB005-A5A2-4EF1-BEC0-3C590AF4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B3B3C4-9C5D-492C-A359-7B87228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Position.h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Operator Overloading(0.6%)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Overloading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包覆於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Hero.h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Overloading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直接於移動函式呼叫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(0.2%)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呼叫形式請參考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Functions.cpp 166~183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，需編輯部分為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hero.h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position.h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5B5690-70A4-4AF0-BA7B-8FC27ADB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2087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134E-5A30-41F8-8824-068812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8728"/>
            <a:ext cx="7848600" cy="76200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繳交信息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B2446-16A0-4064-9FB4-2FFCC802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當天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(4/12)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可上傳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，至派發作業當天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周內皆可以繳交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icrosoft JhengHei"/>
              <a:buChar char="•"/>
            </a:pP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完成後請將所有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Project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的資料夾，壓縮成一個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檔後上傳到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Moodle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，壓縮檔名稱為 </a:t>
            </a:r>
          </a:p>
          <a:p>
            <a:pPr marL="800100" lvl="1">
              <a:spcBef>
                <a:spcPts val="560"/>
              </a:spcBef>
              <a:buSzPts val="2800"/>
              <a:buFont typeface="Microsoft JhengHei"/>
              <a:buChar char="•"/>
            </a:pP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HW06_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學號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.zip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(Ex.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HW06_B10700000_</a:t>
            </a:r>
            <a:r>
              <a:rPr lang="zh-TW" altLang="en-US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王小明</a:t>
            </a:r>
            <a:r>
              <a:rPr lang="en-US" altLang="zh-TW" sz="2400" dirty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marL="457200" lvl="1" indent="0">
              <a:spcBef>
                <a:spcPts val="560"/>
              </a:spcBef>
              <a:buSzPts val="2800"/>
              <a:buNone/>
            </a:pPr>
            <a:endParaRPr lang="zh-TW" altLang="en-US" sz="24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禁止抄襲，若發現抄襲倒扣一分</a:t>
            </a:r>
          </a:p>
          <a:p>
            <a:pPr lvl="2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會因為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Coding Style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斟酌分數，至少要讓助教們看得懂在寫甚麼！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501BC1-49AC-4711-8293-E1D65BBA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3A387-0A6A-4CC0-BB14-A596A72F4F3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4070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佈景主題1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UST-OOP2019S-Lecture08-01-Pointer.pptx" id="{45B6AE99-1EA4-4AA6-9566-6A8944F973C7}" vid="{9D00564D-3E6D-4D3F-99C6-5E44FF0B4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課程模版</Template>
  <TotalTime>1422</TotalTime>
  <Words>162</Words>
  <Application>Microsoft Office PowerPoint</Application>
  <PresentationFormat>如螢幕大小 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微軟正黑體</vt:lpstr>
      <vt:lpstr>Arial</vt:lpstr>
      <vt:lpstr>Arial Narrow</vt:lpstr>
      <vt:lpstr>Calibri</vt:lpstr>
      <vt:lpstr>Times New Roman</vt:lpstr>
      <vt:lpstr>佈景主題1</vt:lpstr>
      <vt:lpstr>物件導向程式設計</vt:lpstr>
      <vt:lpstr>範例結果</vt:lpstr>
      <vt:lpstr>評分項目</vt:lpstr>
      <vt:lpstr>繳交信息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</dc:title>
  <dc:creator>Xin Yun Huang</dc:creator>
  <cp:revision>19</cp:revision>
  <dcterms:created xsi:type="dcterms:W3CDTF">2020-02-25T04:23:57Z</dcterms:created>
  <dcterms:modified xsi:type="dcterms:W3CDTF">2022-04-10T10:15:15Z</dcterms:modified>
</cp:coreProperties>
</file>