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"/>
  </p:notesMasterIdLst>
  <p:sldIdLst>
    <p:sldId id="641" r:id="rId2"/>
    <p:sldId id="642" r:id="rId3"/>
    <p:sldId id="64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4/12/2022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IOStream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本周沒有填空不設限作法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形式部分請大家發揮創意！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請將此可以動作的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改成可以以下列形式作動：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可以存檔讀檔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20%)</a:t>
            </a: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檔紀錄關卡格式並可以選擇關卡讀取至少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地圖，須包含：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大小及牆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內部符號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(20%)</a:t>
            </a:r>
          </a:p>
          <a:p>
            <a:pPr lvl="2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初始位置及符號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(20%)</a:t>
            </a:r>
          </a:p>
          <a:p>
            <a:pPr lvl="2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攻擊扣血量、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上升經驗值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(20%)</a:t>
            </a:r>
          </a:p>
          <a:p>
            <a:pPr lvl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(4/19)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可上傳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，至派發作業當天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HW07_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HW07_B10700000_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1428</TotalTime>
  <Words>202</Words>
  <Application>Microsoft Office PowerPoint</Application>
  <PresentationFormat>如螢幕大小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</vt:lpstr>
      <vt:lpstr>Microsoft JhengHei</vt:lpstr>
      <vt:lpstr>Arial</vt:lpstr>
      <vt:lpstr>Arial Narrow</vt:lpstr>
      <vt:lpstr>Calibri</vt:lpstr>
      <vt:lpstr>Times New Roman</vt:lpstr>
      <vt:lpstr>佈景主題1</vt:lpstr>
      <vt:lpstr>物件導向程式設計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revision>23</cp:revision>
  <dcterms:created xsi:type="dcterms:W3CDTF">2020-02-25T04:23:57Z</dcterms:created>
  <dcterms:modified xsi:type="dcterms:W3CDTF">2022-04-12T05:10:04Z</dcterms:modified>
</cp:coreProperties>
</file>