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2" r:id="rId3"/>
    <p:sldId id="649" r:id="rId4"/>
    <p:sldId id="65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4/25/2022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.jamisbuck.org/2011/1/12/maze-generation-recursive-division-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利用遞迴的方式生成地圖！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形式方法風格不拘，只要是使用遞迴產生可以從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(1,1)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走到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(9,9)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的地圖即可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助教會以完成度做部分給分！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參考演算法網址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也是助教寫範例所使用的演算法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http://weblog.jamisbuck.org/2011/1/12/maze-generation-recursive-division-algorithm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(5/3)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HW08_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HW08_B10700000_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的資料夾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HW08_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HW08_B10700000_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HW08_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HW08_B10700000_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5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HW08_</a:t>
            </a:r>
            <a:r>
              <a:rPr lang="zh-TW" altLang="en-US" sz="25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5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5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5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HW08_B10700000_</a:t>
            </a:r>
            <a:r>
              <a:rPr lang="zh-TW" altLang="en-US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5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.7z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也不要用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壓縮完之後改副檔名變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4.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請把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完整壓縮完扔過來，不要只扔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cpp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5.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從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HW06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起，不符合規則將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直接不予批改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915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1435</TotalTime>
  <Words>311</Words>
  <Application>Microsoft Office PowerPoint</Application>
  <PresentationFormat>如螢幕大小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繳交信息</vt:lpstr>
      <vt:lpstr>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Abel Y</cp:lastModifiedBy>
  <cp:revision>29</cp:revision>
  <dcterms:created xsi:type="dcterms:W3CDTF">2020-02-25T04:23:57Z</dcterms:created>
  <dcterms:modified xsi:type="dcterms:W3CDTF">2022-04-25T10:47:12Z</dcterms:modified>
</cp:coreProperties>
</file>