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"/>
  </p:notesMasterIdLst>
  <p:sldIdLst>
    <p:sldId id="641" r:id="rId2"/>
    <p:sldId id="642" r:id="rId3"/>
    <p:sldId id="649" r:id="rId4"/>
    <p:sldId id="65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/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20" d="100"/>
          <a:sy n="120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5/10/2022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9800"/>
            <a:ext cx="9144000" cy="13893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11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評分項目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實作</a:t>
            </a:r>
            <a:r>
              <a:rPr lang="en-US" altLang="zh-TW" dirty="0">
                <a:ea typeface="標楷體" panose="03000509000000000000" pitchFamily="65" charset="-120"/>
              </a:rPr>
              <a:t>Exception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Handler(</a:t>
            </a:r>
            <a:r>
              <a:rPr lang="en-US" altLang="zh-TW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try, throw, catch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>
                <a:ea typeface="標楷體" panose="03000509000000000000" pitchFamily="65" charset="-120"/>
              </a:rPr>
              <a:t>當使用者試圖往牆走時輸出</a:t>
            </a:r>
            <a:r>
              <a:rPr lang="en-US" altLang="zh-TW" dirty="0">
                <a:ea typeface="標楷體" panose="03000509000000000000" pitchFamily="65" charset="-120"/>
              </a:rPr>
              <a:t>”Invalid location”(0.5%)</a:t>
            </a:r>
          </a:p>
          <a:p>
            <a:pPr lvl="1"/>
            <a:r>
              <a:rPr lang="zh-TW" altLang="en-US" dirty="0">
                <a:ea typeface="標楷體" panose="03000509000000000000" pitchFamily="65" charset="-120"/>
              </a:rPr>
              <a:t>出現任何不合法的輸入時，輸出</a:t>
            </a:r>
            <a:r>
              <a:rPr lang="en-US" altLang="zh-TW" dirty="0">
                <a:ea typeface="標楷體" panose="03000509000000000000" pitchFamily="65" charset="-120"/>
              </a:rPr>
              <a:t>”invalid input”(0.5%)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(5/17)</a:t>
            </a:r>
            <a:r>
              <a:rPr lang="zh-TW" altLang="en-US" sz="2400">
                <a:latin typeface="Microsoft JhengHei"/>
                <a:ea typeface="Microsoft JhengHei"/>
                <a:cs typeface="Microsoft JhengHei"/>
                <a:sym typeface="Microsoft JhengHei"/>
              </a:rPr>
              <a:t>開放上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傳，至派發作業當天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周內皆可以繳交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完成後請將所有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的資料夾，壓縮成一個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檔後上傳到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Moodle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兩份作業請一起交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，壓縮檔名稱為 </a:t>
            </a:r>
          </a:p>
          <a:p>
            <a:pPr marL="800100" lvl="1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HW11_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HW11_B10700000_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marL="457200" lvl="1" indent="0">
              <a:spcBef>
                <a:spcPts val="560"/>
              </a:spcBef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禁止抄襲，若發現抄襲倒扣一分</a:t>
            </a:r>
          </a:p>
          <a:p>
            <a:pPr lvl="2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會因為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Style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斟酌分數，至少要讓助教們看得懂在寫甚麼！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完成後請將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所有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Project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的資料夾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，壓縮成一個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檔後上傳到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Moodle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，壓縮檔名稱為 </a:t>
            </a: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</a:t>
            </a:r>
            <a:r>
              <a:rPr lang="zh-TW" altLang="en-US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</a:t>
            </a:r>
            <a:r>
              <a:rPr lang="en-US" altLang="zh-TW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HW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*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_B10700000_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*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_B10700000_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*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_B10700000_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用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檔不要用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en-US" altLang="zh-TW" sz="24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rar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不要用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.7z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3. 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也不要用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en-US" altLang="zh-TW" sz="24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rar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壓縮完之後改副檔名變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4.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請把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完整壓縮完扔過來，不要只扔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en-US" altLang="zh-TW" sz="24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cpp</a:t>
            </a:r>
            <a:endParaRPr lang="en-US" altLang="zh-TW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5.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從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HW06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起，不符合規則會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直接不予批改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915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1441</TotalTime>
  <Words>289</Words>
  <Application>Microsoft Office PowerPoint</Application>
  <PresentationFormat>如螢幕大小 (4:3)</PresentationFormat>
  <Paragraphs>32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微軟正黑體</vt:lpstr>
      <vt:lpstr>微軟正黑體</vt:lpstr>
      <vt:lpstr>標楷體</vt:lpstr>
      <vt:lpstr>Arial</vt:lpstr>
      <vt:lpstr>Arial Narrow</vt:lpstr>
      <vt:lpstr>Calibri</vt:lpstr>
      <vt:lpstr>Courier New</vt:lpstr>
      <vt:lpstr>Times New Roman</vt:lpstr>
      <vt:lpstr>佈景主題1</vt:lpstr>
      <vt:lpstr>物件導向程式設計</vt:lpstr>
      <vt:lpstr>評分項目</vt:lpstr>
      <vt:lpstr>繳交信息</vt:lpstr>
      <vt:lpstr>繳交注意事項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revision>37</cp:revision>
  <dcterms:created xsi:type="dcterms:W3CDTF">2020-02-25T04:23:57Z</dcterms:created>
  <dcterms:modified xsi:type="dcterms:W3CDTF">2022-05-10T04:14:43Z</dcterms:modified>
</cp:coreProperties>
</file>