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A638-7919-8C2C-ABE0-B5D059E0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4444F-E3F9-DE64-8372-9E7802AF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83BE-A354-FE66-A43B-0046AA61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FCEF-4C70-15D7-2E0C-BEB82EC5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7EBA-14A9-C07D-BFD3-BC5C148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8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C38A-49C4-90E9-3698-B12B6D3A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7B283-19E0-0D2A-69AB-5CDA4455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151E-35DD-804D-96B9-386388A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B00F-E1C8-08E3-CE91-AEA96418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7958-4B84-174D-9ED5-5C4EBDE4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287E5-BF9D-2BC8-BB0E-5AEA14D78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B2C61-5B73-E49D-2AB5-2D0A657F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A024-A638-6C7E-CC7E-76280AF1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BF05-0CD8-770C-9E26-D4AF5B1D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F360-E032-37B0-5AD3-6A08C3BC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7034-09DA-B2F5-CCF2-5F4CD0E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0118-B3B9-7A2F-AB2B-15B17A30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E03-DF76-DE19-118F-6413FDF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589C-97C3-12CD-6CBF-6BBB2160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FDE3-34EE-A308-F970-9241B50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8E5-F809-EA24-50A3-035620D8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B978-ED75-EEB8-3072-1D33235E8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37C2-1F64-2D05-08AC-D8463B4B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922F-0201-A695-6A7C-9985D500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A93C-EBF1-7EC2-78DA-61DDE1F1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ACC7-5911-A4E9-A731-24F1D93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A27F-83B3-4697-9AA2-C36DD893E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232F-1F7F-AD7F-A1DE-89A73639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A576-7170-753A-C5AB-7D0088E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B768-42FC-356A-F2C5-C026D06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57140-7109-D523-506E-03F940E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2978-A81C-3F35-F250-8289712E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138F-2427-6E8B-6879-90697D10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55370-5854-00F4-5E6B-6C81B2B4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FE665-C90B-6AC1-9A71-D3480208E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24F47-EF2A-DFB5-FA5C-7836B0731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A11A7-2CA4-C4A0-48C5-8B1E9E1B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B45-B02F-C4BE-B4FF-81730D49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AC7D-2B53-24D4-6F4D-183A0EC4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721-29E4-B030-42CD-DE0BEBD5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F01D6-CDB0-DCF5-A722-530CC242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A4BB0-96D2-F2ED-AE9D-85028277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C2EE9-4CDD-F756-0DA0-9FC0A976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01398-FCD4-700C-EB23-85EE650D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41437-9396-A198-2683-77875004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342F-3BE6-45D2-12A4-549F0E2D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8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2EA-536B-4B29-B059-7FA373A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FFDC-3A72-48AE-C966-E6151EF1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F2317-69F5-F2F9-9A35-4A658EAD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5C6D-460C-C8A8-0020-538907EE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2A200-BB23-A937-FF16-F5DE688D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DC99-AEED-913B-677F-E09232F7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27C6-5E00-EF97-35D0-73B3D2D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920D-DA4A-6904-4CF0-9D54593E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B2490-E23E-84A4-E23A-422E141F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0C99-5ED9-E392-8452-7FA4C9E3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E9BD-5F91-ACFE-1EB9-6E07EF47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122A-ED99-543E-759F-C307C482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8B2BE-4861-D772-7BBB-4E64AC79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4E15-369E-303A-C0D5-A1924712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3332-A7FB-1C70-0358-809E5DDE3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FF69C-72B5-49E3-9570-E796FA324ED4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BABD-1EA1-15FB-4DD8-D9120E913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937-493C-3FE3-BD83-94AB50E4C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47056-C42F-428C-B245-E6E325482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iangle&#10;&#10;AI-generated content may be incorrect.">
            <a:extLst>
              <a:ext uri="{FF2B5EF4-FFF2-40B4-BE49-F238E27FC236}">
                <a16:creationId xmlns:a16="http://schemas.microsoft.com/office/drawing/2014/main" id="{054A8751-7C56-59DC-89FC-1A9DFDEBF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848" y1="38867" x2="43848" y2="38867"/>
                        <a14:backgroundMark x1="53027" y1="38867" x2="53027" y2="38867"/>
                        <a14:backgroundMark x1="57813" y1="51758" x2="57813" y2="51758"/>
                        <a14:backgroundMark x1="52344" y1="60254" x2="52344" y2="60254"/>
                        <a14:backgroundMark x1="71484" y1="60254" x2="71484" y2="60254"/>
                        <a14:backgroundMark x1="66016" y1="70313" x2="66016" y2="70313"/>
                        <a14:backgroundMark x1="31543" y1="70117" x2="31543" y2="70117"/>
                        <a14:backgroundMark x1="45117" y1="59473" x2="45117" y2="59473"/>
                        <a14:backgroundMark x1="35840" y1="52246" x2="35840" y2="52246"/>
                        <a14:backgroundMark x1="25684" y1="58984" x2="25684" y2="58984"/>
                      </a14:backgroundRemoval>
                    </a14:imgEffect>
                  </a14:imgLayer>
                </a14:imgProps>
              </a:ext>
            </a:extLst>
          </a:blip>
          <a:srcRect l="10717" t="17778" r="16881" b="19570"/>
          <a:stretch/>
        </p:blipFill>
        <p:spPr>
          <a:xfrm>
            <a:off x="4591664" y="1032387"/>
            <a:ext cx="3545014" cy="306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73B9E-72A6-D6C6-016E-1DF41DDA34D4}"/>
              </a:ext>
            </a:extLst>
          </p:cNvPr>
          <p:cNvSpPr txBox="1"/>
          <p:nvPr/>
        </p:nvSpPr>
        <p:spPr>
          <a:xfrm>
            <a:off x="5361512" y="3942736"/>
            <a:ext cx="228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 Readout</a:t>
            </a:r>
            <a:endParaRPr lang="zh-CN" altLang="en-US" sz="36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C7B52-6E11-4BDD-1110-EFAF3ABFE7BD}"/>
              </a:ext>
            </a:extLst>
          </p:cNvPr>
          <p:cNvSpPr/>
          <p:nvPr/>
        </p:nvSpPr>
        <p:spPr>
          <a:xfrm>
            <a:off x="3050700" y="196645"/>
            <a:ext cx="6626942" cy="6400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838F2D-834D-0740-F42C-4150F480F8DE}"/>
              </a:ext>
            </a:extLst>
          </p:cNvPr>
          <p:cNvSpPr/>
          <p:nvPr/>
        </p:nvSpPr>
        <p:spPr>
          <a:xfrm>
            <a:off x="2533650" y="0"/>
            <a:ext cx="7477125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Thumbnail Image a logo of an eye">
            <a:extLst>
              <a:ext uri="{FF2B5EF4-FFF2-40B4-BE49-F238E27FC236}">
                <a16:creationId xmlns:a16="http://schemas.microsoft.com/office/drawing/2014/main" id="{B8A858D0-ECD7-2650-ECAF-B28B6610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445" y1="42676" x2="56445" y2="42676"/>
                        <a14:foregroundMark x1="64063" y1="39551" x2="64063" y2="39551"/>
                        <a14:foregroundMark x1="63184" y1="38574" x2="63184" y2="38574"/>
                        <a14:foregroundMark x1="79980" y1="40723" x2="79980" y2="40723"/>
                        <a14:foregroundMark x1="71680" y1="43848" x2="71680" y2="43848"/>
                        <a14:foregroundMark x1="64453" y1="38965" x2="64453" y2="38965"/>
                        <a14:foregroundMark x1="42871" y1="38184" x2="42871" y2="38184"/>
                        <a14:foregroundMark x1="44238" y1="38379" x2="44238" y2="38379"/>
                        <a14:foregroundMark x1="43164" y1="39551" x2="43164" y2="39551"/>
                        <a14:foregroundMark x1="37109" y1="42285" x2="37109" y2="42285"/>
                        <a14:foregroundMark x1="36816" y1="42969" x2="36816" y2="42969"/>
                        <a14:foregroundMark x1="35254" y1="43262" x2="35254" y2="43262"/>
                        <a14:foregroundMark x1="35645" y1="43750" x2="35645" y2="43750"/>
                        <a14:foregroundMark x1="31543" y1="47559" x2="31543" y2="47559"/>
                        <a14:backgroundMark x1="43848" y1="38672" x2="43848" y2="38672"/>
                        <a14:backgroundMark x1="36230" y1="43457" x2="36230" y2="43457"/>
                        <a14:backgroundMark x1="31543" y1="47754" x2="31543" y2="47754"/>
                        <a14:backgroundMark x1="77051" y1="41309" x2="77051" y2="41309"/>
                        <a14:backgroundMark x1="69922" y1="49902" x2="69922" y2="49902"/>
                        <a14:backgroundMark x1="63867" y1="39551" x2="63867" y2="39551"/>
                        <a14:backgroundMark x1="64063" y1="38379" x2="64063" y2="38379"/>
                        <a14:backgroundMark x1="64063" y1="38379" x2="64063" y2="38379"/>
                        <a14:backgroundMark x1="58887" y1="41602" x2="58887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540970"/>
            <a:ext cx="50673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74221A-1D13-CAD7-B5E5-312BDC4FE2C6}"/>
              </a:ext>
            </a:extLst>
          </p:cNvPr>
          <p:cNvSpPr txBox="1"/>
          <p:nvPr/>
        </p:nvSpPr>
        <p:spPr>
          <a:xfrm>
            <a:off x="3448050" y="3996814"/>
            <a:ext cx="5934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My Project for </a:t>
            </a:r>
          </a:p>
          <a:p>
            <a:pPr algn="ctr"/>
            <a:r>
              <a:rPr lang="en-US" altLang="zh-CN" sz="2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APTOS </a:t>
            </a:r>
          </a:p>
          <a:p>
            <a:pPr algn="ctr"/>
            <a:r>
              <a:rPr lang="en-US" altLang="zh-CN" sz="28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Big Data Competition</a:t>
            </a:r>
            <a:endParaRPr lang="zh-CN" altLang="en-US" sz="280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0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AF0B1E-D9C4-C9EF-B4FA-37731BCC6B94}"/>
              </a:ext>
            </a:extLst>
          </p:cNvPr>
          <p:cNvSpPr/>
          <p:nvPr/>
        </p:nvSpPr>
        <p:spPr>
          <a:xfrm>
            <a:off x="4316361" y="1424141"/>
            <a:ext cx="3559278" cy="3571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A blue and white robot with a smile&#10;&#10;AI-generated content may be incorrect.">
            <a:extLst>
              <a:ext uri="{FF2B5EF4-FFF2-40B4-BE49-F238E27FC236}">
                <a16:creationId xmlns:a16="http://schemas.microsoft.com/office/drawing/2014/main" id="{D2FD6A87-11DE-8921-0780-4E7DDE7B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0" y="2294572"/>
            <a:ext cx="1950739" cy="16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9BBCA-AF00-B6BD-BD25-0397B01F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941" l="9961" r="91406">
                        <a14:foregroundMark x1="48828" y1="20508" x2="48828" y2="20508"/>
                        <a14:foregroundMark x1="30273" y1="28711" x2="30273" y2="28711"/>
                        <a14:foregroundMark x1="54199" y1="25293" x2="54199" y2="25293"/>
                        <a14:foregroundMark x1="54004" y1="18457" x2="54004" y2="18457"/>
                        <a14:foregroundMark x1="54004" y1="16016" x2="54004" y2="16016"/>
                        <a14:foregroundMark x1="67676" y1="30566" x2="67676" y2="30566"/>
                        <a14:foregroundMark x1="45996" y1="32129" x2="45996" y2="32129"/>
                        <a14:foregroundMark x1="74902" y1="46484" x2="74902" y2="46484"/>
                        <a14:foregroundMark x1="89746" y1="53906" x2="89746" y2="53906"/>
                        <a14:foregroundMark x1="91406" y1="58496" x2="91406" y2="58496"/>
                        <a14:foregroundMark x1="10840" y1="46680" x2="10840" y2="46680"/>
                        <a14:foregroundMark x1="11621" y1="50977" x2="11621" y2="50977"/>
                        <a14:foregroundMark x1="11621" y1="53320" x2="11816" y2="52930"/>
                        <a14:foregroundMark x1="17871" y1="62598" x2="17871" y2="62598"/>
                        <a14:foregroundMark x1="18652" y1="65234" x2="18652" y2="65234"/>
                        <a14:foregroundMark x1="62207" y1="53027" x2="62207" y2="53027"/>
                        <a14:backgroundMark x1="41211" y1="36230" x2="41211" y2="36230"/>
                        <a14:backgroundMark x1="41797" y1="38867" x2="41797" y2="38867"/>
                        <a14:backgroundMark x1="48926" y1="37891" x2="48926" y2="37891"/>
                        <a14:backgroundMark x1="51270" y1="56641" x2="51270" y2="56641"/>
                        <a14:backgroundMark x1="46680" y1="52734" x2="46680" y2="52734"/>
                        <a14:backgroundMark x1="43848" y1="52051" x2="43848" y2="52051"/>
                        <a14:backgroundMark x1="49023" y1="50684" x2="49023" y2="50684"/>
                        <a14:backgroundMark x1="54688" y1="52930" x2="54688" y2="52930"/>
                        <a14:backgroundMark x1="65430" y1="53711" x2="65430" y2="53711"/>
                        <a14:backgroundMark x1="25586" y1="51270" x2="25586" y2="51270"/>
                        <a14:backgroundMark x1="24414" y1="52344" x2="24414" y2="52344"/>
                        <a14:backgroundMark x1="20313" y1="51367" x2="20313" y2="51367"/>
                        <a14:backgroundMark x1="23926" y1="56152" x2="23926" y2="56152"/>
                        <a14:backgroundMark x1="27539" y1="53613" x2="27539" y2="53613"/>
                        <a14:backgroundMark x1="34277" y1="49609" x2="34277" y2="49609"/>
                        <a14:backgroundMark x1="34570" y1="47070" x2="34570" y2="47070"/>
                        <a14:backgroundMark x1="34570" y1="47266" x2="34570" y2="47266"/>
                        <a14:backgroundMark x1="39063" y1="49121" x2="39063" y2="49121"/>
                        <a14:backgroundMark x1="67676" y1="56836" x2="67676" y2="56836"/>
                        <a14:backgroundMark x1="71680" y1="52637" x2="71680" y2="52637"/>
                        <a14:backgroundMark x1="74707" y1="55957" x2="74707" y2="55957"/>
                        <a14:backgroundMark x1="64063" y1="49414" x2="64063" y2="49414"/>
                        <a14:backgroundMark x1="80859" y1="54980" x2="80859" y2="549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950" y="1009650"/>
            <a:ext cx="38481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E393A-7001-5E62-E7EF-CFA24AD45ECF}"/>
              </a:ext>
            </a:extLst>
          </p:cNvPr>
          <p:cNvSpPr txBox="1"/>
          <p:nvPr/>
        </p:nvSpPr>
        <p:spPr>
          <a:xfrm>
            <a:off x="4838699" y="3533775"/>
            <a:ext cx="2695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ongenial Black" panose="02000503040000020004" pitchFamily="2" charset="0"/>
              </a:rPr>
              <a:t>ML Competition Experience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BE209D-8D19-6448-F52A-3992AC87EB7B}"/>
              </a:ext>
            </a:extLst>
          </p:cNvPr>
          <p:cNvSpPr/>
          <p:nvPr/>
        </p:nvSpPr>
        <p:spPr>
          <a:xfrm>
            <a:off x="2976561" y="214312"/>
            <a:ext cx="6419850" cy="64293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HGMaruGothicMPRO</vt:lpstr>
      <vt:lpstr>等线</vt:lpstr>
      <vt:lpstr>等线 Light</vt:lpstr>
      <vt:lpstr>ADLaM Display</vt:lpstr>
      <vt:lpstr>Arial</vt:lpstr>
      <vt:lpstr>Congenial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Chen (NSB)</dc:creator>
  <cp:lastModifiedBy>Joyce Chen (NSB)</cp:lastModifiedBy>
  <cp:revision>5</cp:revision>
  <dcterms:created xsi:type="dcterms:W3CDTF">2025-03-10T03:30:36Z</dcterms:created>
  <dcterms:modified xsi:type="dcterms:W3CDTF">2025-03-10T09:48:19Z</dcterms:modified>
</cp:coreProperties>
</file>