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1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ED774-2056-4CC7-ACEB-C4C877D74361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DF581-0130-4CC6-AA70-ED6BC62D4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89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DF581-0130-4CC6-AA70-ED6BC62D445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1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00B5F-9EDA-034C-8165-E6EB287A5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C639F-5B11-AC41-9EB8-E2A1EF09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35AF3-2293-E74F-BF8C-8AF93F1B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2D148-57E1-CC42-8B6B-FE12FD3A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1C50C-619C-C347-8824-2775200D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7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F2181-3318-BE40-925F-8A9E93E6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07E856-6812-6249-B39A-233FEFF41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55147-45BB-6D41-9F92-1E03062B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A936C-85E2-0B4C-9161-1A30FC7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1071D-8ECB-0442-8F82-B45ACA3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0AA7AD-7DCE-5F40-B153-A2CCA8E66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A8C883-74F6-FA41-B19A-4A7C369FF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0CADBB-62A8-7647-BB78-48A19B85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AA58B-C0C3-AC45-AB3A-43907448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D6A34A-EE80-A049-8408-CB50992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E1931-D58F-1E42-808C-1A029AA3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B27214-B703-4B49-B1BF-E25789EA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A1501-873B-4E41-88BB-361C03D3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D3B620-8A8E-7A4C-9232-4168E195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0198B-D86F-4146-8EF6-79C5EB2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0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9B5F-7BA7-DE49-A2B3-9EC09EE0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6E4931-D6C8-3644-8ABE-85B679F1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49F64-A728-9442-B4EA-EF62E75B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F44549-A111-CB4C-B29B-94EE1C57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1A839-1701-BF47-A731-B4FE21FA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40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F514-4B29-A144-B4A3-B86DA08B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8C0A9-5585-6243-AA52-DB74D7F50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ADBB70-0CB2-FA42-88F9-AA7CFC42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7C82AA-5AC7-0F4A-BEFE-8AF45E83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E67773-05D3-EF45-B800-0B315EAF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88C965-31DC-1248-A1BF-EC669279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7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206B2-74C4-0C4C-8681-48384722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4CCA05-D9B0-E642-8FB6-B6E27AF7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85F2C1-0915-0745-B2ED-B1879977F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9DC75B-1FE6-6B4B-BE00-F182389E1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C4E4D4-8592-D44B-B0DF-4204A1D32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0AE2D1-0279-0E43-B06A-4DE32B37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0EA107-3C1D-104D-B012-A13481C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FA7927-0097-7247-96B5-02979A52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A90B-F769-F943-A1DA-1D6B151A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DD879C-3D3D-0643-BB68-1DD8C827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848B72-673E-1C4E-9352-E9E14DC8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E9AE7B-1D51-B14F-8BFB-FBDF1629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0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72984E-4A8A-0F44-9A03-F97C188B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1FDD1C-E6CB-134D-9E98-6D72320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F7E791-3513-5A48-83BB-3B28371E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57C6-3DD1-034C-8EFC-961853AE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43855-C38B-2040-8B55-53DF786B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E2AE01-3D6F-3A40-BBE7-7A8A5760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6A39CD-59C2-EF4A-986A-5B2CC29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3224F-5713-ED4F-A9C0-F408569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989A97-135A-9C40-A7BE-852AB517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72FB8-2AE3-9542-A90D-54BB0E5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932B18-77E8-D74A-AF8E-28FAF2ED3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FB4C1C-596F-B340-9907-2D7FDE444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46AA6A-D5EC-1A4B-905A-A4868002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75A6C-DA92-114D-A7FC-10A0D443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A80BDA-9892-ED42-812B-C0B78674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9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BBDBF0-0BDE-B444-8E39-C7BD8F27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FE50CA-6F02-5B4D-94FE-2A364C03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BA3370-65C9-4148-961A-826EC117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33F8-B21E-C745-AD8B-65984590DDA3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F68A3-7C59-DF48-84E5-AA0650FFE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E07FC-BC5A-154A-BD0E-2E772BBE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E656-1B3C-8B46-BA64-50514A5F4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posando para foto&#10;&#10;Descrição gerada automaticamente com confiança média">
            <a:extLst>
              <a:ext uri="{FF2B5EF4-FFF2-40B4-BE49-F238E27FC236}">
                <a16:creationId xmlns:a16="http://schemas.microsoft.com/office/drawing/2014/main" id="{C7BD5329-ED33-4BBA-A8D1-E4D621FC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F610D1-716F-2F47-AE41-E12E93BB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DFD7FE4-F99C-4DEE-B79A-3E3CD18BDC4D}"/>
              </a:ext>
            </a:extLst>
          </p:cNvPr>
          <p:cNvSpPr/>
          <p:nvPr/>
        </p:nvSpPr>
        <p:spPr>
          <a:xfrm>
            <a:off x="6248400" y="765859"/>
            <a:ext cx="5273964" cy="5491777"/>
          </a:xfrm>
          <a:prstGeom prst="rect">
            <a:avLst/>
          </a:prstGeom>
          <a:solidFill>
            <a:srgbClr val="661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Mangal Pro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A901B1-6820-2344-9719-A9FB7D2F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0550" y="969818"/>
            <a:ext cx="4510794" cy="56064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774FB1-8FAF-4F40-AC91-E05BEBE7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400" y="696583"/>
            <a:ext cx="3043041" cy="20950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B6B100-E624-1549-A7CE-E576C0A219CC}"/>
              </a:ext>
            </a:extLst>
          </p:cNvPr>
          <p:cNvSpPr txBox="1"/>
          <p:nvPr/>
        </p:nvSpPr>
        <p:spPr>
          <a:xfrm>
            <a:off x="2546532" y="1417946"/>
            <a:ext cx="3018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latin typeface="Mangal Pro" panose="00000500000000000000" pitchFamily="2" charset="0"/>
              </a:rPr>
              <a:t>TAIANE</a:t>
            </a:r>
          </a:p>
          <a:p>
            <a:r>
              <a:rPr lang="pt-BR" sz="3000" b="1" dirty="0">
                <a:latin typeface="Mangal Pro" panose="00000500000000000000" pitchFamily="2" charset="0"/>
              </a:rPr>
              <a:t>ALBUQUERQUE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D0C484-AFC2-4779-B2AA-F8054CDD047D}"/>
              </a:ext>
            </a:extLst>
          </p:cNvPr>
          <p:cNvSpPr/>
          <p:nvPr/>
        </p:nvSpPr>
        <p:spPr>
          <a:xfrm>
            <a:off x="6188360" y="696583"/>
            <a:ext cx="5273964" cy="5491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Mangal Pro" panose="00000500000000000000" pitchFamily="2" charset="0"/>
            </a:endParaRPr>
          </a:p>
        </p:txBody>
      </p:sp>
      <p:sp>
        <p:nvSpPr>
          <p:cNvPr id="10" name="Google Shape;4400;p48">
            <a:extLst>
              <a:ext uri="{FF2B5EF4-FFF2-40B4-BE49-F238E27FC236}">
                <a16:creationId xmlns:a16="http://schemas.microsoft.com/office/drawing/2014/main" id="{44A3141B-BBEC-497C-B863-C59CA6679341}"/>
              </a:ext>
            </a:extLst>
          </p:cNvPr>
          <p:cNvSpPr txBox="1">
            <a:spLocks/>
          </p:cNvSpPr>
          <p:nvPr/>
        </p:nvSpPr>
        <p:spPr>
          <a:xfrm>
            <a:off x="6282663" y="1246899"/>
            <a:ext cx="4736319" cy="32969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Contadora de formação, tributarista por opção, apaixonada por tecnologia e otimizações de processos.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Encantada por análises de dados, curiosa e estudiosa. 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✔Pós graduada em Liderança e Coaching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✔Pós graduanda em Business </a:t>
            </a:r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Intelligence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378BF28-CDB1-4AAB-80EC-9C2930FE00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75656" y="4894203"/>
            <a:ext cx="44195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ngal Pro" panose="00000500000000000000" pitchFamily="2" charset="0"/>
              </a:rPr>
              <a:t>taiane-albuquerque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gal Pro" panose="00000500000000000000" pitchFamily="2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latin typeface="Mangal Pro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800" dirty="0">
                <a:solidFill>
                  <a:schemeClr val="tx1"/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@taiane.albuquerque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gal Pro" panose="00000500000000000000" pitchFamily="2" charset="0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7C4DC631-AE37-4E6D-AA49-80962793C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45" y="5285483"/>
            <a:ext cx="504000" cy="504000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9265D6C5-1553-41E9-98D5-8602D7CB3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1" y="4776901"/>
            <a:ext cx="476250" cy="4762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6A393D-3601-43C8-849D-E00D4576224D}"/>
              </a:ext>
            </a:extLst>
          </p:cNvPr>
          <p:cNvSpPr txBox="1"/>
          <p:nvPr/>
        </p:nvSpPr>
        <p:spPr>
          <a:xfrm>
            <a:off x="6354045" y="845339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latin typeface="Mangal Pro" panose="00000500000000000000" pitchFamily="2" charset="0"/>
              </a:rPr>
              <a:t>SOBRE MIM</a:t>
            </a:r>
          </a:p>
        </p:txBody>
      </p:sp>
      <p:cxnSp>
        <p:nvCxnSpPr>
          <p:cNvPr id="15" name="Google Shape;4428;p48">
            <a:extLst>
              <a:ext uri="{FF2B5EF4-FFF2-40B4-BE49-F238E27FC236}">
                <a16:creationId xmlns:a16="http://schemas.microsoft.com/office/drawing/2014/main" id="{2B8A456D-76F5-4CB7-B79E-9EB9BEEEA1BE}"/>
              </a:ext>
            </a:extLst>
          </p:cNvPr>
          <p:cNvCxnSpPr/>
          <p:nvPr/>
        </p:nvCxnSpPr>
        <p:spPr>
          <a:xfrm>
            <a:off x="7337455" y="4613120"/>
            <a:ext cx="320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4492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F610D1-716F-2F47-AE41-E12E93BB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DFD7FE4-F99C-4DEE-B79A-3E3CD18BDC4D}"/>
              </a:ext>
            </a:extLst>
          </p:cNvPr>
          <p:cNvSpPr/>
          <p:nvPr/>
        </p:nvSpPr>
        <p:spPr>
          <a:xfrm>
            <a:off x="6248400" y="765859"/>
            <a:ext cx="5273964" cy="5491777"/>
          </a:xfrm>
          <a:prstGeom prst="rect">
            <a:avLst/>
          </a:prstGeom>
          <a:solidFill>
            <a:srgbClr val="661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D-DIN" panose="020B0504030202030204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9774FB1-8FAF-4F40-AC91-E05BEBE7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985" y="744025"/>
            <a:ext cx="3043041" cy="20950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B6B100-E624-1549-A7CE-E576C0A219CC}"/>
              </a:ext>
            </a:extLst>
          </p:cNvPr>
          <p:cNvSpPr txBox="1"/>
          <p:nvPr/>
        </p:nvSpPr>
        <p:spPr>
          <a:xfrm>
            <a:off x="2545162" y="1420894"/>
            <a:ext cx="2893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Mangal Pro" panose="00000500000000000000" pitchFamily="2" charset="0"/>
              </a:rPr>
              <a:t>PEDRO</a:t>
            </a:r>
            <a:r>
              <a:rPr lang="pt-BR" sz="3600" b="1" dirty="0">
                <a:latin typeface="Mangal Pro" panose="00000500000000000000" pitchFamily="2" charset="0"/>
              </a:rPr>
              <a:t> </a:t>
            </a:r>
          </a:p>
          <a:p>
            <a:r>
              <a:rPr lang="pt-BR" sz="3600" b="1" dirty="0">
                <a:latin typeface="Mangal Pro" panose="00000500000000000000" pitchFamily="2" charset="0"/>
              </a:rPr>
              <a:t>ALEXANDRE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D0C484-AFC2-4779-B2AA-F8054CDD047D}"/>
              </a:ext>
            </a:extLst>
          </p:cNvPr>
          <p:cNvSpPr/>
          <p:nvPr/>
        </p:nvSpPr>
        <p:spPr>
          <a:xfrm>
            <a:off x="6188360" y="696583"/>
            <a:ext cx="5273964" cy="5491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D-DIN" panose="020B0504030202030204"/>
            </a:endParaRPr>
          </a:p>
        </p:txBody>
      </p:sp>
      <p:sp>
        <p:nvSpPr>
          <p:cNvPr id="10" name="Google Shape;4400;p48">
            <a:extLst>
              <a:ext uri="{FF2B5EF4-FFF2-40B4-BE49-F238E27FC236}">
                <a16:creationId xmlns:a16="http://schemas.microsoft.com/office/drawing/2014/main" id="{44A3141B-BBEC-497C-B863-C59CA6679341}"/>
              </a:ext>
            </a:extLst>
          </p:cNvPr>
          <p:cNvSpPr txBox="1">
            <a:spLocks/>
          </p:cNvSpPr>
          <p:nvPr/>
        </p:nvSpPr>
        <p:spPr>
          <a:xfrm>
            <a:off x="6248400" y="1208009"/>
            <a:ext cx="4687455" cy="32048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Administrador, professor de graduação e pós graduação 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Apaixonado por análise de dados e bebedor de café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✔ Especialista em Adm. Estratégica</a:t>
            </a:r>
            <a:b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✔ MBA em Ciência de Dados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✔ Mestre em Comunicação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✔ Doutorando em métodos quantitativos aplicado à gestão educacional  </a:t>
            </a:r>
          </a:p>
        </p:txBody>
      </p:sp>
      <p:cxnSp>
        <p:nvCxnSpPr>
          <p:cNvPr id="16" name="Google Shape;4428;p48">
            <a:extLst>
              <a:ext uri="{FF2B5EF4-FFF2-40B4-BE49-F238E27FC236}">
                <a16:creationId xmlns:a16="http://schemas.microsoft.com/office/drawing/2014/main" id="{4B97858C-FBCE-49E7-8FCD-2AF7B9171EDA}"/>
              </a:ext>
            </a:extLst>
          </p:cNvPr>
          <p:cNvCxnSpPr/>
          <p:nvPr/>
        </p:nvCxnSpPr>
        <p:spPr>
          <a:xfrm>
            <a:off x="7337455" y="4613120"/>
            <a:ext cx="3201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378BF28-CDB1-4AAB-80EC-9C2930FE00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79423" y="4869984"/>
            <a:ext cx="48120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angal Pro" panose="00000500000000000000" pitchFamily="2" charset="0"/>
              </a:rPr>
              <a:t>pedro-alexandre-cabral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gal Pro" panose="00000500000000000000" pitchFamily="2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gal Pro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800" dirty="0">
                <a:solidFill>
                  <a:schemeClr val="tx1"/>
                </a:solidFill>
                <a:latin typeface="Mangal Pro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@pa_cabral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gal Pro" panose="00000500000000000000" pitchFamily="2" charset="0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7C4DC631-AE37-4E6D-AA49-80962793C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12" y="5285483"/>
            <a:ext cx="504000" cy="504000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9265D6C5-1553-41E9-98D5-8602D7CB3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11" y="4739957"/>
            <a:ext cx="476250" cy="47625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6A393D-3601-43C8-849D-E00D4576224D}"/>
              </a:ext>
            </a:extLst>
          </p:cNvPr>
          <p:cNvSpPr txBox="1"/>
          <p:nvPr/>
        </p:nvSpPr>
        <p:spPr>
          <a:xfrm>
            <a:off x="6283320" y="761269"/>
            <a:ext cx="2406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latin typeface="Mangal Pro" panose="00000500000000000000" pitchFamily="2" charset="0"/>
              </a:rPr>
              <a:t>SOBRE MIM</a:t>
            </a:r>
          </a:p>
        </p:txBody>
      </p:sp>
      <p:pic>
        <p:nvPicPr>
          <p:cNvPr id="5" name="Imagem 4" descr="Homem de terno e gravata&#10;&#10;Descrição gerada automaticamente">
            <a:extLst>
              <a:ext uri="{FF2B5EF4-FFF2-40B4-BE49-F238E27FC236}">
                <a16:creationId xmlns:a16="http://schemas.microsoft.com/office/drawing/2014/main" id="{79A1219B-94F8-4654-9FFD-5BDAB13E3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86" y="827625"/>
            <a:ext cx="3673923" cy="55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5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114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D-DIN</vt:lpstr>
      <vt:lpstr>Mangal Pro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Cabral</dc:creator>
  <cp:lastModifiedBy>Joviano Silveira</cp:lastModifiedBy>
  <cp:revision>11</cp:revision>
  <dcterms:created xsi:type="dcterms:W3CDTF">2021-07-29T12:48:18Z</dcterms:created>
  <dcterms:modified xsi:type="dcterms:W3CDTF">2021-07-29T14:00:15Z</dcterms:modified>
</cp:coreProperties>
</file>