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339" r:id="rId4"/>
    <p:sldId id="340" r:id="rId5"/>
    <p:sldId id="257" r:id="rId6"/>
    <p:sldId id="286" r:id="rId7"/>
    <p:sldId id="288" r:id="rId8"/>
    <p:sldId id="289" r:id="rId9"/>
    <p:sldId id="27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E37"/>
    <a:srgbClr val="0FAB62"/>
    <a:srgbClr val="548235"/>
    <a:srgbClr val="E2F0D9"/>
    <a:srgbClr val="B3B3B3"/>
    <a:srgbClr val="90C226"/>
    <a:srgbClr val="D9D9D9"/>
    <a:srgbClr val="CCD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90CEB-E11E-45DF-894D-F95E9AD42FE1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AB2CF-C465-4085-8393-8E5DDF9D8B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484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764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1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A3C5A-6D4E-492D-BA2C-DB45E99F1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123354-70B4-4E0B-BA8D-CA9EDC4D1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76CCC8-0F3F-405A-8A73-1B1CE0F1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90A9-AD0C-4E64-B8DF-498FC98C9BF6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D55EB8-07B5-41C1-BB98-8B832EC5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63F0F6-A639-4432-8211-1094D3AE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A516-45F0-48E5-BF4C-37ABA9CBA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28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E8409-1ADF-489A-948E-887EB96D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D4BD24-E630-4131-A02A-1B756944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29CF2B-B8BA-4EE5-A0B8-6838D438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90A9-AD0C-4E64-B8DF-498FC98C9BF6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CAC1C-8377-417D-BD21-8F495976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2D77B5-162F-4927-8306-188F579B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A516-45F0-48E5-BF4C-37ABA9CBA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92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CB5843-3319-4C47-9F4B-A056A2E71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153073-C16D-497B-8E6F-6001BD114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127D8B-E45E-4EA1-8A9E-3FB71685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90A9-AD0C-4E64-B8DF-498FC98C9BF6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43BD9-BE79-4712-910B-2E03E3CC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7F9995-216B-4D4A-B8B3-00D9FEC6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A516-45F0-48E5-BF4C-37ABA9CBA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79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62636-C3CD-46D2-A5AB-B6AC3400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15FC08-2450-416A-B65F-C775B0BF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1772C2-0385-4876-B4E7-6EEF860C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90A9-AD0C-4E64-B8DF-498FC98C9BF6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1EA3C9-EAFA-4A5C-8E06-74853E21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3EB12A-AC35-4173-847A-381CFC78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A516-45F0-48E5-BF4C-37ABA9CBA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55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D2A5-E8E0-41A0-94D5-9B7D6AA4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0AE1B1-8CED-4ECF-946F-AFE747154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DBE70C-9E63-47B5-8799-BEC12459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90A9-AD0C-4E64-B8DF-498FC98C9BF6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38D3FC-F723-4309-9CF4-FD4DEF0F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AB1979-60B4-4EAC-A4B4-4DA361F9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A516-45F0-48E5-BF4C-37ABA9CBA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7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8E78C-4BF4-4C0C-BC0B-541266E3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22C300-866C-473C-AFED-C8C61A8D2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077CCC-6C09-4D09-8DB4-C90F3D0B1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709328-BB52-4B8A-B21A-615AB4B4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90A9-AD0C-4E64-B8DF-498FC98C9BF6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8585F69-48DE-4EE3-B7CA-F8756BF0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DF7CF9-90F3-4818-ACCD-5E7CB971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A516-45F0-48E5-BF4C-37ABA9CBA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9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0995D-DCFA-4241-A2CE-B3F5FC84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A81DEE-4EB4-496E-92BF-7DED5F21B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DD4974-3711-4627-B244-B076A0E7F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6C7C9C-683F-4639-B458-1662822BF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5FA4388-B55D-494D-99B1-833E40779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A327F6D-6DEA-47C1-8262-FAD32D8E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90A9-AD0C-4E64-B8DF-498FC98C9BF6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575A2D-F3FD-45D0-B968-F6B074EA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BF607F-D33C-4FA8-84C1-31266A4F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A516-45F0-48E5-BF4C-37ABA9CBA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168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EB040-FC90-43D2-AD1E-D306C75D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EE533D-7CC8-4AE9-82F2-D251C22D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90A9-AD0C-4E64-B8DF-498FC98C9BF6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9B90A9-6766-4238-8D50-251954B2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822AD9-D82A-4A17-8865-BE2786F3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A516-45F0-48E5-BF4C-37ABA9CBA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19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128918-F035-4C12-AA72-2A8EFDB7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90A9-AD0C-4E64-B8DF-498FC98C9BF6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4CACDC-A51E-40CA-BB2F-4A64F914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889A7D-C744-48AE-95B2-04F835BE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A516-45F0-48E5-BF4C-37ABA9CBA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94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9C5AE-FBE6-4F79-903A-093DE8ACF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4CC87-5B91-4400-B4B2-C64ABDEA5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473609-72FD-4369-99DE-0A2554F2B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D8FE36-172E-49D8-B1D2-4F17873A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90A9-AD0C-4E64-B8DF-498FC98C9BF6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761AC6-2664-4ED2-B044-6446B627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0A5B97-FEF2-44A6-B128-D410B308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A516-45F0-48E5-BF4C-37ABA9CBA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93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55CA5-DDDC-459D-A514-41D58A3DD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5EE673-F64C-405A-909D-9088AF4AF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80D138-CBA3-4F87-920B-DD8D642A2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183DE9-C153-42C8-BF21-D6F05202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90A9-AD0C-4E64-B8DF-498FC98C9BF6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7B9F8A-F33E-45BE-8115-F27506AB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475D29-7BF9-4A33-9CE5-629F6173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0A516-45F0-48E5-BF4C-37ABA9CBA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30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F5BF9A4-D036-4146-BF22-88688A1E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775229-2F49-46FD-9618-4F5539622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A39DC1-1329-4390-8951-2193B4604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190A9-AD0C-4E64-B8DF-498FC98C9BF6}" type="datetimeFigureOut">
              <a:rPr lang="pt-BR" smtClean="0"/>
              <a:t>29/07/2021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0A2445-9819-4B4D-841A-DE17EE81A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97D91C-CF90-42B1-AD51-B12808D58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0A516-45F0-48E5-BF4C-37ABA9CBAB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91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C42084E0-A8D7-46AA-971C-71EAABD031BD}"/>
              </a:ext>
            </a:extLst>
          </p:cNvPr>
          <p:cNvSpPr/>
          <p:nvPr/>
        </p:nvSpPr>
        <p:spPr>
          <a:xfrm>
            <a:off x="0" y="1"/>
            <a:ext cx="12192000" cy="1509019"/>
          </a:xfrm>
          <a:prstGeom prst="rect">
            <a:avLst/>
          </a:prstGeom>
          <a:solidFill>
            <a:srgbClr val="90C226"/>
          </a:solidFill>
          <a:ln>
            <a:solidFill>
              <a:srgbClr val="90C2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DEFCC2-FCF0-4B2A-B694-7FB3E6DB0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643" y="2339081"/>
            <a:ext cx="7570769" cy="2853625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AC976503-AB00-48B8-B7A8-D27854C26C97}"/>
              </a:ext>
            </a:extLst>
          </p:cNvPr>
          <p:cNvSpPr/>
          <p:nvPr/>
        </p:nvSpPr>
        <p:spPr>
          <a:xfrm>
            <a:off x="0" y="1509020"/>
            <a:ext cx="12192000" cy="495299"/>
          </a:xfrm>
          <a:prstGeom prst="rect">
            <a:avLst/>
          </a:prstGeom>
          <a:solidFill>
            <a:srgbClr val="CCDC3A"/>
          </a:solidFill>
          <a:ln>
            <a:solidFill>
              <a:srgbClr val="CCDC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96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FDEFCC2-FCF0-4B2A-B694-7FB3E6DB0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744" y="2294693"/>
            <a:ext cx="7570769" cy="285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0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67F480-D30C-45B2-8B7C-BDEE392EB870}"/>
              </a:ext>
            </a:extLst>
          </p:cNvPr>
          <p:cNvSpPr/>
          <p:nvPr/>
        </p:nvSpPr>
        <p:spPr>
          <a:xfrm>
            <a:off x="395803" y="141514"/>
            <a:ext cx="11567597" cy="6327381"/>
          </a:xfrm>
          <a:prstGeom prst="roundRect">
            <a:avLst>
              <a:gd name="adj" fmla="val 5186"/>
            </a:avLst>
          </a:prstGeom>
          <a:gradFill>
            <a:gsLst>
              <a:gs pos="90000">
                <a:schemeClr val="bg1">
                  <a:lumMod val="85000"/>
                </a:schemeClr>
              </a:gs>
              <a:gs pos="100000">
                <a:srgbClr val="A5CE3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49643A-3C0D-47AB-AFD9-2E8A6D25A347}"/>
              </a:ext>
            </a:extLst>
          </p:cNvPr>
          <p:cNvSpPr/>
          <p:nvPr/>
        </p:nvSpPr>
        <p:spPr>
          <a:xfrm>
            <a:off x="228600" y="141514"/>
            <a:ext cx="1875475" cy="6327381"/>
          </a:xfrm>
          <a:custGeom>
            <a:avLst/>
            <a:gdLst>
              <a:gd name="connsiteX0" fmla="*/ 0 w 2032000"/>
              <a:gd name="connsiteY0" fmla="*/ 338673 h 6540500"/>
              <a:gd name="connsiteX1" fmla="*/ 338673 w 2032000"/>
              <a:gd name="connsiteY1" fmla="*/ 0 h 6540500"/>
              <a:gd name="connsiteX2" fmla="*/ 1693327 w 2032000"/>
              <a:gd name="connsiteY2" fmla="*/ 0 h 6540500"/>
              <a:gd name="connsiteX3" fmla="*/ 2032000 w 2032000"/>
              <a:gd name="connsiteY3" fmla="*/ 338673 h 6540500"/>
              <a:gd name="connsiteX4" fmla="*/ 2032000 w 2032000"/>
              <a:gd name="connsiteY4" fmla="*/ 6201827 h 6540500"/>
              <a:gd name="connsiteX5" fmla="*/ 1693327 w 2032000"/>
              <a:gd name="connsiteY5" fmla="*/ 6540500 h 6540500"/>
              <a:gd name="connsiteX6" fmla="*/ 338673 w 2032000"/>
              <a:gd name="connsiteY6" fmla="*/ 6540500 h 6540500"/>
              <a:gd name="connsiteX7" fmla="*/ 0 w 2032000"/>
              <a:gd name="connsiteY7" fmla="*/ 6201827 h 6540500"/>
              <a:gd name="connsiteX8" fmla="*/ 0 w 2032000"/>
              <a:gd name="connsiteY8" fmla="*/ 338673 h 6540500"/>
              <a:gd name="connsiteX0" fmla="*/ 0 w 2035350"/>
              <a:gd name="connsiteY0" fmla="*/ 338673 h 6540500"/>
              <a:gd name="connsiteX1" fmla="*/ 338673 w 2035350"/>
              <a:gd name="connsiteY1" fmla="*/ 0 h 6540500"/>
              <a:gd name="connsiteX2" fmla="*/ 1883827 w 2035350"/>
              <a:gd name="connsiteY2" fmla="*/ 0 h 6540500"/>
              <a:gd name="connsiteX3" fmla="*/ 2032000 w 2035350"/>
              <a:gd name="connsiteY3" fmla="*/ 338673 h 6540500"/>
              <a:gd name="connsiteX4" fmla="*/ 2032000 w 2035350"/>
              <a:gd name="connsiteY4" fmla="*/ 6201827 h 6540500"/>
              <a:gd name="connsiteX5" fmla="*/ 1693327 w 2035350"/>
              <a:gd name="connsiteY5" fmla="*/ 6540500 h 6540500"/>
              <a:gd name="connsiteX6" fmla="*/ 338673 w 2035350"/>
              <a:gd name="connsiteY6" fmla="*/ 6540500 h 6540500"/>
              <a:gd name="connsiteX7" fmla="*/ 0 w 2035350"/>
              <a:gd name="connsiteY7" fmla="*/ 6201827 h 6540500"/>
              <a:gd name="connsiteX8" fmla="*/ 0 w 2035350"/>
              <a:gd name="connsiteY8" fmla="*/ 338673 h 6540500"/>
              <a:gd name="connsiteX0" fmla="*/ 0 w 2044700"/>
              <a:gd name="connsiteY0" fmla="*/ 338673 h 6561985"/>
              <a:gd name="connsiteX1" fmla="*/ 338673 w 2044700"/>
              <a:gd name="connsiteY1" fmla="*/ 0 h 6561985"/>
              <a:gd name="connsiteX2" fmla="*/ 1883827 w 2044700"/>
              <a:gd name="connsiteY2" fmla="*/ 0 h 6561985"/>
              <a:gd name="connsiteX3" fmla="*/ 2032000 w 2044700"/>
              <a:gd name="connsiteY3" fmla="*/ 338673 h 6561985"/>
              <a:gd name="connsiteX4" fmla="*/ 2044700 w 2044700"/>
              <a:gd name="connsiteY4" fmla="*/ 6443127 h 6561985"/>
              <a:gd name="connsiteX5" fmla="*/ 1693327 w 2044700"/>
              <a:gd name="connsiteY5" fmla="*/ 6540500 h 6561985"/>
              <a:gd name="connsiteX6" fmla="*/ 338673 w 2044700"/>
              <a:gd name="connsiteY6" fmla="*/ 6540500 h 6561985"/>
              <a:gd name="connsiteX7" fmla="*/ 0 w 2044700"/>
              <a:gd name="connsiteY7" fmla="*/ 6201827 h 6561985"/>
              <a:gd name="connsiteX8" fmla="*/ 0 w 2044700"/>
              <a:gd name="connsiteY8" fmla="*/ 338673 h 6561985"/>
              <a:gd name="connsiteX0" fmla="*/ 0 w 2044700"/>
              <a:gd name="connsiteY0" fmla="*/ 338673 h 6541751"/>
              <a:gd name="connsiteX1" fmla="*/ 338673 w 2044700"/>
              <a:gd name="connsiteY1" fmla="*/ 0 h 6541751"/>
              <a:gd name="connsiteX2" fmla="*/ 1883827 w 2044700"/>
              <a:gd name="connsiteY2" fmla="*/ 0 h 6541751"/>
              <a:gd name="connsiteX3" fmla="*/ 2032000 w 2044700"/>
              <a:gd name="connsiteY3" fmla="*/ 338673 h 6541751"/>
              <a:gd name="connsiteX4" fmla="*/ 2044700 w 2044700"/>
              <a:gd name="connsiteY4" fmla="*/ 6379627 h 6541751"/>
              <a:gd name="connsiteX5" fmla="*/ 1693327 w 2044700"/>
              <a:gd name="connsiteY5" fmla="*/ 6540500 h 6541751"/>
              <a:gd name="connsiteX6" fmla="*/ 338673 w 2044700"/>
              <a:gd name="connsiteY6" fmla="*/ 6540500 h 6541751"/>
              <a:gd name="connsiteX7" fmla="*/ 0 w 2044700"/>
              <a:gd name="connsiteY7" fmla="*/ 6201827 h 6541751"/>
              <a:gd name="connsiteX8" fmla="*/ 0 w 2044700"/>
              <a:gd name="connsiteY8" fmla="*/ 338673 h 654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4700" h="6541751">
                <a:moveTo>
                  <a:pt x="0" y="338673"/>
                </a:moveTo>
                <a:cubicBezTo>
                  <a:pt x="0" y="151629"/>
                  <a:pt x="151629" y="0"/>
                  <a:pt x="338673" y="0"/>
                </a:cubicBezTo>
                <a:lnTo>
                  <a:pt x="1883827" y="0"/>
                </a:lnTo>
                <a:cubicBezTo>
                  <a:pt x="2070871" y="0"/>
                  <a:pt x="2032000" y="151629"/>
                  <a:pt x="2032000" y="338673"/>
                </a:cubicBezTo>
                <a:cubicBezTo>
                  <a:pt x="2036233" y="2373491"/>
                  <a:pt x="2040467" y="4344809"/>
                  <a:pt x="2044700" y="6379627"/>
                </a:cubicBezTo>
                <a:cubicBezTo>
                  <a:pt x="2044700" y="6566671"/>
                  <a:pt x="1880371" y="6540500"/>
                  <a:pt x="1693327" y="6540500"/>
                </a:cubicBezTo>
                <a:lnTo>
                  <a:pt x="338673" y="6540500"/>
                </a:lnTo>
                <a:cubicBezTo>
                  <a:pt x="151629" y="6540500"/>
                  <a:pt x="0" y="6388871"/>
                  <a:pt x="0" y="6201827"/>
                </a:cubicBezTo>
                <a:lnTo>
                  <a:pt x="0" y="338673"/>
                </a:lnTo>
                <a:close/>
              </a:path>
            </a:pathLst>
          </a:custGeom>
          <a:solidFill>
            <a:srgbClr val="A5C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848847DB-5800-4FC2-A615-5DB6DC41F203}"/>
              </a:ext>
            </a:extLst>
          </p:cNvPr>
          <p:cNvSpPr/>
          <p:nvPr/>
        </p:nvSpPr>
        <p:spPr>
          <a:xfrm>
            <a:off x="2249507" y="729343"/>
            <a:ext cx="3096000" cy="1315096"/>
          </a:xfrm>
          <a:prstGeom prst="roundRect">
            <a:avLst>
              <a:gd name="adj" fmla="val 1366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6350B514-2C5F-4D70-954B-ADD27E9FA319}"/>
              </a:ext>
            </a:extLst>
          </p:cNvPr>
          <p:cNvSpPr/>
          <p:nvPr/>
        </p:nvSpPr>
        <p:spPr>
          <a:xfrm>
            <a:off x="2236859" y="2119438"/>
            <a:ext cx="3834000" cy="1890000"/>
          </a:xfrm>
          <a:prstGeom prst="roundRect">
            <a:avLst>
              <a:gd name="adj" fmla="val 890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7515DC9B-3EF9-4534-9042-7B3F9410AA06}"/>
              </a:ext>
            </a:extLst>
          </p:cNvPr>
          <p:cNvSpPr/>
          <p:nvPr/>
        </p:nvSpPr>
        <p:spPr>
          <a:xfrm>
            <a:off x="2249507" y="4142848"/>
            <a:ext cx="3835607" cy="2192637"/>
          </a:xfrm>
          <a:prstGeom prst="roundRect">
            <a:avLst>
              <a:gd name="adj" fmla="val 810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7D7160C2-CCB6-4CA0-A3EE-676AD3F1410B}"/>
              </a:ext>
            </a:extLst>
          </p:cNvPr>
          <p:cNvSpPr/>
          <p:nvPr/>
        </p:nvSpPr>
        <p:spPr>
          <a:xfrm>
            <a:off x="6203644" y="4142848"/>
            <a:ext cx="5599046" cy="2192637"/>
          </a:xfrm>
          <a:prstGeom prst="roundRect">
            <a:avLst>
              <a:gd name="adj" fmla="val 81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4A4CB73A-FF65-46EF-9D3D-C24D0FE3225D}"/>
              </a:ext>
            </a:extLst>
          </p:cNvPr>
          <p:cNvSpPr/>
          <p:nvPr/>
        </p:nvSpPr>
        <p:spPr>
          <a:xfrm>
            <a:off x="6208037" y="2157296"/>
            <a:ext cx="5599046" cy="1890000"/>
          </a:xfrm>
          <a:prstGeom prst="roundRect">
            <a:avLst>
              <a:gd name="adj" fmla="val 883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94E6D7E3-DF75-4E69-B692-6A290E318071}"/>
              </a:ext>
            </a:extLst>
          </p:cNvPr>
          <p:cNvSpPr/>
          <p:nvPr/>
        </p:nvSpPr>
        <p:spPr>
          <a:xfrm>
            <a:off x="5480398" y="727875"/>
            <a:ext cx="3096000" cy="1315096"/>
          </a:xfrm>
          <a:prstGeom prst="roundRect">
            <a:avLst>
              <a:gd name="adj" fmla="val 1400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53349DDD-2A64-4BE1-8371-9179EDFA1C20}"/>
              </a:ext>
            </a:extLst>
          </p:cNvPr>
          <p:cNvSpPr/>
          <p:nvPr/>
        </p:nvSpPr>
        <p:spPr>
          <a:xfrm>
            <a:off x="8702531" y="727875"/>
            <a:ext cx="3096000" cy="1315096"/>
          </a:xfrm>
          <a:prstGeom prst="roundRect">
            <a:avLst>
              <a:gd name="adj" fmla="val 1402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032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67F480-D30C-45B2-8B7C-BDEE392EB870}"/>
              </a:ext>
            </a:extLst>
          </p:cNvPr>
          <p:cNvSpPr/>
          <p:nvPr/>
        </p:nvSpPr>
        <p:spPr>
          <a:xfrm>
            <a:off x="395803" y="141514"/>
            <a:ext cx="11567597" cy="6327381"/>
          </a:xfrm>
          <a:prstGeom prst="roundRect">
            <a:avLst>
              <a:gd name="adj" fmla="val 5186"/>
            </a:avLst>
          </a:prstGeom>
          <a:gradFill>
            <a:gsLst>
              <a:gs pos="90000">
                <a:schemeClr val="bg1">
                  <a:lumMod val="85000"/>
                </a:schemeClr>
              </a:gs>
              <a:gs pos="100000">
                <a:srgbClr val="A5CE3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449643A-3C0D-47AB-AFD9-2E8A6D25A347}"/>
              </a:ext>
            </a:extLst>
          </p:cNvPr>
          <p:cNvSpPr/>
          <p:nvPr/>
        </p:nvSpPr>
        <p:spPr>
          <a:xfrm>
            <a:off x="228600" y="141514"/>
            <a:ext cx="1875475" cy="6327381"/>
          </a:xfrm>
          <a:custGeom>
            <a:avLst/>
            <a:gdLst>
              <a:gd name="connsiteX0" fmla="*/ 0 w 2032000"/>
              <a:gd name="connsiteY0" fmla="*/ 338673 h 6540500"/>
              <a:gd name="connsiteX1" fmla="*/ 338673 w 2032000"/>
              <a:gd name="connsiteY1" fmla="*/ 0 h 6540500"/>
              <a:gd name="connsiteX2" fmla="*/ 1693327 w 2032000"/>
              <a:gd name="connsiteY2" fmla="*/ 0 h 6540500"/>
              <a:gd name="connsiteX3" fmla="*/ 2032000 w 2032000"/>
              <a:gd name="connsiteY3" fmla="*/ 338673 h 6540500"/>
              <a:gd name="connsiteX4" fmla="*/ 2032000 w 2032000"/>
              <a:gd name="connsiteY4" fmla="*/ 6201827 h 6540500"/>
              <a:gd name="connsiteX5" fmla="*/ 1693327 w 2032000"/>
              <a:gd name="connsiteY5" fmla="*/ 6540500 h 6540500"/>
              <a:gd name="connsiteX6" fmla="*/ 338673 w 2032000"/>
              <a:gd name="connsiteY6" fmla="*/ 6540500 h 6540500"/>
              <a:gd name="connsiteX7" fmla="*/ 0 w 2032000"/>
              <a:gd name="connsiteY7" fmla="*/ 6201827 h 6540500"/>
              <a:gd name="connsiteX8" fmla="*/ 0 w 2032000"/>
              <a:gd name="connsiteY8" fmla="*/ 338673 h 6540500"/>
              <a:gd name="connsiteX0" fmla="*/ 0 w 2035350"/>
              <a:gd name="connsiteY0" fmla="*/ 338673 h 6540500"/>
              <a:gd name="connsiteX1" fmla="*/ 338673 w 2035350"/>
              <a:gd name="connsiteY1" fmla="*/ 0 h 6540500"/>
              <a:gd name="connsiteX2" fmla="*/ 1883827 w 2035350"/>
              <a:gd name="connsiteY2" fmla="*/ 0 h 6540500"/>
              <a:gd name="connsiteX3" fmla="*/ 2032000 w 2035350"/>
              <a:gd name="connsiteY3" fmla="*/ 338673 h 6540500"/>
              <a:gd name="connsiteX4" fmla="*/ 2032000 w 2035350"/>
              <a:gd name="connsiteY4" fmla="*/ 6201827 h 6540500"/>
              <a:gd name="connsiteX5" fmla="*/ 1693327 w 2035350"/>
              <a:gd name="connsiteY5" fmla="*/ 6540500 h 6540500"/>
              <a:gd name="connsiteX6" fmla="*/ 338673 w 2035350"/>
              <a:gd name="connsiteY6" fmla="*/ 6540500 h 6540500"/>
              <a:gd name="connsiteX7" fmla="*/ 0 w 2035350"/>
              <a:gd name="connsiteY7" fmla="*/ 6201827 h 6540500"/>
              <a:gd name="connsiteX8" fmla="*/ 0 w 2035350"/>
              <a:gd name="connsiteY8" fmla="*/ 338673 h 6540500"/>
              <a:gd name="connsiteX0" fmla="*/ 0 w 2044700"/>
              <a:gd name="connsiteY0" fmla="*/ 338673 h 6561985"/>
              <a:gd name="connsiteX1" fmla="*/ 338673 w 2044700"/>
              <a:gd name="connsiteY1" fmla="*/ 0 h 6561985"/>
              <a:gd name="connsiteX2" fmla="*/ 1883827 w 2044700"/>
              <a:gd name="connsiteY2" fmla="*/ 0 h 6561985"/>
              <a:gd name="connsiteX3" fmla="*/ 2032000 w 2044700"/>
              <a:gd name="connsiteY3" fmla="*/ 338673 h 6561985"/>
              <a:gd name="connsiteX4" fmla="*/ 2044700 w 2044700"/>
              <a:gd name="connsiteY4" fmla="*/ 6443127 h 6561985"/>
              <a:gd name="connsiteX5" fmla="*/ 1693327 w 2044700"/>
              <a:gd name="connsiteY5" fmla="*/ 6540500 h 6561985"/>
              <a:gd name="connsiteX6" fmla="*/ 338673 w 2044700"/>
              <a:gd name="connsiteY6" fmla="*/ 6540500 h 6561985"/>
              <a:gd name="connsiteX7" fmla="*/ 0 w 2044700"/>
              <a:gd name="connsiteY7" fmla="*/ 6201827 h 6561985"/>
              <a:gd name="connsiteX8" fmla="*/ 0 w 2044700"/>
              <a:gd name="connsiteY8" fmla="*/ 338673 h 6561985"/>
              <a:gd name="connsiteX0" fmla="*/ 0 w 2044700"/>
              <a:gd name="connsiteY0" fmla="*/ 338673 h 6541751"/>
              <a:gd name="connsiteX1" fmla="*/ 338673 w 2044700"/>
              <a:gd name="connsiteY1" fmla="*/ 0 h 6541751"/>
              <a:gd name="connsiteX2" fmla="*/ 1883827 w 2044700"/>
              <a:gd name="connsiteY2" fmla="*/ 0 h 6541751"/>
              <a:gd name="connsiteX3" fmla="*/ 2032000 w 2044700"/>
              <a:gd name="connsiteY3" fmla="*/ 338673 h 6541751"/>
              <a:gd name="connsiteX4" fmla="*/ 2044700 w 2044700"/>
              <a:gd name="connsiteY4" fmla="*/ 6379627 h 6541751"/>
              <a:gd name="connsiteX5" fmla="*/ 1693327 w 2044700"/>
              <a:gd name="connsiteY5" fmla="*/ 6540500 h 6541751"/>
              <a:gd name="connsiteX6" fmla="*/ 338673 w 2044700"/>
              <a:gd name="connsiteY6" fmla="*/ 6540500 h 6541751"/>
              <a:gd name="connsiteX7" fmla="*/ 0 w 2044700"/>
              <a:gd name="connsiteY7" fmla="*/ 6201827 h 6541751"/>
              <a:gd name="connsiteX8" fmla="*/ 0 w 2044700"/>
              <a:gd name="connsiteY8" fmla="*/ 338673 h 6541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4700" h="6541751">
                <a:moveTo>
                  <a:pt x="0" y="338673"/>
                </a:moveTo>
                <a:cubicBezTo>
                  <a:pt x="0" y="151629"/>
                  <a:pt x="151629" y="0"/>
                  <a:pt x="338673" y="0"/>
                </a:cubicBezTo>
                <a:lnTo>
                  <a:pt x="1883827" y="0"/>
                </a:lnTo>
                <a:cubicBezTo>
                  <a:pt x="2070871" y="0"/>
                  <a:pt x="2032000" y="151629"/>
                  <a:pt x="2032000" y="338673"/>
                </a:cubicBezTo>
                <a:cubicBezTo>
                  <a:pt x="2036233" y="2373491"/>
                  <a:pt x="2040467" y="4344809"/>
                  <a:pt x="2044700" y="6379627"/>
                </a:cubicBezTo>
                <a:cubicBezTo>
                  <a:pt x="2044700" y="6566671"/>
                  <a:pt x="1880371" y="6540500"/>
                  <a:pt x="1693327" y="6540500"/>
                </a:cubicBezTo>
                <a:lnTo>
                  <a:pt x="338673" y="6540500"/>
                </a:lnTo>
                <a:cubicBezTo>
                  <a:pt x="151629" y="6540500"/>
                  <a:pt x="0" y="6388871"/>
                  <a:pt x="0" y="6201827"/>
                </a:cubicBezTo>
                <a:lnTo>
                  <a:pt x="0" y="338673"/>
                </a:lnTo>
                <a:close/>
              </a:path>
            </a:pathLst>
          </a:custGeom>
          <a:solidFill>
            <a:srgbClr val="A5C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693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EA915B4-4643-46EA-BFAA-7A6870779D1D}"/>
              </a:ext>
            </a:extLst>
          </p:cNvPr>
          <p:cNvSpPr/>
          <p:nvPr/>
        </p:nvSpPr>
        <p:spPr>
          <a:xfrm>
            <a:off x="0" y="655477"/>
            <a:ext cx="12192000" cy="1701829"/>
          </a:xfrm>
          <a:prstGeom prst="rect">
            <a:avLst/>
          </a:prstGeom>
          <a:solidFill>
            <a:srgbClr val="B5C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CE12980-98ED-4356-BE9A-077B6533FA8D}"/>
              </a:ext>
            </a:extLst>
          </p:cNvPr>
          <p:cNvSpPr/>
          <p:nvPr/>
        </p:nvSpPr>
        <p:spPr>
          <a:xfrm>
            <a:off x="175533" y="821282"/>
            <a:ext cx="11812336" cy="787245"/>
          </a:xfrm>
          <a:prstGeom prst="roundRect">
            <a:avLst>
              <a:gd name="adj" fmla="val 5968"/>
            </a:avLst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D2BF691-769F-4551-9E0B-BE9692E25AF7}"/>
              </a:ext>
            </a:extLst>
          </p:cNvPr>
          <p:cNvSpPr/>
          <p:nvPr/>
        </p:nvSpPr>
        <p:spPr>
          <a:xfrm>
            <a:off x="175533" y="1774687"/>
            <a:ext cx="11844993" cy="4767627"/>
          </a:xfrm>
          <a:prstGeom prst="roundRect">
            <a:avLst>
              <a:gd name="adj" fmla="val 811"/>
            </a:avLst>
          </a:prstGeom>
          <a:solidFill>
            <a:srgbClr val="E2F0D9">
              <a:alpha val="9882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D4D541CA-55B6-4BC3-A598-13578B452FDC}"/>
              </a:ext>
            </a:extLst>
          </p:cNvPr>
          <p:cNvSpPr/>
          <p:nvPr/>
        </p:nvSpPr>
        <p:spPr>
          <a:xfrm rot="10800000">
            <a:off x="402671" y="1774332"/>
            <a:ext cx="352337" cy="198817"/>
          </a:xfrm>
          <a:prstGeom prst="triangle">
            <a:avLst/>
          </a:prstGeom>
          <a:solidFill>
            <a:srgbClr val="B5C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EA915B4-4643-46EA-BFAA-7A6870779D1D}"/>
              </a:ext>
            </a:extLst>
          </p:cNvPr>
          <p:cNvSpPr/>
          <p:nvPr/>
        </p:nvSpPr>
        <p:spPr>
          <a:xfrm>
            <a:off x="171474" y="653144"/>
            <a:ext cx="11844993" cy="598714"/>
          </a:xfrm>
          <a:prstGeom prst="rect">
            <a:avLst/>
          </a:prstGeom>
          <a:solidFill>
            <a:srgbClr val="B5C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D2BF691-769F-4551-9E0B-BE9692E25AF7}"/>
              </a:ext>
            </a:extLst>
          </p:cNvPr>
          <p:cNvSpPr/>
          <p:nvPr/>
        </p:nvSpPr>
        <p:spPr>
          <a:xfrm>
            <a:off x="175533" y="1251857"/>
            <a:ext cx="11844993" cy="5453743"/>
          </a:xfrm>
          <a:prstGeom prst="roundRect">
            <a:avLst>
              <a:gd name="adj" fmla="val 811"/>
            </a:avLst>
          </a:prstGeom>
          <a:solidFill>
            <a:srgbClr val="E2F0D9">
              <a:alpha val="9882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9189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: Cantos Superiores Arredondados 39">
            <a:extLst>
              <a:ext uri="{FF2B5EF4-FFF2-40B4-BE49-F238E27FC236}">
                <a16:creationId xmlns:a16="http://schemas.microsoft.com/office/drawing/2014/main" id="{AFFEAD42-179D-4732-B778-ED637D2AFB63}"/>
              </a:ext>
            </a:extLst>
          </p:cNvPr>
          <p:cNvSpPr/>
          <p:nvPr/>
        </p:nvSpPr>
        <p:spPr>
          <a:xfrm rot="10800000">
            <a:off x="2257011" y="6259869"/>
            <a:ext cx="9557221" cy="201258"/>
          </a:xfrm>
          <a:prstGeom prst="round2SameRect">
            <a:avLst>
              <a:gd name="adj1" fmla="val 23826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54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2D85067-0B50-422E-AFE7-500EEED305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6BF29C5-A5A4-41AE-9746-A16D29BF2CBB}"/>
              </a:ext>
            </a:extLst>
          </p:cNvPr>
          <p:cNvSpPr/>
          <p:nvPr/>
        </p:nvSpPr>
        <p:spPr>
          <a:xfrm>
            <a:off x="0" y="0"/>
            <a:ext cx="12192000" cy="463296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7BFFEC-68D8-496A-A5CC-84CCD84E3836}"/>
              </a:ext>
            </a:extLst>
          </p:cNvPr>
          <p:cNvSpPr/>
          <p:nvPr/>
        </p:nvSpPr>
        <p:spPr>
          <a:xfrm>
            <a:off x="0" y="463296"/>
            <a:ext cx="12192000" cy="1933063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65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96ADB7-E422-4BD9-9B03-02C99545C9BA}"/>
              </a:ext>
            </a:extLst>
          </p:cNvPr>
          <p:cNvSpPr/>
          <p:nvPr/>
        </p:nvSpPr>
        <p:spPr>
          <a:xfrm>
            <a:off x="0" y="463296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E9F1F2">
                  <a:lumMod val="100000"/>
                </a:srgbClr>
              </a:gs>
              <a:gs pos="38000">
                <a:schemeClr val="bg1"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DB59751-E6A9-4F7C-92A0-707E0B78CFC6}"/>
              </a:ext>
            </a:extLst>
          </p:cNvPr>
          <p:cNvSpPr/>
          <p:nvPr/>
        </p:nvSpPr>
        <p:spPr>
          <a:xfrm>
            <a:off x="0" y="6581480"/>
            <a:ext cx="12192000" cy="276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15B3A9B-D84F-4657-AD3D-71A79DFF2633}"/>
              </a:ext>
            </a:extLst>
          </p:cNvPr>
          <p:cNvGrpSpPr/>
          <p:nvPr/>
        </p:nvGrpSpPr>
        <p:grpSpPr>
          <a:xfrm>
            <a:off x="190716" y="771687"/>
            <a:ext cx="1866682" cy="5683792"/>
            <a:chOff x="256032" y="771687"/>
            <a:chExt cx="1866682" cy="5587016"/>
          </a:xfrm>
        </p:grpSpPr>
        <p:sp>
          <p:nvSpPr>
            <p:cNvPr id="35" name="Retângulo: Cantos Superiores Arredondados 34">
              <a:extLst>
                <a:ext uri="{FF2B5EF4-FFF2-40B4-BE49-F238E27FC236}">
                  <a16:creationId xmlns:a16="http://schemas.microsoft.com/office/drawing/2014/main" id="{EFDEFB8B-A7AA-4188-8E38-9521E5D31858}"/>
                </a:ext>
              </a:extLst>
            </p:cNvPr>
            <p:cNvSpPr/>
            <p:nvPr/>
          </p:nvSpPr>
          <p:spPr>
            <a:xfrm rot="10800000">
              <a:off x="256032" y="6082184"/>
              <a:ext cx="1866682" cy="276519"/>
            </a:xfrm>
            <a:prstGeom prst="round2SameRect">
              <a:avLst>
                <a:gd name="adj1" fmla="val 23826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256032" y="771687"/>
              <a:ext cx="1866682" cy="5469599"/>
              <a:chOff x="256032" y="1827265"/>
              <a:chExt cx="3962400" cy="4024895"/>
            </a:xfrm>
          </p:grpSpPr>
          <p:sp>
            <p:nvSpPr>
              <p:cNvPr id="34" name="Retângulo: Cantos Superiores Arredondados 33">
                <a:extLst>
                  <a:ext uri="{FF2B5EF4-FFF2-40B4-BE49-F238E27FC236}">
                    <a16:creationId xmlns:a16="http://schemas.microsoft.com/office/drawing/2014/main" id="{011557A8-4B15-4B50-85AC-A1F9651CBC62}"/>
                  </a:ext>
                </a:extLst>
              </p:cNvPr>
              <p:cNvSpPr/>
              <p:nvPr/>
            </p:nvSpPr>
            <p:spPr>
              <a:xfrm>
                <a:off x="256032" y="1827265"/>
                <a:ext cx="3962400" cy="2300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254000" dir="5400000" algn="ct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EE0C571F-4A7C-41F0-949B-ED208A86910A}"/>
                  </a:ext>
                </a:extLst>
              </p:cNvPr>
              <p:cNvSpPr/>
              <p:nvPr/>
            </p:nvSpPr>
            <p:spPr>
              <a:xfrm>
                <a:off x="256032" y="2057290"/>
                <a:ext cx="3962400" cy="37948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54000" dir="5400000" algn="ctr" rotWithShape="0">
                  <a:schemeClr val="tx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2248114" y="1827266"/>
            <a:ext cx="9753169" cy="4567438"/>
            <a:chOff x="4474462" y="1827266"/>
            <a:chExt cx="7461504" cy="3923241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3728706E-5ED0-4B16-BABB-BDEFD72DBF70}"/>
                </a:ext>
              </a:extLst>
            </p:cNvPr>
            <p:cNvSpPr/>
            <p:nvPr/>
          </p:nvSpPr>
          <p:spPr>
            <a:xfrm>
              <a:off x="4474462" y="2057291"/>
              <a:ext cx="7461503" cy="3693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: Cantos Superiores Arredondados 38">
              <a:extLst>
                <a:ext uri="{FF2B5EF4-FFF2-40B4-BE49-F238E27FC236}">
                  <a16:creationId xmlns:a16="http://schemas.microsoft.com/office/drawing/2014/main" id="{B953CB6F-D8DE-41B5-8088-5117DC93CDCF}"/>
                </a:ext>
              </a:extLst>
            </p:cNvPr>
            <p:cNvSpPr/>
            <p:nvPr/>
          </p:nvSpPr>
          <p:spPr>
            <a:xfrm>
              <a:off x="4474463" y="1827266"/>
              <a:ext cx="7461503" cy="23002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DD3C81FB-BF97-4597-8A36-268D6150ED00}"/>
              </a:ext>
            </a:extLst>
          </p:cNvPr>
          <p:cNvSpPr/>
          <p:nvPr/>
        </p:nvSpPr>
        <p:spPr>
          <a:xfrm>
            <a:off x="2265910" y="672578"/>
            <a:ext cx="3024544" cy="1020067"/>
          </a:xfrm>
          <a:prstGeom prst="roundRect">
            <a:avLst>
              <a:gd name="adj" fmla="val 10542"/>
            </a:avLst>
          </a:prstGeom>
          <a:solidFill>
            <a:srgbClr val="548235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272DA6C-F353-41A6-B47F-E9741DE71D8D}"/>
              </a:ext>
            </a:extLst>
          </p:cNvPr>
          <p:cNvSpPr/>
          <p:nvPr/>
        </p:nvSpPr>
        <p:spPr>
          <a:xfrm>
            <a:off x="5590655" y="682186"/>
            <a:ext cx="3024544" cy="1020067"/>
          </a:xfrm>
          <a:prstGeom prst="roundRect">
            <a:avLst>
              <a:gd name="adj" fmla="val 10542"/>
            </a:avLst>
          </a:prstGeom>
          <a:solidFill>
            <a:srgbClr val="548235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47AA22C-77C5-41B7-8C56-032DADD354A0}"/>
              </a:ext>
            </a:extLst>
          </p:cNvPr>
          <p:cNvSpPr/>
          <p:nvPr/>
        </p:nvSpPr>
        <p:spPr>
          <a:xfrm>
            <a:off x="8900535" y="672577"/>
            <a:ext cx="3024544" cy="1020067"/>
          </a:xfrm>
          <a:prstGeom prst="roundRect">
            <a:avLst>
              <a:gd name="adj" fmla="val 10542"/>
            </a:avLst>
          </a:prstGeom>
          <a:solidFill>
            <a:srgbClr val="548235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Superiores Arredondados 23">
            <a:extLst>
              <a:ext uri="{FF2B5EF4-FFF2-40B4-BE49-F238E27FC236}">
                <a16:creationId xmlns:a16="http://schemas.microsoft.com/office/drawing/2014/main" id="{E888A452-4AC2-462B-9515-DE95B2EE177C}"/>
              </a:ext>
            </a:extLst>
          </p:cNvPr>
          <p:cNvSpPr/>
          <p:nvPr/>
        </p:nvSpPr>
        <p:spPr>
          <a:xfrm>
            <a:off x="2265910" y="4121166"/>
            <a:ext cx="9735372" cy="2236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26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: Cantos Superiores Arredondados 39">
            <a:extLst>
              <a:ext uri="{FF2B5EF4-FFF2-40B4-BE49-F238E27FC236}">
                <a16:creationId xmlns:a16="http://schemas.microsoft.com/office/drawing/2014/main" id="{AFFEAD42-179D-4732-B778-ED637D2AFB63}"/>
              </a:ext>
            </a:extLst>
          </p:cNvPr>
          <p:cNvSpPr/>
          <p:nvPr/>
        </p:nvSpPr>
        <p:spPr>
          <a:xfrm rot="10800000">
            <a:off x="2257011" y="6259869"/>
            <a:ext cx="9557221" cy="201258"/>
          </a:xfrm>
          <a:prstGeom prst="round2SameRect">
            <a:avLst>
              <a:gd name="adj1" fmla="val 23826"/>
              <a:gd name="adj2" fmla="val 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254000" dir="54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2D85067-0B50-422E-AFE7-500EEED305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6BF29C5-A5A4-41AE-9746-A16D29BF2CBB}"/>
              </a:ext>
            </a:extLst>
          </p:cNvPr>
          <p:cNvSpPr/>
          <p:nvPr/>
        </p:nvSpPr>
        <p:spPr>
          <a:xfrm>
            <a:off x="0" y="0"/>
            <a:ext cx="12192000" cy="463296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7BFFEC-68D8-496A-A5CC-84CCD84E3836}"/>
              </a:ext>
            </a:extLst>
          </p:cNvPr>
          <p:cNvSpPr/>
          <p:nvPr/>
        </p:nvSpPr>
        <p:spPr>
          <a:xfrm>
            <a:off x="0" y="463296"/>
            <a:ext cx="12192000" cy="1933063"/>
          </a:xfrm>
          <a:prstGeom prst="rect">
            <a:avLst/>
          </a:prstGeom>
          <a:gradFill>
            <a:gsLst>
              <a:gs pos="100000">
                <a:schemeClr val="accent6">
                  <a:lumMod val="75000"/>
                </a:schemeClr>
              </a:gs>
              <a:gs pos="65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496ADB7-E422-4BD9-9B03-02C99545C9BA}"/>
              </a:ext>
            </a:extLst>
          </p:cNvPr>
          <p:cNvSpPr/>
          <p:nvPr/>
        </p:nvSpPr>
        <p:spPr>
          <a:xfrm>
            <a:off x="0" y="463296"/>
            <a:ext cx="12192000" cy="18000"/>
          </a:xfrm>
          <a:prstGeom prst="rect">
            <a:avLst/>
          </a:prstGeom>
          <a:gradFill flip="none" rotWithShape="1">
            <a:gsLst>
              <a:gs pos="0">
                <a:srgbClr val="E9F1F2">
                  <a:lumMod val="100000"/>
                </a:srgbClr>
              </a:gs>
              <a:gs pos="38000">
                <a:schemeClr val="bg1">
                  <a:alpha val="3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DB59751-E6A9-4F7C-92A0-707E0B78CFC6}"/>
              </a:ext>
            </a:extLst>
          </p:cNvPr>
          <p:cNvSpPr/>
          <p:nvPr/>
        </p:nvSpPr>
        <p:spPr>
          <a:xfrm>
            <a:off x="0" y="6581480"/>
            <a:ext cx="12192000" cy="276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Grupo 1"/>
          <p:cNvGrpSpPr/>
          <p:nvPr/>
        </p:nvGrpSpPr>
        <p:grpSpPr>
          <a:xfrm>
            <a:off x="195944" y="714686"/>
            <a:ext cx="11805340" cy="5680018"/>
            <a:chOff x="4474462" y="1827266"/>
            <a:chExt cx="7461504" cy="3923241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3728706E-5ED0-4B16-BABB-BDEFD72DBF70}"/>
                </a:ext>
              </a:extLst>
            </p:cNvPr>
            <p:cNvSpPr/>
            <p:nvPr/>
          </p:nvSpPr>
          <p:spPr>
            <a:xfrm>
              <a:off x="4474462" y="2057291"/>
              <a:ext cx="7461503" cy="3693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: Cantos Superiores Arredondados 38">
              <a:extLst>
                <a:ext uri="{FF2B5EF4-FFF2-40B4-BE49-F238E27FC236}">
                  <a16:creationId xmlns:a16="http://schemas.microsoft.com/office/drawing/2014/main" id="{B953CB6F-D8DE-41B5-8088-5117DC93CDCF}"/>
                </a:ext>
              </a:extLst>
            </p:cNvPr>
            <p:cNvSpPr/>
            <p:nvPr/>
          </p:nvSpPr>
          <p:spPr>
            <a:xfrm>
              <a:off x="4474463" y="1827266"/>
              <a:ext cx="7461503" cy="3033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259049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F9CFA96-8455-4EF2-9526-00CCC9FA4E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7" b="778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CB3D95E-9D43-4D60-90A9-601E0DAA0B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549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2</Words>
  <Application>Microsoft Office PowerPoint</Application>
  <PresentationFormat>Widescreen</PresentationFormat>
  <Paragraphs>2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Taiane Souza</dc:creator>
  <cp:lastModifiedBy>Joviano Silveira</cp:lastModifiedBy>
  <cp:revision>30</cp:revision>
  <dcterms:created xsi:type="dcterms:W3CDTF">2021-07-17T16:42:29Z</dcterms:created>
  <dcterms:modified xsi:type="dcterms:W3CDTF">2021-07-29T23:21:38Z</dcterms:modified>
</cp:coreProperties>
</file>