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9AA6-6449-A25F-265C-B1F585F69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F7CD36-D7EC-53A0-8262-6D8BA51F7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778819-2747-1F47-8D5A-07D12E222613}"/>
              </a:ext>
            </a:extLst>
          </p:cNvPr>
          <p:cNvSpPr>
            <a:spLocks noGrp="1"/>
          </p:cNvSpPr>
          <p:nvPr>
            <p:ph type="dt" sz="half" idx="10"/>
          </p:nvPr>
        </p:nvSpPr>
        <p:spPr/>
        <p:txBody>
          <a:bodyPr/>
          <a:lstStyle/>
          <a:p>
            <a:fld id="{3CCE9C2F-1B89-496F-9386-A28D08217903}" type="datetimeFigureOut">
              <a:rPr lang="en-IN" smtClean="0"/>
              <a:t>02-03-2025</a:t>
            </a:fld>
            <a:endParaRPr lang="en-IN"/>
          </a:p>
        </p:txBody>
      </p:sp>
      <p:sp>
        <p:nvSpPr>
          <p:cNvPr id="5" name="Footer Placeholder 4">
            <a:extLst>
              <a:ext uri="{FF2B5EF4-FFF2-40B4-BE49-F238E27FC236}">
                <a16:creationId xmlns:a16="http://schemas.microsoft.com/office/drawing/2014/main" id="{8E8C2DA4-8844-9440-57C6-D1A84F84C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0DE066-DD6A-7C73-9EB1-3B601E4B3BB5}"/>
              </a:ext>
            </a:extLst>
          </p:cNvPr>
          <p:cNvSpPr>
            <a:spLocks noGrp="1"/>
          </p:cNvSpPr>
          <p:nvPr>
            <p:ph type="sldNum" sz="quarter" idx="12"/>
          </p:nvPr>
        </p:nvSpPr>
        <p:spPr/>
        <p:txBody>
          <a:bodyPr/>
          <a:lstStyle/>
          <a:p>
            <a:fld id="{0A5B6A71-3D43-4796-A3FE-06F4D94CACA3}" type="slidenum">
              <a:rPr lang="en-IN" smtClean="0"/>
              <a:t>‹#›</a:t>
            </a:fld>
            <a:endParaRPr lang="en-IN"/>
          </a:p>
        </p:txBody>
      </p:sp>
    </p:spTree>
    <p:extLst>
      <p:ext uri="{BB962C8B-B14F-4D97-AF65-F5344CB8AC3E}">
        <p14:creationId xmlns:p14="http://schemas.microsoft.com/office/powerpoint/2010/main" val="427621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81DB-1794-F3F8-F39A-A09C179CE3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174694-B09D-3710-EFB6-971F4B2596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4A2DC-4F9B-B483-60C8-1666558386F0}"/>
              </a:ext>
            </a:extLst>
          </p:cNvPr>
          <p:cNvSpPr>
            <a:spLocks noGrp="1"/>
          </p:cNvSpPr>
          <p:nvPr>
            <p:ph type="dt" sz="half" idx="10"/>
          </p:nvPr>
        </p:nvSpPr>
        <p:spPr/>
        <p:txBody>
          <a:bodyPr/>
          <a:lstStyle/>
          <a:p>
            <a:fld id="{3CCE9C2F-1B89-496F-9386-A28D08217903}" type="datetimeFigureOut">
              <a:rPr lang="en-IN" smtClean="0"/>
              <a:t>02-03-2025</a:t>
            </a:fld>
            <a:endParaRPr lang="en-IN"/>
          </a:p>
        </p:txBody>
      </p:sp>
      <p:sp>
        <p:nvSpPr>
          <p:cNvPr id="5" name="Footer Placeholder 4">
            <a:extLst>
              <a:ext uri="{FF2B5EF4-FFF2-40B4-BE49-F238E27FC236}">
                <a16:creationId xmlns:a16="http://schemas.microsoft.com/office/drawing/2014/main" id="{AD7D8127-5D49-1AE4-5BEE-2D5EFDD1B4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84DD0-1876-ECEA-AE53-000517D33C48}"/>
              </a:ext>
            </a:extLst>
          </p:cNvPr>
          <p:cNvSpPr>
            <a:spLocks noGrp="1"/>
          </p:cNvSpPr>
          <p:nvPr>
            <p:ph type="sldNum" sz="quarter" idx="12"/>
          </p:nvPr>
        </p:nvSpPr>
        <p:spPr/>
        <p:txBody>
          <a:bodyPr/>
          <a:lstStyle/>
          <a:p>
            <a:fld id="{0A5B6A71-3D43-4796-A3FE-06F4D94CACA3}" type="slidenum">
              <a:rPr lang="en-IN" smtClean="0"/>
              <a:t>‹#›</a:t>
            </a:fld>
            <a:endParaRPr lang="en-IN"/>
          </a:p>
        </p:txBody>
      </p:sp>
    </p:spTree>
    <p:extLst>
      <p:ext uri="{BB962C8B-B14F-4D97-AF65-F5344CB8AC3E}">
        <p14:creationId xmlns:p14="http://schemas.microsoft.com/office/powerpoint/2010/main" val="248207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7E7A9-B6DE-2BE0-97F0-0261E8BDCC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956B3F-2E8E-B171-FB81-7610B8095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6EAD6D-C4CA-87EA-9DAE-CAB0DA08AC19}"/>
              </a:ext>
            </a:extLst>
          </p:cNvPr>
          <p:cNvSpPr>
            <a:spLocks noGrp="1"/>
          </p:cNvSpPr>
          <p:nvPr>
            <p:ph type="dt" sz="half" idx="10"/>
          </p:nvPr>
        </p:nvSpPr>
        <p:spPr/>
        <p:txBody>
          <a:bodyPr/>
          <a:lstStyle/>
          <a:p>
            <a:fld id="{3CCE9C2F-1B89-496F-9386-A28D08217903}" type="datetimeFigureOut">
              <a:rPr lang="en-IN" smtClean="0"/>
              <a:t>02-03-2025</a:t>
            </a:fld>
            <a:endParaRPr lang="en-IN"/>
          </a:p>
        </p:txBody>
      </p:sp>
      <p:sp>
        <p:nvSpPr>
          <p:cNvPr id="5" name="Footer Placeholder 4">
            <a:extLst>
              <a:ext uri="{FF2B5EF4-FFF2-40B4-BE49-F238E27FC236}">
                <a16:creationId xmlns:a16="http://schemas.microsoft.com/office/drawing/2014/main" id="{FB501DEE-E4EE-5CE6-E1F9-76505F54C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BD3BA-2780-A72D-C6EF-0E7C3F7F28E1}"/>
              </a:ext>
            </a:extLst>
          </p:cNvPr>
          <p:cNvSpPr>
            <a:spLocks noGrp="1"/>
          </p:cNvSpPr>
          <p:nvPr>
            <p:ph type="sldNum" sz="quarter" idx="12"/>
          </p:nvPr>
        </p:nvSpPr>
        <p:spPr/>
        <p:txBody>
          <a:bodyPr/>
          <a:lstStyle/>
          <a:p>
            <a:fld id="{0A5B6A71-3D43-4796-A3FE-06F4D94CACA3}" type="slidenum">
              <a:rPr lang="en-IN" smtClean="0"/>
              <a:t>‹#›</a:t>
            </a:fld>
            <a:endParaRPr lang="en-IN"/>
          </a:p>
        </p:txBody>
      </p:sp>
    </p:spTree>
    <p:extLst>
      <p:ext uri="{BB962C8B-B14F-4D97-AF65-F5344CB8AC3E}">
        <p14:creationId xmlns:p14="http://schemas.microsoft.com/office/powerpoint/2010/main" val="3395980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FFCF-1CC5-7B0D-B0B3-7FB1B1004C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C49F9C-FE13-D6F9-7AD9-B75492397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3A60C-FCBE-4D24-2C10-40268F78C034}"/>
              </a:ext>
            </a:extLst>
          </p:cNvPr>
          <p:cNvSpPr>
            <a:spLocks noGrp="1"/>
          </p:cNvSpPr>
          <p:nvPr>
            <p:ph type="dt" sz="half" idx="10"/>
          </p:nvPr>
        </p:nvSpPr>
        <p:spPr/>
        <p:txBody>
          <a:bodyPr/>
          <a:lstStyle/>
          <a:p>
            <a:fld id="{3CCE9C2F-1B89-496F-9386-A28D08217903}" type="datetimeFigureOut">
              <a:rPr lang="en-IN" smtClean="0"/>
              <a:t>02-03-2025</a:t>
            </a:fld>
            <a:endParaRPr lang="en-IN"/>
          </a:p>
        </p:txBody>
      </p:sp>
      <p:sp>
        <p:nvSpPr>
          <p:cNvPr id="5" name="Footer Placeholder 4">
            <a:extLst>
              <a:ext uri="{FF2B5EF4-FFF2-40B4-BE49-F238E27FC236}">
                <a16:creationId xmlns:a16="http://schemas.microsoft.com/office/drawing/2014/main" id="{68A17851-22E8-222B-ED5C-4EDA47079A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0B9107-3966-7F79-8D98-F84F775C0E2A}"/>
              </a:ext>
            </a:extLst>
          </p:cNvPr>
          <p:cNvSpPr>
            <a:spLocks noGrp="1"/>
          </p:cNvSpPr>
          <p:nvPr>
            <p:ph type="sldNum" sz="quarter" idx="12"/>
          </p:nvPr>
        </p:nvSpPr>
        <p:spPr/>
        <p:txBody>
          <a:bodyPr/>
          <a:lstStyle/>
          <a:p>
            <a:fld id="{0A5B6A71-3D43-4796-A3FE-06F4D94CACA3}" type="slidenum">
              <a:rPr lang="en-IN" smtClean="0"/>
              <a:t>‹#›</a:t>
            </a:fld>
            <a:endParaRPr lang="en-IN"/>
          </a:p>
        </p:txBody>
      </p:sp>
    </p:spTree>
    <p:extLst>
      <p:ext uri="{BB962C8B-B14F-4D97-AF65-F5344CB8AC3E}">
        <p14:creationId xmlns:p14="http://schemas.microsoft.com/office/powerpoint/2010/main" val="292274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6DFE-FB55-FFA4-A1F8-E3D867309C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423E75-766E-58C4-D4C5-26BE0C6C19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9A5B44-FEB1-4CAB-63BE-90C35F0846A5}"/>
              </a:ext>
            </a:extLst>
          </p:cNvPr>
          <p:cNvSpPr>
            <a:spLocks noGrp="1"/>
          </p:cNvSpPr>
          <p:nvPr>
            <p:ph type="dt" sz="half" idx="10"/>
          </p:nvPr>
        </p:nvSpPr>
        <p:spPr/>
        <p:txBody>
          <a:bodyPr/>
          <a:lstStyle/>
          <a:p>
            <a:fld id="{3CCE9C2F-1B89-496F-9386-A28D08217903}" type="datetimeFigureOut">
              <a:rPr lang="en-IN" smtClean="0"/>
              <a:t>02-03-2025</a:t>
            </a:fld>
            <a:endParaRPr lang="en-IN"/>
          </a:p>
        </p:txBody>
      </p:sp>
      <p:sp>
        <p:nvSpPr>
          <p:cNvPr id="5" name="Footer Placeholder 4">
            <a:extLst>
              <a:ext uri="{FF2B5EF4-FFF2-40B4-BE49-F238E27FC236}">
                <a16:creationId xmlns:a16="http://schemas.microsoft.com/office/drawing/2014/main" id="{44DB2B77-15BB-DF47-8CD0-95A58E448B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5A1A1-A74D-779A-830F-C0ECD218D2F4}"/>
              </a:ext>
            </a:extLst>
          </p:cNvPr>
          <p:cNvSpPr>
            <a:spLocks noGrp="1"/>
          </p:cNvSpPr>
          <p:nvPr>
            <p:ph type="sldNum" sz="quarter" idx="12"/>
          </p:nvPr>
        </p:nvSpPr>
        <p:spPr/>
        <p:txBody>
          <a:bodyPr/>
          <a:lstStyle/>
          <a:p>
            <a:fld id="{0A5B6A71-3D43-4796-A3FE-06F4D94CACA3}" type="slidenum">
              <a:rPr lang="en-IN" smtClean="0"/>
              <a:t>‹#›</a:t>
            </a:fld>
            <a:endParaRPr lang="en-IN"/>
          </a:p>
        </p:txBody>
      </p:sp>
    </p:spTree>
    <p:extLst>
      <p:ext uri="{BB962C8B-B14F-4D97-AF65-F5344CB8AC3E}">
        <p14:creationId xmlns:p14="http://schemas.microsoft.com/office/powerpoint/2010/main" val="332309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B5AB-0516-A579-E92B-C2B8910332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C30DCB-164B-EC2A-6325-7CF3B0F245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B93B17-4D90-0F74-8046-612F898A11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B9358C-DB08-0C02-E8FE-01CA82E49D6D}"/>
              </a:ext>
            </a:extLst>
          </p:cNvPr>
          <p:cNvSpPr>
            <a:spLocks noGrp="1"/>
          </p:cNvSpPr>
          <p:nvPr>
            <p:ph type="dt" sz="half" idx="10"/>
          </p:nvPr>
        </p:nvSpPr>
        <p:spPr/>
        <p:txBody>
          <a:bodyPr/>
          <a:lstStyle/>
          <a:p>
            <a:fld id="{3CCE9C2F-1B89-496F-9386-A28D08217903}" type="datetimeFigureOut">
              <a:rPr lang="en-IN" smtClean="0"/>
              <a:t>02-03-2025</a:t>
            </a:fld>
            <a:endParaRPr lang="en-IN"/>
          </a:p>
        </p:txBody>
      </p:sp>
      <p:sp>
        <p:nvSpPr>
          <p:cNvPr id="6" name="Footer Placeholder 5">
            <a:extLst>
              <a:ext uri="{FF2B5EF4-FFF2-40B4-BE49-F238E27FC236}">
                <a16:creationId xmlns:a16="http://schemas.microsoft.com/office/drawing/2014/main" id="{8AC1B865-E773-4720-BDFA-33EC058AB5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1190C-42B9-6327-8C81-77006D3F26B9}"/>
              </a:ext>
            </a:extLst>
          </p:cNvPr>
          <p:cNvSpPr>
            <a:spLocks noGrp="1"/>
          </p:cNvSpPr>
          <p:nvPr>
            <p:ph type="sldNum" sz="quarter" idx="12"/>
          </p:nvPr>
        </p:nvSpPr>
        <p:spPr/>
        <p:txBody>
          <a:bodyPr/>
          <a:lstStyle/>
          <a:p>
            <a:fld id="{0A5B6A71-3D43-4796-A3FE-06F4D94CACA3}" type="slidenum">
              <a:rPr lang="en-IN" smtClean="0"/>
              <a:t>‹#›</a:t>
            </a:fld>
            <a:endParaRPr lang="en-IN"/>
          </a:p>
        </p:txBody>
      </p:sp>
    </p:spTree>
    <p:extLst>
      <p:ext uri="{BB962C8B-B14F-4D97-AF65-F5344CB8AC3E}">
        <p14:creationId xmlns:p14="http://schemas.microsoft.com/office/powerpoint/2010/main" val="343265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F55D-FA54-2BA6-7587-2C98032D0F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941CA2-9DDF-71DD-FAFE-956C16429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78F30-8160-E474-FE63-D168DF93EC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AF99A8-6C2C-CF6A-480D-580DECA93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2742CA-6E78-8A1A-A060-9380823BBA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1288D5-4A0F-DA89-F546-03906D847E5E}"/>
              </a:ext>
            </a:extLst>
          </p:cNvPr>
          <p:cNvSpPr>
            <a:spLocks noGrp="1"/>
          </p:cNvSpPr>
          <p:nvPr>
            <p:ph type="dt" sz="half" idx="10"/>
          </p:nvPr>
        </p:nvSpPr>
        <p:spPr/>
        <p:txBody>
          <a:bodyPr/>
          <a:lstStyle/>
          <a:p>
            <a:fld id="{3CCE9C2F-1B89-496F-9386-A28D08217903}" type="datetimeFigureOut">
              <a:rPr lang="en-IN" smtClean="0"/>
              <a:t>02-03-2025</a:t>
            </a:fld>
            <a:endParaRPr lang="en-IN"/>
          </a:p>
        </p:txBody>
      </p:sp>
      <p:sp>
        <p:nvSpPr>
          <p:cNvPr id="8" name="Footer Placeholder 7">
            <a:extLst>
              <a:ext uri="{FF2B5EF4-FFF2-40B4-BE49-F238E27FC236}">
                <a16:creationId xmlns:a16="http://schemas.microsoft.com/office/drawing/2014/main" id="{318888EF-3502-032B-17AE-54AE131EDC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C5624E-3C06-F952-ADE1-5CE2A85C2689}"/>
              </a:ext>
            </a:extLst>
          </p:cNvPr>
          <p:cNvSpPr>
            <a:spLocks noGrp="1"/>
          </p:cNvSpPr>
          <p:nvPr>
            <p:ph type="sldNum" sz="quarter" idx="12"/>
          </p:nvPr>
        </p:nvSpPr>
        <p:spPr/>
        <p:txBody>
          <a:bodyPr/>
          <a:lstStyle/>
          <a:p>
            <a:fld id="{0A5B6A71-3D43-4796-A3FE-06F4D94CACA3}" type="slidenum">
              <a:rPr lang="en-IN" smtClean="0"/>
              <a:t>‹#›</a:t>
            </a:fld>
            <a:endParaRPr lang="en-IN"/>
          </a:p>
        </p:txBody>
      </p:sp>
    </p:spTree>
    <p:extLst>
      <p:ext uri="{BB962C8B-B14F-4D97-AF65-F5344CB8AC3E}">
        <p14:creationId xmlns:p14="http://schemas.microsoft.com/office/powerpoint/2010/main" val="64630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87F2-5EB5-2E9E-51E0-BE14831DD9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14D136-C03E-60D1-9B17-C899F1C5EA86}"/>
              </a:ext>
            </a:extLst>
          </p:cNvPr>
          <p:cNvSpPr>
            <a:spLocks noGrp="1"/>
          </p:cNvSpPr>
          <p:nvPr>
            <p:ph type="dt" sz="half" idx="10"/>
          </p:nvPr>
        </p:nvSpPr>
        <p:spPr/>
        <p:txBody>
          <a:bodyPr/>
          <a:lstStyle/>
          <a:p>
            <a:fld id="{3CCE9C2F-1B89-496F-9386-A28D08217903}" type="datetimeFigureOut">
              <a:rPr lang="en-IN" smtClean="0"/>
              <a:t>02-03-2025</a:t>
            </a:fld>
            <a:endParaRPr lang="en-IN"/>
          </a:p>
        </p:txBody>
      </p:sp>
      <p:sp>
        <p:nvSpPr>
          <p:cNvPr id="4" name="Footer Placeholder 3">
            <a:extLst>
              <a:ext uri="{FF2B5EF4-FFF2-40B4-BE49-F238E27FC236}">
                <a16:creationId xmlns:a16="http://schemas.microsoft.com/office/drawing/2014/main" id="{AD2AC2E8-CC1E-1EC6-D8AF-E9AB7952E7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458B71-6DFB-A92F-4A8C-06BFF825BB79}"/>
              </a:ext>
            </a:extLst>
          </p:cNvPr>
          <p:cNvSpPr>
            <a:spLocks noGrp="1"/>
          </p:cNvSpPr>
          <p:nvPr>
            <p:ph type="sldNum" sz="quarter" idx="12"/>
          </p:nvPr>
        </p:nvSpPr>
        <p:spPr/>
        <p:txBody>
          <a:bodyPr/>
          <a:lstStyle/>
          <a:p>
            <a:fld id="{0A5B6A71-3D43-4796-A3FE-06F4D94CACA3}" type="slidenum">
              <a:rPr lang="en-IN" smtClean="0"/>
              <a:t>‹#›</a:t>
            </a:fld>
            <a:endParaRPr lang="en-IN"/>
          </a:p>
        </p:txBody>
      </p:sp>
    </p:spTree>
    <p:extLst>
      <p:ext uri="{BB962C8B-B14F-4D97-AF65-F5344CB8AC3E}">
        <p14:creationId xmlns:p14="http://schemas.microsoft.com/office/powerpoint/2010/main" val="40650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7F6CCF-4092-F2E3-770B-DC90D5BD2A09}"/>
              </a:ext>
            </a:extLst>
          </p:cNvPr>
          <p:cNvSpPr>
            <a:spLocks noGrp="1"/>
          </p:cNvSpPr>
          <p:nvPr>
            <p:ph type="dt" sz="half" idx="10"/>
          </p:nvPr>
        </p:nvSpPr>
        <p:spPr/>
        <p:txBody>
          <a:bodyPr/>
          <a:lstStyle/>
          <a:p>
            <a:fld id="{3CCE9C2F-1B89-496F-9386-A28D08217903}" type="datetimeFigureOut">
              <a:rPr lang="en-IN" smtClean="0"/>
              <a:t>02-03-2025</a:t>
            </a:fld>
            <a:endParaRPr lang="en-IN"/>
          </a:p>
        </p:txBody>
      </p:sp>
      <p:sp>
        <p:nvSpPr>
          <p:cNvPr id="3" name="Footer Placeholder 2">
            <a:extLst>
              <a:ext uri="{FF2B5EF4-FFF2-40B4-BE49-F238E27FC236}">
                <a16:creationId xmlns:a16="http://schemas.microsoft.com/office/drawing/2014/main" id="{20331447-956A-270A-3568-F94E2E34F1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628272-4810-DC91-2ED6-31E5DF2F9BA9}"/>
              </a:ext>
            </a:extLst>
          </p:cNvPr>
          <p:cNvSpPr>
            <a:spLocks noGrp="1"/>
          </p:cNvSpPr>
          <p:nvPr>
            <p:ph type="sldNum" sz="quarter" idx="12"/>
          </p:nvPr>
        </p:nvSpPr>
        <p:spPr/>
        <p:txBody>
          <a:bodyPr/>
          <a:lstStyle/>
          <a:p>
            <a:fld id="{0A5B6A71-3D43-4796-A3FE-06F4D94CACA3}" type="slidenum">
              <a:rPr lang="en-IN" smtClean="0"/>
              <a:t>‹#›</a:t>
            </a:fld>
            <a:endParaRPr lang="en-IN"/>
          </a:p>
        </p:txBody>
      </p:sp>
    </p:spTree>
    <p:extLst>
      <p:ext uri="{BB962C8B-B14F-4D97-AF65-F5344CB8AC3E}">
        <p14:creationId xmlns:p14="http://schemas.microsoft.com/office/powerpoint/2010/main" val="39299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F9D3-3251-E301-1381-371DBDF87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403DFD-DA07-14E0-0B87-C3ABD7C5D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37B0AE-CE16-50BB-4C90-3AB7AAA6A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C0BB5-BFB4-F30B-03F0-D7160C59E72B}"/>
              </a:ext>
            </a:extLst>
          </p:cNvPr>
          <p:cNvSpPr>
            <a:spLocks noGrp="1"/>
          </p:cNvSpPr>
          <p:nvPr>
            <p:ph type="dt" sz="half" idx="10"/>
          </p:nvPr>
        </p:nvSpPr>
        <p:spPr/>
        <p:txBody>
          <a:bodyPr/>
          <a:lstStyle/>
          <a:p>
            <a:fld id="{3CCE9C2F-1B89-496F-9386-A28D08217903}" type="datetimeFigureOut">
              <a:rPr lang="en-IN" smtClean="0"/>
              <a:t>02-03-2025</a:t>
            </a:fld>
            <a:endParaRPr lang="en-IN"/>
          </a:p>
        </p:txBody>
      </p:sp>
      <p:sp>
        <p:nvSpPr>
          <p:cNvPr id="6" name="Footer Placeholder 5">
            <a:extLst>
              <a:ext uri="{FF2B5EF4-FFF2-40B4-BE49-F238E27FC236}">
                <a16:creationId xmlns:a16="http://schemas.microsoft.com/office/drawing/2014/main" id="{4AD93D69-D11E-9F2D-C03C-582491FF93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C2FE1D-5267-F4B7-C4A3-AFB5F6B7447A}"/>
              </a:ext>
            </a:extLst>
          </p:cNvPr>
          <p:cNvSpPr>
            <a:spLocks noGrp="1"/>
          </p:cNvSpPr>
          <p:nvPr>
            <p:ph type="sldNum" sz="quarter" idx="12"/>
          </p:nvPr>
        </p:nvSpPr>
        <p:spPr/>
        <p:txBody>
          <a:bodyPr/>
          <a:lstStyle/>
          <a:p>
            <a:fld id="{0A5B6A71-3D43-4796-A3FE-06F4D94CACA3}" type="slidenum">
              <a:rPr lang="en-IN" smtClean="0"/>
              <a:t>‹#›</a:t>
            </a:fld>
            <a:endParaRPr lang="en-IN"/>
          </a:p>
        </p:txBody>
      </p:sp>
    </p:spTree>
    <p:extLst>
      <p:ext uri="{BB962C8B-B14F-4D97-AF65-F5344CB8AC3E}">
        <p14:creationId xmlns:p14="http://schemas.microsoft.com/office/powerpoint/2010/main" val="4923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4858-3D74-7246-08BE-333DEE566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3B6C53-9754-D0C6-A1C2-BDFA56184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E56AD8-7875-566D-915E-1265E94CC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A151D-5985-AE1E-FD33-D954251ED3FA}"/>
              </a:ext>
            </a:extLst>
          </p:cNvPr>
          <p:cNvSpPr>
            <a:spLocks noGrp="1"/>
          </p:cNvSpPr>
          <p:nvPr>
            <p:ph type="dt" sz="half" idx="10"/>
          </p:nvPr>
        </p:nvSpPr>
        <p:spPr/>
        <p:txBody>
          <a:bodyPr/>
          <a:lstStyle/>
          <a:p>
            <a:fld id="{3CCE9C2F-1B89-496F-9386-A28D08217903}" type="datetimeFigureOut">
              <a:rPr lang="en-IN" smtClean="0"/>
              <a:t>02-03-2025</a:t>
            </a:fld>
            <a:endParaRPr lang="en-IN"/>
          </a:p>
        </p:txBody>
      </p:sp>
      <p:sp>
        <p:nvSpPr>
          <p:cNvPr id="6" name="Footer Placeholder 5">
            <a:extLst>
              <a:ext uri="{FF2B5EF4-FFF2-40B4-BE49-F238E27FC236}">
                <a16:creationId xmlns:a16="http://schemas.microsoft.com/office/drawing/2014/main" id="{2EFF74C3-BD89-D66B-2B3E-99D2EBBECF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6A8221-5EC9-C9BA-A89D-474B59812FE0}"/>
              </a:ext>
            </a:extLst>
          </p:cNvPr>
          <p:cNvSpPr>
            <a:spLocks noGrp="1"/>
          </p:cNvSpPr>
          <p:nvPr>
            <p:ph type="sldNum" sz="quarter" idx="12"/>
          </p:nvPr>
        </p:nvSpPr>
        <p:spPr/>
        <p:txBody>
          <a:bodyPr/>
          <a:lstStyle/>
          <a:p>
            <a:fld id="{0A5B6A71-3D43-4796-A3FE-06F4D94CACA3}" type="slidenum">
              <a:rPr lang="en-IN" smtClean="0"/>
              <a:t>‹#›</a:t>
            </a:fld>
            <a:endParaRPr lang="en-IN"/>
          </a:p>
        </p:txBody>
      </p:sp>
    </p:spTree>
    <p:extLst>
      <p:ext uri="{BB962C8B-B14F-4D97-AF65-F5344CB8AC3E}">
        <p14:creationId xmlns:p14="http://schemas.microsoft.com/office/powerpoint/2010/main" val="1190979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25A65-7BF6-1037-38E8-0376ED632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EC4241-94B3-9D8F-D3A9-87F78E4E6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517A64-876D-F44E-FBD3-B66B46DB5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E9C2F-1B89-496F-9386-A28D08217903}" type="datetimeFigureOut">
              <a:rPr lang="en-IN" smtClean="0"/>
              <a:t>02-03-2025</a:t>
            </a:fld>
            <a:endParaRPr lang="en-IN"/>
          </a:p>
        </p:txBody>
      </p:sp>
      <p:sp>
        <p:nvSpPr>
          <p:cNvPr id="5" name="Footer Placeholder 4">
            <a:extLst>
              <a:ext uri="{FF2B5EF4-FFF2-40B4-BE49-F238E27FC236}">
                <a16:creationId xmlns:a16="http://schemas.microsoft.com/office/drawing/2014/main" id="{CC322D7F-1FBF-A494-D034-6F0ABD374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3D37D0-F145-F7CC-33A9-24B65A53D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B6A71-3D43-4796-A3FE-06F4D94CACA3}" type="slidenum">
              <a:rPr lang="en-IN" smtClean="0"/>
              <a:t>‹#›</a:t>
            </a:fld>
            <a:endParaRPr lang="en-IN"/>
          </a:p>
        </p:txBody>
      </p:sp>
    </p:spTree>
    <p:extLst>
      <p:ext uri="{BB962C8B-B14F-4D97-AF65-F5344CB8AC3E}">
        <p14:creationId xmlns:p14="http://schemas.microsoft.com/office/powerpoint/2010/main" val="1190083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0638FD-2684-2F7C-97B7-D9CC0F60DB16}"/>
              </a:ext>
            </a:extLst>
          </p:cNvPr>
          <p:cNvSpPr txBox="1"/>
          <p:nvPr/>
        </p:nvSpPr>
        <p:spPr>
          <a:xfrm>
            <a:off x="1246632" y="1565624"/>
            <a:ext cx="995553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74747"/>
                </a:solidFill>
                <a:effectLst/>
                <a:latin typeface="Google Sans"/>
              </a:rPr>
              <a:t>An AdaBoost regressor is a meta-estimator that begins by fitting a regressor on the original dataset and then fits additional copies of the regressor on the same dataset but where the weights of instances are adjusted according to the error of the current prediction.</a:t>
            </a:r>
          </a:p>
          <a:p>
            <a:pPr marL="285750" indent="-285750">
              <a:buFont typeface="Arial" panose="020B0604020202020204" pitchFamily="34" charset="0"/>
              <a:buChar char="•"/>
            </a:pPr>
            <a:endParaRPr lang="en-US" dirty="0">
              <a:solidFill>
                <a:srgbClr val="474747"/>
              </a:solidFill>
              <a:latin typeface="Google Sans"/>
            </a:endParaRPr>
          </a:p>
          <a:p>
            <a:pPr marL="285750" indent="-285750">
              <a:buFont typeface="Arial" panose="020B0604020202020204" pitchFamily="34" charset="0"/>
              <a:buChar char="•"/>
            </a:pPr>
            <a:endParaRPr lang="en-IN" dirty="0"/>
          </a:p>
        </p:txBody>
      </p:sp>
      <p:sp>
        <p:nvSpPr>
          <p:cNvPr id="9" name="TextBox 8">
            <a:extLst>
              <a:ext uri="{FF2B5EF4-FFF2-40B4-BE49-F238E27FC236}">
                <a16:creationId xmlns:a16="http://schemas.microsoft.com/office/drawing/2014/main" id="{A1BD970D-B19C-2DF0-B458-2692091C9E25}"/>
              </a:ext>
            </a:extLst>
          </p:cNvPr>
          <p:cNvSpPr txBox="1"/>
          <p:nvPr/>
        </p:nvSpPr>
        <p:spPr>
          <a:xfrm>
            <a:off x="1246632" y="2782669"/>
            <a:ext cx="995553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74747"/>
                </a:solidFill>
                <a:effectLst/>
                <a:latin typeface="Google Sans"/>
              </a:rPr>
              <a:t>AdaBoost is </a:t>
            </a:r>
            <a:r>
              <a:rPr lang="en-US" b="0" i="0" dirty="0">
                <a:solidFill>
                  <a:srgbClr val="040C28"/>
                </a:solidFill>
                <a:effectLst/>
                <a:latin typeface="Google Sans"/>
              </a:rPr>
              <a:t>an ensemble model that sequentially builds new models based on the errors of the previous model to improve the predictions</a:t>
            </a:r>
            <a:endParaRPr lang="en-IN" dirty="0"/>
          </a:p>
        </p:txBody>
      </p:sp>
      <p:pic>
        <p:nvPicPr>
          <p:cNvPr id="10" name="Picture 9">
            <a:extLst>
              <a:ext uri="{FF2B5EF4-FFF2-40B4-BE49-F238E27FC236}">
                <a16:creationId xmlns:a16="http://schemas.microsoft.com/office/drawing/2014/main" id="{89EDDB37-F115-68C4-6C97-BE341259F3DF}"/>
              </a:ext>
            </a:extLst>
          </p:cNvPr>
          <p:cNvPicPr>
            <a:picLocks noChangeAspect="1"/>
          </p:cNvPicPr>
          <p:nvPr/>
        </p:nvPicPr>
        <p:blipFill>
          <a:blip r:embed="rId2"/>
          <a:stretch>
            <a:fillRect/>
          </a:stretch>
        </p:blipFill>
        <p:spPr>
          <a:xfrm>
            <a:off x="3541181" y="3621024"/>
            <a:ext cx="5109638" cy="2281198"/>
          </a:xfrm>
          <a:prstGeom prst="rect">
            <a:avLst/>
          </a:prstGeom>
        </p:spPr>
      </p:pic>
      <p:sp>
        <p:nvSpPr>
          <p:cNvPr id="11" name="Rectangle 10">
            <a:extLst>
              <a:ext uri="{FF2B5EF4-FFF2-40B4-BE49-F238E27FC236}">
                <a16:creationId xmlns:a16="http://schemas.microsoft.com/office/drawing/2014/main" id="{920D4F6E-D165-5983-34EE-804761A6EAE4}"/>
              </a:ext>
            </a:extLst>
          </p:cNvPr>
          <p:cNvSpPr/>
          <p:nvPr/>
        </p:nvSpPr>
        <p:spPr>
          <a:xfrm>
            <a:off x="1330576" y="475488"/>
            <a:ext cx="9134856" cy="51206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t>AdaBoost</a:t>
            </a:r>
            <a:endParaRPr lang="en-IN" sz="2800" dirty="0"/>
          </a:p>
        </p:txBody>
      </p:sp>
    </p:spTree>
    <p:extLst>
      <p:ext uri="{BB962C8B-B14F-4D97-AF65-F5344CB8AC3E}">
        <p14:creationId xmlns:p14="http://schemas.microsoft.com/office/powerpoint/2010/main" val="180428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40F13A-03B1-A9EA-0330-7CA95F4EAE5B}"/>
              </a:ext>
            </a:extLst>
          </p:cNvPr>
          <p:cNvPicPr>
            <a:picLocks noChangeAspect="1"/>
          </p:cNvPicPr>
          <p:nvPr/>
        </p:nvPicPr>
        <p:blipFill>
          <a:blip r:embed="rId2"/>
          <a:stretch>
            <a:fillRect/>
          </a:stretch>
        </p:blipFill>
        <p:spPr>
          <a:xfrm>
            <a:off x="3301233" y="1105291"/>
            <a:ext cx="5193543" cy="4647418"/>
          </a:xfrm>
          <a:prstGeom prst="rect">
            <a:avLst/>
          </a:prstGeom>
        </p:spPr>
      </p:pic>
      <p:sp>
        <p:nvSpPr>
          <p:cNvPr id="8" name="Rectangle 7">
            <a:extLst>
              <a:ext uri="{FF2B5EF4-FFF2-40B4-BE49-F238E27FC236}">
                <a16:creationId xmlns:a16="http://schemas.microsoft.com/office/drawing/2014/main" id="{6A5952DA-9E2B-6C1B-C310-88A4B0D5D443}"/>
              </a:ext>
            </a:extLst>
          </p:cNvPr>
          <p:cNvSpPr/>
          <p:nvPr/>
        </p:nvSpPr>
        <p:spPr>
          <a:xfrm>
            <a:off x="1330576" y="475488"/>
            <a:ext cx="9134856" cy="51206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t>Three main ideas of AdaBoost</a:t>
            </a:r>
            <a:endParaRPr lang="en-IN" sz="2800" dirty="0"/>
          </a:p>
        </p:txBody>
      </p:sp>
    </p:spTree>
    <p:extLst>
      <p:ext uri="{BB962C8B-B14F-4D97-AF65-F5344CB8AC3E}">
        <p14:creationId xmlns:p14="http://schemas.microsoft.com/office/powerpoint/2010/main" val="942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BE40329-25A9-0437-4903-31E98CCEFCD5}"/>
              </a:ext>
            </a:extLst>
          </p:cNvPr>
          <p:cNvPicPr>
            <a:picLocks noChangeAspect="1"/>
          </p:cNvPicPr>
          <p:nvPr/>
        </p:nvPicPr>
        <p:blipFill>
          <a:blip r:embed="rId2"/>
          <a:stretch>
            <a:fillRect/>
          </a:stretch>
        </p:blipFill>
        <p:spPr>
          <a:xfrm>
            <a:off x="6821423" y="2743104"/>
            <a:ext cx="4534533" cy="1371791"/>
          </a:xfrm>
          <a:prstGeom prst="rect">
            <a:avLst/>
          </a:prstGeom>
        </p:spPr>
      </p:pic>
      <p:pic>
        <p:nvPicPr>
          <p:cNvPr id="12" name="Picture 11">
            <a:extLst>
              <a:ext uri="{FF2B5EF4-FFF2-40B4-BE49-F238E27FC236}">
                <a16:creationId xmlns:a16="http://schemas.microsoft.com/office/drawing/2014/main" id="{B17AE9FE-62BA-6B31-2062-1521BCA82E0C}"/>
              </a:ext>
            </a:extLst>
          </p:cNvPr>
          <p:cNvPicPr>
            <a:picLocks noChangeAspect="1"/>
          </p:cNvPicPr>
          <p:nvPr/>
        </p:nvPicPr>
        <p:blipFill>
          <a:blip r:embed="rId3"/>
          <a:stretch>
            <a:fillRect/>
          </a:stretch>
        </p:blipFill>
        <p:spPr>
          <a:xfrm>
            <a:off x="1243583" y="1975608"/>
            <a:ext cx="5074921" cy="2998335"/>
          </a:xfrm>
          <a:prstGeom prst="rect">
            <a:avLst/>
          </a:prstGeom>
        </p:spPr>
      </p:pic>
      <p:sp>
        <p:nvSpPr>
          <p:cNvPr id="13" name="Rectangle 12">
            <a:extLst>
              <a:ext uri="{FF2B5EF4-FFF2-40B4-BE49-F238E27FC236}">
                <a16:creationId xmlns:a16="http://schemas.microsoft.com/office/drawing/2014/main" id="{B11F599B-275B-21C5-052B-037DAAA91BCE}"/>
              </a:ext>
            </a:extLst>
          </p:cNvPr>
          <p:cNvSpPr/>
          <p:nvPr/>
        </p:nvSpPr>
        <p:spPr>
          <a:xfrm>
            <a:off x="1330576" y="475488"/>
            <a:ext cx="9134856" cy="51206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t>Three main ideas of AdaBoost</a:t>
            </a:r>
            <a:endParaRPr lang="en-IN" sz="2800" dirty="0"/>
          </a:p>
        </p:txBody>
      </p:sp>
    </p:spTree>
    <p:extLst>
      <p:ext uri="{BB962C8B-B14F-4D97-AF65-F5344CB8AC3E}">
        <p14:creationId xmlns:p14="http://schemas.microsoft.com/office/powerpoint/2010/main" val="195968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FE0305-90D6-064C-FBC2-33EF969A3D59}"/>
              </a:ext>
            </a:extLst>
          </p:cNvPr>
          <p:cNvPicPr>
            <a:picLocks noChangeAspect="1"/>
          </p:cNvPicPr>
          <p:nvPr/>
        </p:nvPicPr>
        <p:blipFill>
          <a:blip r:embed="rId2"/>
          <a:stretch>
            <a:fillRect/>
          </a:stretch>
        </p:blipFill>
        <p:spPr>
          <a:xfrm>
            <a:off x="968875" y="1402408"/>
            <a:ext cx="10007588" cy="3745664"/>
          </a:xfrm>
          <a:prstGeom prst="rect">
            <a:avLst/>
          </a:prstGeom>
        </p:spPr>
      </p:pic>
    </p:spTree>
    <p:extLst>
      <p:ext uri="{BB962C8B-B14F-4D97-AF65-F5344CB8AC3E}">
        <p14:creationId xmlns:p14="http://schemas.microsoft.com/office/powerpoint/2010/main" val="52676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2092E9-E611-E285-7D58-F322E323C934}"/>
              </a:ext>
            </a:extLst>
          </p:cNvPr>
          <p:cNvPicPr>
            <a:picLocks noChangeAspect="1"/>
          </p:cNvPicPr>
          <p:nvPr/>
        </p:nvPicPr>
        <p:blipFill>
          <a:blip r:embed="rId2"/>
          <a:stretch>
            <a:fillRect/>
          </a:stretch>
        </p:blipFill>
        <p:spPr>
          <a:xfrm>
            <a:off x="2951514" y="1218716"/>
            <a:ext cx="6782747" cy="4201111"/>
          </a:xfrm>
          <a:prstGeom prst="rect">
            <a:avLst/>
          </a:prstGeom>
        </p:spPr>
      </p:pic>
    </p:spTree>
    <p:extLst>
      <p:ext uri="{BB962C8B-B14F-4D97-AF65-F5344CB8AC3E}">
        <p14:creationId xmlns:p14="http://schemas.microsoft.com/office/powerpoint/2010/main" val="431476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78</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Arun Joseph</dc:creator>
  <cp:lastModifiedBy>Arun Joseph</cp:lastModifiedBy>
  <cp:revision>2</cp:revision>
  <dcterms:created xsi:type="dcterms:W3CDTF">2025-03-01T16:29:02Z</dcterms:created>
  <dcterms:modified xsi:type="dcterms:W3CDTF">2025-03-02T06:00:42Z</dcterms:modified>
</cp:coreProperties>
</file>