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7" r:id="rId4"/>
    <p:sldId id="258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863B4-E799-4EB3-976D-6A469A620E7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2720550-A310-4C99-8C88-028B72BD295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i="0" dirty="0">
              <a:solidFill>
                <a:srgbClr val="242424"/>
              </a:solidFill>
              <a:effectLst/>
              <a:latin typeface="source-serif-pro"/>
            </a:rPr>
            <a:t>Initial Prediction</a:t>
          </a:r>
          <a:endParaRPr lang="en-IN" sz="1400" dirty="0"/>
        </a:p>
      </dgm:t>
    </dgm:pt>
    <dgm:pt modelId="{E51B67E5-0A3D-40A8-AC7B-C11605F7730C}" type="parTrans" cxnId="{929DC3E2-5362-4BF7-8867-16A86207F125}">
      <dgm:prSet/>
      <dgm:spPr/>
      <dgm:t>
        <a:bodyPr/>
        <a:lstStyle/>
        <a:p>
          <a:endParaRPr lang="en-IN"/>
        </a:p>
      </dgm:t>
    </dgm:pt>
    <dgm:pt modelId="{5F9161B5-0D37-498C-B054-218978C50C32}" type="sibTrans" cxnId="{929DC3E2-5362-4BF7-8867-16A86207F125}">
      <dgm:prSet/>
      <dgm:spPr/>
      <dgm:t>
        <a:bodyPr/>
        <a:lstStyle/>
        <a:p>
          <a:endParaRPr lang="en-IN"/>
        </a:p>
      </dgm:t>
    </dgm:pt>
    <dgm:pt modelId="{BE5E7ECC-0361-4203-91C0-B3A1883479D3}">
      <dgm:prSet phldrT="[Text]" custT="1"/>
      <dgm:spPr/>
      <dgm:t>
        <a:bodyPr/>
        <a:lstStyle/>
        <a:p>
          <a:r>
            <a:rPr lang="en-US" sz="1400" b="1" i="0" dirty="0">
              <a:solidFill>
                <a:srgbClr val="242424"/>
              </a:solidFill>
              <a:effectLst/>
              <a:latin typeface="source-serif-pro"/>
            </a:rPr>
            <a:t>Error Calculation</a:t>
          </a:r>
          <a:endParaRPr lang="en-IN" sz="1400" dirty="0"/>
        </a:p>
      </dgm:t>
    </dgm:pt>
    <dgm:pt modelId="{B19D222E-5B5B-4D54-8A56-4F9117711D93}" type="parTrans" cxnId="{C3495FF8-0967-4D34-BE20-740508B60889}">
      <dgm:prSet/>
      <dgm:spPr/>
      <dgm:t>
        <a:bodyPr/>
        <a:lstStyle/>
        <a:p>
          <a:endParaRPr lang="en-IN"/>
        </a:p>
      </dgm:t>
    </dgm:pt>
    <dgm:pt modelId="{934966E6-D636-4E86-A672-75EAD677820F}" type="sibTrans" cxnId="{C3495FF8-0967-4D34-BE20-740508B60889}">
      <dgm:prSet/>
      <dgm:spPr/>
      <dgm:t>
        <a:bodyPr/>
        <a:lstStyle/>
        <a:p>
          <a:endParaRPr lang="en-IN"/>
        </a:p>
      </dgm:t>
    </dgm:pt>
    <dgm:pt modelId="{F674C2CD-C0D6-4F5B-AA59-95EB80E2F32A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i="0" dirty="0">
              <a:solidFill>
                <a:srgbClr val="242424"/>
              </a:solidFill>
              <a:effectLst/>
              <a:latin typeface="source-serif-pro"/>
            </a:rPr>
            <a:t>Building the First Decision Tree</a:t>
          </a:r>
          <a:endParaRPr lang="en-IN" sz="1400" dirty="0"/>
        </a:p>
      </dgm:t>
    </dgm:pt>
    <dgm:pt modelId="{76A2A5C4-3AA5-49DB-99CC-4F5DD6F67D5E}" type="parTrans" cxnId="{92FF368F-D2B9-404E-84E6-0DE8B90D72E7}">
      <dgm:prSet/>
      <dgm:spPr/>
      <dgm:t>
        <a:bodyPr/>
        <a:lstStyle/>
        <a:p>
          <a:endParaRPr lang="en-IN"/>
        </a:p>
      </dgm:t>
    </dgm:pt>
    <dgm:pt modelId="{8DAB21A4-30B2-458F-9A75-3C0450C855AC}" type="sibTrans" cxnId="{92FF368F-D2B9-404E-84E6-0DE8B90D72E7}">
      <dgm:prSet/>
      <dgm:spPr/>
      <dgm:t>
        <a:bodyPr/>
        <a:lstStyle/>
        <a:p>
          <a:endParaRPr lang="en-IN"/>
        </a:p>
      </dgm:t>
    </dgm:pt>
    <dgm:pt modelId="{B4E0B323-2D30-42E9-B787-3BBBCCF3D460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>
              <a:solidFill>
                <a:srgbClr val="242424"/>
              </a:solidFill>
              <a:effectLst/>
              <a:latin typeface="source-serif-pro"/>
            </a:rPr>
            <a:t>Stopping Criteria</a:t>
          </a:r>
          <a:endParaRPr lang="en-IN" dirty="0"/>
        </a:p>
      </dgm:t>
    </dgm:pt>
    <dgm:pt modelId="{7A45456D-7871-4AEF-85EC-CE827D37A811}" type="parTrans" cxnId="{D06C0DE6-6926-43AB-BF23-99D04F4EF1A6}">
      <dgm:prSet/>
      <dgm:spPr/>
      <dgm:t>
        <a:bodyPr/>
        <a:lstStyle/>
        <a:p>
          <a:endParaRPr lang="en-IN"/>
        </a:p>
      </dgm:t>
    </dgm:pt>
    <dgm:pt modelId="{5B6EB7BB-DE2D-4EE7-827D-D888739BE68B}" type="sibTrans" cxnId="{D06C0DE6-6926-43AB-BF23-99D04F4EF1A6}">
      <dgm:prSet/>
      <dgm:spPr/>
      <dgm:t>
        <a:bodyPr/>
        <a:lstStyle/>
        <a:p>
          <a:endParaRPr lang="en-IN"/>
        </a:p>
      </dgm:t>
    </dgm:pt>
    <dgm:pt modelId="{2375B79A-ECAF-4207-A301-256CA00EF576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>
              <a:solidFill>
                <a:srgbClr val="242424"/>
              </a:solidFill>
              <a:effectLst/>
              <a:latin typeface="source-serif-pro"/>
            </a:rPr>
            <a:t>Subsequent Trees and Error Correction</a:t>
          </a:r>
          <a:r>
            <a:rPr lang="en-US" b="0" i="0" dirty="0">
              <a:solidFill>
                <a:srgbClr val="242424"/>
              </a:solidFill>
              <a:effectLst/>
              <a:latin typeface="source-serif-pro"/>
            </a:rPr>
            <a:t> </a:t>
          </a:r>
          <a:endParaRPr lang="en-IN" dirty="0"/>
        </a:p>
      </dgm:t>
    </dgm:pt>
    <dgm:pt modelId="{9327E62F-5E90-4B5C-B907-DF18E5A274AB}" type="parTrans" cxnId="{1EC41554-4519-4482-8FE4-A968F2F54AC4}">
      <dgm:prSet/>
      <dgm:spPr/>
      <dgm:t>
        <a:bodyPr/>
        <a:lstStyle/>
        <a:p>
          <a:endParaRPr lang="en-IN"/>
        </a:p>
      </dgm:t>
    </dgm:pt>
    <dgm:pt modelId="{2412F72F-EB62-46B8-9A10-6E77AFA6C111}" type="sibTrans" cxnId="{1EC41554-4519-4482-8FE4-A968F2F54AC4}">
      <dgm:prSet/>
      <dgm:spPr/>
      <dgm:t>
        <a:bodyPr/>
        <a:lstStyle/>
        <a:p>
          <a:endParaRPr lang="en-IN"/>
        </a:p>
      </dgm:t>
    </dgm:pt>
    <dgm:pt modelId="{EE78D05F-165C-4862-B8AA-B4107D783C9A}">
      <dgm:prSet phldrT="[Text]"/>
      <dgm:spPr/>
      <dgm:t>
        <a:bodyPr/>
        <a:lstStyle/>
        <a:p>
          <a:r>
            <a:rPr lang="en-US" b="1" i="0" dirty="0">
              <a:solidFill>
                <a:srgbClr val="242424"/>
              </a:solidFill>
              <a:effectLst/>
              <a:latin typeface="source-serif-pro"/>
            </a:rPr>
            <a:t>Minimizing Loss Function</a:t>
          </a:r>
          <a:endParaRPr lang="en-IN" dirty="0"/>
        </a:p>
      </dgm:t>
    </dgm:pt>
    <dgm:pt modelId="{C7BFD282-8DB8-41F4-B05C-C848B176AA9E}" type="parTrans" cxnId="{D8CC0520-7F27-40EE-A71F-9BB5AE5FFEA5}">
      <dgm:prSet/>
      <dgm:spPr/>
      <dgm:t>
        <a:bodyPr/>
        <a:lstStyle/>
        <a:p>
          <a:endParaRPr lang="en-IN"/>
        </a:p>
      </dgm:t>
    </dgm:pt>
    <dgm:pt modelId="{1C6EB33F-6238-4BE5-BC61-92D8FEDA6A17}" type="sibTrans" cxnId="{D8CC0520-7F27-40EE-A71F-9BB5AE5FFEA5}">
      <dgm:prSet/>
      <dgm:spPr/>
      <dgm:t>
        <a:bodyPr/>
        <a:lstStyle/>
        <a:p>
          <a:endParaRPr lang="en-IN"/>
        </a:p>
      </dgm:t>
    </dgm:pt>
    <dgm:pt modelId="{F24175ED-1BDF-4054-A3AA-41B51EF233CB}" type="pres">
      <dgm:prSet presAssocID="{4DB863B4-E799-4EB3-976D-6A469A620E76}" presName="Name0" presStyleCnt="0">
        <dgm:presLayoutVars>
          <dgm:dir/>
          <dgm:resizeHandles val="exact"/>
        </dgm:presLayoutVars>
      </dgm:prSet>
      <dgm:spPr/>
    </dgm:pt>
    <dgm:pt modelId="{B4B13CD2-4BBB-4047-ABEF-282DDDEEF317}" type="pres">
      <dgm:prSet presAssocID="{4DB863B4-E799-4EB3-976D-6A469A620E76}" presName="arrow" presStyleLbl="bgShp" presStyleIdx="0" presStyleCnt="1" custScaleX="92500" custScaleY="71191"/>
      <dgm:spPr>
        <a:solidFill>
          <a:srgbClr val="92D050"/>
        </a:solidFill>
      </dgm:spPr>
    </dgm:pt>
    <dgm:pt modelId="{FFBFF590-1CE7-473C-9A3F-117EE50780E9}" type="pres">
      <dgm:prSet presAssocID="{4DB863B4-E799-4EB3-976D-6A469A620E76}" presName="points" presStyleCnt="0"/>
      <dgm:spPr/>
    </dgm:pt>
    <dgm:pt modelId="{B62D83E8-E398-4CD4-AA86-F4A131A52D29}" type="pres">
      <dgm:prSet presAssocID="{F2720550-A310-4C99-8C88-028B72BD2954}" presName="compositeA" presStyleCnt="0"/>
      <dgm:spPr/>
    </dgm:pt>
    <dgm:pt modelId="{D012401B-8910-41BE-BEF2-0746F9DB7D3A}" type="pres">
      <dgm:prSet presAssocID="{F2720550-A310-4C99-8C88-028B72BD2954}" presName="textA" presStyleLbl="revTx" presStyleIdx="0" presStyleCnt="6">
        <dgm:presLayoutVars>
          <dgm:bulletEnabled val="1"/>
        </dgm:presLayoutVars>
      </dgm:prSet>
      <dgm:spPr/>
    </dgm:pt>
    <dgm:pt modelId="{13161939-237C-4D06-8A22-BA396FDBCD07}" type="pres">
      <dgm:prSet presAssocID="{F2720550-A310-4C99-8C88-028B72BD2954}" presName="circleA" presStyleLbl="node1" presStyleIdx="0" presStyleCnt="6"/>
      <dgm:spPr>
        <a:solidFill>
          <a:srgbClr val="FFC000"/>
        </a:solidFill>
      </dgm:spPr>
    </dgm:pt>
    <dgm:pt modelId="{8365D047-3CA7-49C6-AB28-AB3E47DB3E0C}" type="pres">
      <dgm:prSet presAssocID="{F2720550-A310-4C99-8C88-028B72BD2954}" presName="spaceA" presStyleCnt="0"/>
      <dgm:spPr/>
    </dgm:pt>
    <dgm:pt modelId="{1484FC04-3836-41AD-B80C-97B8C3E2C92B}" type="pres">
      <dgm:prSet presAssocID="{5F9161B5-0D37-498C-B054-218978C50C32}" presName="space" presStyleCnt="0"/>
      <dgm:spPr/>
    </dgm:pt>
    <dgm:pt modelId="{EDBE6F08-9A1C-4F4C-952C-94035F4C7A50}" type="pres">
      <dgm:prSet presAssocID="{BE5E7ECC-0361-4203-91C0-B3A1883479D3}" presName="compositeB" presStyleCnt="0"/>
      <dgm:spPr/>
    </dgm:pt>
    <dgm:pt modelId="{C6737394-B13D-4005-B4AD-1AA7C9C2EEAC}" type="pres">
      <dgm:prSet presAssocID="{BE5E7ECC-0361-4203-91C0-B3A1883479D3}" presName="textB" presStyleLbl="revTx" presStyleIdx="1" presStyleCnt="6">
        <dgm:presLayoutVars>
          <dgm:bulletEnabled val="1"/>
        </dgm:presLayoutVars>
      </dgm:prSet>
      <dgm:spPr/>
    </dgm:pt>
    <dgm:pt modelId="{496DF8AA-2C2F-474E-9AEA-D5357F0990BF}" type="pres">
      <dgm:prSet presAssocID="{BE5E7ECC-0361-4203-91C0-B3A1883479D3}" presName="circleB" presStyleLbl="node1" presStyleIdx="1" presStyleCnt="6"/>
      <dgm:spPr>
        <a:solidFill>
          <a:srgbClr val="FFC000"/>
        </a:solidFill>
      </dgm:spPr>
    </dgm:pt>
    <dgm:pt modelId="{9ED367B0-FAB3-4A4D-936B-4C3F94B99C60}" type="pres">
      <dgm:prSet presAssocID="{BE5E7ECC-0361-4203-91C0-B3A1883479D3}" presName="spaceB" presStyleCnt="0"/>
      <dgm:spPr/>
    </dgm:pt>
    <dgm:pt modelId="{767945BF-C2AC-4D69-993F-F0CFC16BD7D3}" type="pres">
      <dgm:prSet presAssocID="{934966E6-D636-4E86-A672-75EAD677820F}" presName="space" presStyleCnt="0"/>
      <dgm:spPr/>
    </dgm:pt>
    <dgm:pt modelId="{955055B9-6327-4D0C-9F62-9251E5268695}" type="pres">
      <dgm:prSet presAssocID="{F674C2CD-C0D6-4F5B-AA59-95EB80E2F32A}" presName="compositeA" presStyleCnt="0"/>
      <dgm:spPr/>
    </dgm:pt>
    <dgm:pt modelId="{94A3F81E-9CDA-4FA3-B67E-7DE2EAC2905B}" type="pres">
      <dgm:prSet presAssocID="{F674C2CD-C0D6-4F5B-AA59-95EB80E2F32A}" presName="textA" presStyleLbl="revTx" presStyleIdx="2" presStyleCnt="6">
        <dgm:presLayoutVars>
          <dgm:bulletEnabled val="1"/>
        </dgm:presLayoutVars>
      </dgm:prSet>
      <dgm:spPr/>
    </dgm:pt>
    <dgm:pt modelId="{254F721F-6901-45C8-87B9-14B841043CB6}" type="pres">
      <dgm:prSet presAssocID="{F674C2CD-C0D6-4F5B-AA59-95EB80E2F32A}" presName="circleA" presStyleLbl="node1" presStyleIdx="2" presStyleCnt="6"/>
      <dgm:spPr>
        <a:solidFill>
          <a:srgbClr val="FFC000"/>
        </a:solidFill>
      </dgm:spPr>
    </dgm:pt>
    <dgm:pt modelId="{6A4C2A22-D87E-4986-A7A1-45D4B62017D7}" type="pres">
      <dgm:prSet presAssocID="{F674C2CD-C0D6-4F5B-AA59-95EB80E2F32A}" presName="spaceA" presStyleCnt="0"/>
      <dgm:spPr/>
    </dgm:pt>
    <dgm:pt modelId="{0D19E09E-7C44-4A62-B709-AC9B429181F6}" type="pres">
      <dgm:prSet presAssocID="{8DAB21A4-30B2-458F-9A75-3C0450C855AC}" presName="space" presStyleCnt="0"/>
      <dgm:spPr/>
    </dgm:pt>
    <dgm:pt modelId="{3B213852-A9EC-487D-A48F-8B6A86ADA9B2}" type="pres">
      <dgm:prSet presAssocID="{2375B79A-ECAF-4207-A301-256CA00EF576}" presName="compositeB" presStyleCnt="0"/>
      <dgm:spPr/>
    </dgm:pt>
    <dgm:pt modelId="{DC965550-E95F-47D8-8F96-B94502A894D3}" type="pres">
      <dgm:prSet presAssocID="{2375B79A-ECAF-4207-A301-256CA00EF576}" presName="textB" presStyleLbl="revTx" presStyleIdx="3" presStyleCnt="6">
        <dgm:presLayoutVars>
          <dgm:bulletEnabled val="1"/>
        </dgm:presLayoutVars>
      </dgm:prSet>
      <dgm:spPr/>
    </dgm:pt>
    <dgm:pt modelId="{D215C4A6-1913-45E6-9FF0-D1A13F8D5584}" type="pres">
      <dgm:prSet presAssocID="{2375B79A-ECAF-4207-A301-256CA00EF576}" presName="circleB" presStyleLbl="node1" presStyleIdx="3" presStyleCnt="6"/>
      <dgm:spPr>
        <a:solidFill>
          <a:srgbClr val="FFC000"/>
        </a:solidFill>
      </dgm:spPr>
    </dgm:pt>
    <dgm:pt modelId="{58E4BE82-7CFE-4283-B9AB-F060055008E2}" type="pres">
      <dgm:prSet presAssocID="{2375B79A-ECAF-4207-A301-256CA00EF576}" presName="spaceB" presStyleCnt="0"/>
      <dgm:spPr/>
    </dgm:pt>
    <dgm:pt modelId="{77E955EC-6506-4497-B59B-27E73A77AC39}" type="pres">
      <dgm:prSet presAssocID="{2412F72F-EB62-46B8-9A10-6E77AFA6C111}" presName="space" presStyleCnt="0"/>
      <dgm:spPr/>
    </dgm:pt>
    <dgm:pt modelId="{911BE672-B908-40EA-AB19-12CC13D0A385}" type="pres">
      <dgm:prSet presAssocID="{EE78D05F-165C-4862-B8AA-B4107D783C9A}" presName="compositeA" presStyleCnt="0"/>
      <dgm:spPr/>
    </dgm:pt>
    <dgm:pt modelId="{479D28F6-0183-4EE4-A9FC-9CD57EB33750}" type="pres">
      <dgm:prSet presAssocID="{EE78D05F-165C-4862-B8AA-B4107D783C9A}" presName="textA" presStyleLbl="revTx" presStyleIdx="4" presStyleCnt="6">
        <dgm:presLayoutVars>
          <dgm:bulletEnabled val="1"/>
        </dgm:presLayoutVars>
      </dgm:prSet>
      <dgm:spPr/>
    </dgm:pt>
    <dgm:pt modelId="{9AFEC85E-2B37-45C6-A279-F78A32DCE35A}" type="pres">
      <dgm:prSet presAssocID="{EE78D05F-165C-4862-B8AA-B4107D783C9A}" presName="circleA" presStyleLbl="node1" presStyleIdx="4" presStyleCnt="6"/>
      <dgm:spPr>
        <a:solidFill>
          <a:srgbClr val="FFC000"/>
        </a:solidFill>
      </dgm:spPr>
    </dgm:pt>
    <dgm:pt modelId="{1A0131E8-1938-481D-917E-4BFF0BD65DD1}" type="pres">
      <dgm:prSet presAssocID="{EE78D05F-165C-4862-B8AA-B4107D783C9A}" presName="spaceA" presStyleCnt="0"/>
      <dgm:spPr/>
    </dgm:pt>
    <dgm:pt modelId="{5F4ECDD9-4616-4D7C-81CC-930933162E8A}" type="pres">
      <dgm:prSet presAssocID="{1C6EB33F-6238-4BE5-BC61-92D8FEDA6A17}" presName="space" presStyleCnt="0"/>
      <dgm:spPr/>
    </dgm:pt>
    <dgm:pt modelId="{167B4337-D2DD-4027-9711-CC950BA71609}" type="pres">
      <dgm:prSet presAssocID="{B4E0B323-2D30-42E9-B787-3BBBCCF3D460}" presName="compositeB" presStyleCnt="0"/>
      <dgm:spPr/>
    </dgm:pt>
    <dgm:pt modelId="{1CFBCFCA-8AFE-432D-9FA1-23989E5DDB06}" type="pres">
      <dgm:prSet presAssocID="{B4E0B323-2D30-42E9-B787-3BBBCCF3D460}" presName="textB" presStyleLbl="revTx" presStyleIdx="5" presStyleCnt="6" custLinFactNeighborX="-15471" custLinFactNeighborY="2637">
        <dgm:presLayoutVars>
          <dgm:bulletEnabled val="1"/>
        </dgm:presLayoutVars>
      </dgm:prSet>
      <dgm:spPr/>
    </dgm:pt>
    <dgm:pt modelId="{3C073B0E-CA9E-4B1A-9F2E-0E8705DC4B14}" type="pres">
      <dgm:prSet presAssocID="{B4E0B323-2D30-42E9-B787-3BBBCCF3D460}" presName="circleB" presStyleLbl="node1" presStyleIdx="5" presStyleCnt="6"/>
      <dgm:spPr>
        <a:solidFill>
          <a:srgbClr val="FFC000"/>
        </a:solidFill>
      </dgm:spPr>
    </dgm:pt>
    <dgm:pt modelId="{C27580D7-2441-46E6-9BBC-C302FC756E7D}" type="pres">
      <dgm:prSet presAssocID="{B4E0B323-2D30-42E9-B787-3BBBCCF3D460}" presName="spaceB" presStyleCnt="0"/>
      <dgm:spPr/>
    </dgm:pt>
  </dgm:ptLst>
  <dgm:cxnLst>
    <dgm:cxn modelId="{062B0916-7636-4493-B7B4-AF7A207E87A8}" type="presOf" srcId="{F674C2CD-C0D6-4F5B-AA59-95EB80E2F32A}" destId="{94A3F81E-9CDA-4FA3-B67E-7DE2EAC2905B}" srcOrd="0" destOrd="0" presId="urn:microsoft.com/office/officeart/2005/8/layout/hProcess11"/>
    <dgm:cxn modelId="{7D39D719-845B-4E91-8E21-89A8372AC37F}" type="presOf" srcId="{4DB863B4-E799-4EB3-976D-6A469A620E76}" destId="{F24175ED-1BDF-4054-A3AA-41B51EF233CB}" srcOrd="0" destOrd="0" presId="urn:microsoft.com/office/officeart/2005/8/layout/hProcess11"/>
    <dgm:cxn modelId="{D8CC0520-7F27-40EE-A71F-9BB5AE5FFEA5}" srcId="{4DB863B4-E799-4EB3-976D-6A469A620E76}" destId="{EE78D05F-165C-4862-B8AA-B4107D783C9A}" srcOrd="4" destOrd="0" parTransId="{C7BFD282-8DB8-41F4-B05C-C848B176AA9E}" sibTransId="{1C6EB33F-6238-4BE5-BC61-92D8FEDA6A17}"/>
    <dgm:cxn modelId="{B0B9E66C-A0F4-4340-B8D4-23BBB08020D7}" type="presOf" srcId="{EE78D05F-165C-4862-B8AA-B4107D783C9A}" destId="{479D28F6-0183-4EE4-A9FC-9CD57EB33750}" srcOrd="0" destOrd="0" presId="urn:microsoft.com/office/officeart/2005/8/layout/hProcess11"/>
    <dgm:cxn modelId="{1EC41554-4519-4482-8FE4-A968F2F54AC4}" srcId="{4DB863B4-E799-4EB3-976D-6A469A620E76}" destId="{2375B79A-ECAF-4207-A301-256CA00EF576}" srcOrd="3" destOrd="0" parTransId="{9327E62F-5E90-4B5C-B907-DF18E5A274AB}" sibTransId="{2412F72F-EB62-46B8-9A10-6E77AFA6C111}"/>
    <dgm:cxn modelId="{45709A87-1AE3-49CA-B261-F7DBA3D2FD36}" type="presOf" srcId="{2375B79A-ECAF-4207-A301-256CA00EF576}" destId="{DC965550-E95F-47D8-8F96-B94502A894D3}" srcOrd="0" destOrd="0" presId="urn:microsoft.com/office/officeart/2005/8/layout/hProcess11"/>
    <dgm:cxn modelId="{92FF368F-D2B9-404E-84E6-0DE8B90D72E7}" srcId="{4DB863B4-E799-4EB3-976D-6A469A620E76}" destId="{F674C2CD-C0D6-4F5B-AA59-95EB80E2F32A}" srcOrd="2" destOrd="0" parTransId="{76A2A5C4-3AA5-49DB-99CC-4F5DD6F67D5E}" sibTransId="{8DAB21A4-30B2-458F-9A75-3C0450C855AC}"/>
    <dgm:cxn modelId="{9C12F29C-311A-47AC-83F4-25D1B17B7F48}" type="presOf" srcId="{F2720550-A310-4C99-8C88-028B72BD2954}" destId="{D012401B-8910-41BE-BEF2-0746F9DB7D3A}" srcOrd="0" destOrd="0" presId="urn:microsoft.com/office/officeart/2005/8/layout/hProcess11"/>
    <dgm:cxn modelId="{C2D900A8-B426-456C-9DA5-8A68BDDD7DD8}" type="presOf" srcId="{B4E0B323-2D30-42E9-B787-3BBBCCF3D460}" destId="{1CFBCFCA-8AFE-432D-9FA1-23989E5DDB06}" srcOrd="0" destOrd="0" presId="urn:microsoft.com/office/officeart/2005/8/layout/hProcess11"/>
    <dgm:cxn modelId="{CAEC42B3-51B4-43F6-88F9-648BF6560474}" type="presOf" srcId="{BE5E7ECC-0361-4203-91C0-B3A1883479D3}" destId="{C6737394-B13D-4005-B4AD-1AA7C9C2EEAC}" srcOrd="0" destOrd="0" presId="urn:microsoft.com/office/officeart/2005/8/layout/hProcess11"/>
    <dgm:cxn modelId="{929DC3E2-5362-4BF7-8867-16A86207F125}" srcId="{4DB863B4-E799-4EB3-976D-6A469A620E76}" destId="{F2720550-A310-4C99-8C88-028B72BD2954}" srcOrd="0" destOrd="0" parTransId="{E51B67E5-0A3D-40A8-AC7B-C11605F7730C}" sibTransId="{5F9161B5-0D37-498C-B054-218978C50C32}"/>
    <dgm:cxn modelId="{D06C0DE6-6926-43AB-BF23-99D04F4EF1A6}" srcId="{4DB863B4-E799-4EB3-976D-6A469A620E76}" destId="{B4E0B323-2D30-42E9-B787-3BBBCCF3D460}" srcOrd="5" destOrd="0" parTransId="{7A45456D-7871-4AEF-85EC-CE827D37A811}" sibTransId="{5B6EB7BB-DE2D-4EE7-827D-D888739BE68B}"/>
    <dgm:cxn modelId="{C3495FF8-0967-4D34-BE20-740508B60889}" srcId="{4DB863B4-E799-4EB3-976D-6A469A620E76}" destId="{BE5E7ECC-0361-4203-91C0-B3A1883479D3}" srcOrd="1" destOrd="0" parTransId="{B19D222E-5B5B-4D54-8A56-4F9117711D93}" sibTransId="{934966E6-D636-4E86-A672-75EAD677820F}"/>
    <dgm:cxn modelId="{23FBFC04-7CE5-442F-9BC7-C284B3B4ED59}" type="presParOf" srcId="{F24175ED-1BDF-4054-A3AA-41B51EF233CB}" destId="{B4B13CD2-4BBB-4047-ABEF-282DDDEEF317}" srcOrd="0" destOrd="0" presId="urn:microsoft.com/office/officeart/2005/8/layout/hProcess11"/>
    <dgm:cxn modelId="{FE1B2F49-9FB9-4857-A805-70DBD0B52458}" type="presParOf" srcId="{F24175ED-1BDF-4054-A3AA-41B51EF233CB}" destId="{FFBFF590-1CE7-473C-9A3F-117EE50780E9}" srcOrd="1" destOrd="0" presId="urn:microsoft.com/office/officeart/2005/8/layout/hProcess11"/>
    <dgm:cxn modelId="{90DB5641-2C1D-43DA-AEC3-B0AA23EE89AD}" type="presParOf" srcId="{FFBFF590-1CE7-473C-9A3F-117EE50780E9}" destId="{B62D83E8-E398-4CD4-AA86-F4A131A52D29}" srcOrd="0" destOrd="0" presId="urn:microsoft.com/office/officeart/2005/8/layout/hProcess11"/>
    <dgm:cxn modelId="{E73DAE98-28D6-48C6-9022-8EBDFE394945}" type="presParOf" srcId="{B62D83E8-E398-4CD4-AA86-F4A131A52D29}" destId="{D012401B-8910-41BE-BEF2-0746F9DB7D3A}" srcOrd="0" destOrd="0" presId="urn:microsoft.com/office/officeart/2005/8/layout/hProcess11"/>
    <dgm:cxn modelId="{542DACE5-0452-4CFF-9EC8-219302E83724}" type="presParOf" srcId="{B62D83E8-E398-4CD4-AA86-F4A131A52D29}" destId="{13161939-237C-4D06-8A22-BA396FDBCD07}" srcOrd="1" destOrd="0" presId="urn:microsoft.com/office/officeart/2005/8/layout/hProcess11"/>
    <dgm:cxn modelId="{5A86FB07-ACC3-49AC-A49D-DAD1EBAEA34F}" type="presParOf" srcId="{B62D83E8-E398-4CD4-AA86-F4A131A52D29}" destId="{8365D047-3CA7-49C6-AB28-AB3E47DB3E0C}" srcOrd="2" destOrd="0" presId="urn:microsoft.com/office/officeart/2005/8/layout/hProcess11"/>
    <dgm:cxn modelId="{06FCE400-AA4B-4513-9A8C-6AB4AB1312D1}" type="presParOf" srcId="{FFBFF590-1CE7-473C-9A3F-117EE50780E9}" destId="{1484FC04-3836-41AD-B80C-97B8C3E2C92B}" srcOrd="1" destOrd="0" presId="urn:microsoft.com/office/officeart/2005/8/layout/hProcess11"/>
    <dgm:cxn modelId="{579BD264-FD81-49B8-9A62-9FEFB6194E1D}" type="presParOf" srcId="{FFBFF590-1CE7-473C-9A3F-117EE50780E9}" destId="{EDBE6F08-9A1C-4F4C-952C-94035F4C7A50}" srcOrd="2" destOrd="0" presId="urn:microsoft.com/office/officeart/2005/8/layout/hProcess11"/>
    <dgm:cxn modelId="{0109ED32-38D2-471D-AEEB-FB861D04CA3F}" type="presParOf" srcId="{EDBE6F08-9A1C-4F4C-952C-94035F4C7A50}" destId="{C6737394-B13D-4005-B4AD-1AA7C9C2EEAC}" srcOrd="0" destOrd="0" presId="urn:microsoft.com/office/officeart/2005/8/layout/hProcess11"/>
    <dgm:cxn modelId="{8EEC93CD-D333-4936-A6E1-CEEA61392A4E}" type="presParOf" srcId="{EDBE6F08-9A1C-4F4C-952C-94035F4C7A50}" destId="{496DF8AA-2C2F-474E-9AEA-D5357F0990BF}" srcOrd="1" destOrd="0" presId="urn:microsoft.com/office/officeart/2005/8/layout/hProcess11"/>
    <dgm:cxn modelId="{E16F27B1-64E7-4F05-A0FD-D228E7A65D22}" type="presParOf" srcId="{EDBE6F08-9A1C-4F4C-952C-94035F4C7A50}" destId="{9ED367B0-FAB3-4A4D-936B-4C3F94B99C60}" srcOrd="2" destOrd="0" presId="urn:microsoft.com/office/officeart/2005/8/layout/hProcess11"/>
    <dgm:cxn modelId="{1A767FC5-90DB-4353-AAA4-AEDA31290E54}" type="presParOf" srcId="{FFBFF590-1CE7-473C-9A3F-117EE50780E9}" destId="{767945BF-C2AC-4D69-993F-F0CFC16BD7D3}" srcOrd="3" destOrd="0" presId="urn:microsoft.com/office/officeart/2005/8/layout/hProcess11"/>
    <dgm:cxn modelId="{5DDCBA53-1948-4D42-9432-7FCF79B973E7}" type="presParOf" srcId="{FFBFF590-1CE7-473C-9A3F-117EE50780E9}" destId="{955055B9-6327-4D0C-9F62-9251E5268695}" srcOrd="4" destOrd="0" presId="urn:microsoft.com/office/officeart/2005/8/layout/hProcess11"/>
    <dgm:cxn modelId="{91CCBBF9-CE77-429F-8C65-A98C11A2B8FF}" type="presParOf" srcId="{955055B9-6327-4D0C-9F62-9251E5268695}" destId="{94A3F81E-9CDA-4FA3-B67E-7DE2EAC2905B}" srcOrd="0" destOrd="0" presId="urn:microsoft.com/office/officeart/2005/8/layout/hProcess11"/>
    <dgm:cxn modelId="{707F8DAC-A257-4F57-999F-C8F7063EE6A1}" type="presParOf" srcId="{955055B9-6327-4D0C-9F62-9251E5268695}" destId="{254F721F-6901-45C8-87B9-14B841043CB6}" srcOrd="1" destOrd="0" presId="urn:microsoft.com/office/officeart/2005/8/layout/hProcess11"/>
    <dgm:cxn modelId="{3069E229-9271-4A97-A4F9-B735ECE27BC9}" type="presParOf" srcId="{955055B9-6327-4D0C-9F62-9251E5268695}" destId="{6A4C2A22-D87E-4986-A7A1-45D4B62017D7}" srcOrd="2" destOrd="0" presId="urn:microsoft.com/office/officeart/2005/8/layout/hProcess11"/>
    <dgm:cxn modelId="{5F216AAE-C9E6-467F-8FA0-9DBC757358BE}" type="presParOf" srcId="{FFBFF590-1CE7-473C-9A3F-117EE50780E9}" destId="{0D19E09E-7C44-4A62-B709-AC9B429181F6}" srcOrd="5" destOrd="0" presId="urn:microsoft.com/office/officeart/2005/8/layout/hProcess11"/>
    <dgm:cxn modelId="{0ACC077C-1439-488F-9ECF-4C57DD2DD5ED}" type="presParOf" srcId="{FFBFF590-1CE7-473C-9A3F-117EE50780E9}" destId="{3B213852-A9EC-487D-A48F-8B6A86ADA9B2}" srcOrd="6" destOrd="0" presId="urn:microsoft.com/office/officeart/2005/8/layout/hProcess11"/>
    <dgm:cxn modelId="{93D677F6-91B0-43CA-A72F-FBE60671B9AD}" type="presParOf" srcId="{3B213852-A9EC-487D-A48F-8B6A86ADA9B2}" destId="{DC965550-E95F-47D8-8F96-B94502A894D3}" srcOrd="0" destOrd="0" presId="urn:microsoft.com/office/officeart/2005/8/layout/hProcess11"/>
    <dgm:cxn modelId="{105D6C57-8692-4A50-AFA0-64867E7ADCA9}" type="presParOf" srcId="{3B213852-A9EC-487D-A48F-8B6A86ADA9B2}" destId="{D215C4A6-1913-45E6-9FF0-D1A13F8D5584}" srcOrd="1" destOrd="0" presId="urn:microsoft.com/office/officeart/2005/8/layout/hProcess11"/>
    <dgm:cxn modelId="{70E36266-D3FD-42FB-97FE-BD1DF4229E78}" type="presParOf" srcId="{3B213852-A9EC-487D-A48F-8B6A86ADA9B2}" destId="{58E4BE82-7CFE-4283-B9AB-F060055008E2}" srcOrd="2" destOrd="0" presId="urn:microsoft.com/office/officeart/2005/8/layout/hProcess11"/>
    <dgm:cxn modelId="{65596E67-E7A9-4152-93C7-4CDA06749562}" type="presParOf" srcId="{FFBFF590-1CE7-473C-9A3F-117EE50780E9}" destId="{77E955EC-6506-4497-B59B-27E73A77AC39}" srcOrd="7" destOrd="0" presId="urn:microsoft.com/office/officeart/2005/8/layout/hProcess11"/>
    <dgm:cxn modelId="{46E15601-983E-4FC9-B376-6137A564B365}" type="presParOf" srcId="{FFBFF590-1CE7-473C-9A3F-117EE50780E9}" destId="{911BE672-B908-40EA-AB19-12CC13D0A385}" srcOrd="8" destOrd="0" presId="urn:microsoft.com/office/officeart/2005/8/layout/hProcess11"/>
    <dgm:cxn modelId="{71A5DF30-84C2-4F21-A75D-BD63C4297B90}" type="presParOf" srcId="{911BE672-B908-40EA-AB19-12CC13D0A385}" destId="{479D28F6-0183-4EE4-A9FC-9CD57EB33750}" srcOrd="0" destOrd="0" presId="urn:microsoft.com/office/officeart/2005/8/layout/hProcess11"/>
    <dgm:cxn modelId="{03E916D8-B1A4-40B6-AB89-340EA2757B5B}" type="presParOf" srcId="{911BE672-B908-40EA-AB19-12CC13D0A385}" destId="{9AFEC85E-2B37-45C6-A279-F78A32DCE35A}" srcOrd="1" destOrd="0" presId="urn:microsoft.com/office/officeart/2005/8/layout/hProcess11"/>
    <dgm:cxn modelId="{F8D08866-D451-46E3-85C1-2C1728E715BD}" type="presParOf" srcId="{911BE672-B908-40EA-AB19-12CC13D0A385}" destId="{1A0131E8-1938-481D-917E-4BFF0BD65DD1}" srcOrd="2" destOrd="0" presId="urn:microsoft.com/office/officeart/2005/8/layout/hProcess11"/>
    <dgm:cxn modelId="{FA183ABF-B052-4702-9001-C9C34EDD4D0C}" type="presParOf" srcId="{FFBFF590-1CE7-473C-9A3F-117EE50780E9}" destId="{5F4ECDD9-4616-4D7C-81CC-930933162E8A}" srcOrd="9" destOrd="0" presId="urn:microsoft.com/office/officeart/2005/8/layout/hProcess11"/>
    <dgm:cxn modelId="{DE3A7432-EC89-4180-8329-7BF0E8F6219B}" type="presParOf" srcId="{FFBFF590-1CE7-473C-9A3F-117EE50780E9}" destId="{167B4337-D2DD-4027-9711-CC950BA71609}" srcOrd="10" destOrd="0" presId="urn:microsoft.com/office/officeart/2005/8/layout/hProcess11"/>
    <dgm:cxn modelId="{4BB58973-95C1-4616-A08D-5F8F58F87B81}" type="presParOf" srcId="{167B4337-D2DD-4027-9711-CC950BA71609}" destId="{1CFBCFCA-8AFE-432D-9FA1-23989E5DDB06}" srcOrd="0" destOrd="0" presId="urn:microsoft.com/office/officeart/2005/8/layout/hProcess11"/>
    <dgm:cxn modelId="{A0FC9667-6490-4AB3-9F28-9B63048B951A}" type="presParOf" srcId="{167B4337-D2DD-4027-9711-CC950BA71609}" destId="{3C073B0E-CA9E-4B1A-9F2E-0E8705DC4B14}" srcOrd="1" destOrd="0" presId="urn:microsoft.com/office/officeart/2005/8/layout/hProcess11"/>
    <dgm:cxn modelId="{915EEFDB-2A7A-4678-94F6-A8FC974CEDA7}" type="presParOf" srcId="{167B4337-D2DD-4027-9711-CC950BA71609}" destId="{C27580D7-2441-46E6-9BBC-C302FC756E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13CD2-4BBB-4047-ABEF-282DDDEEF317}">
      <dsp:nvSpPr>
        <dsp:cNvPr id="0" name=""/>
        <dsp:cNvSpPr/>
      </dsp:nvSpPr>
      <dsp:spPr>
        <a:xfrm>
          <a:off x="456195" y="1937812"/>
          <a:ext cx="7518400" cy="1543041"/>
        </a:xfrm>
        <a:prstGeom prst="notchedRightArrow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2401B-8910-41BE-BEF2-0746F9DB7D3A}">
      <dsp:nvSpPr>
        <dsp:cNvPr id="0" name=""/>
        <dsp:cNvSpPr/>
      </dsp:nvSpPr>
      <dsp:spPr>
        <a:xfrm>
          <a:off x="153404" y="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>
              <a:solidFill>
                <a:srgbClr val="242424"/>
              </a:solidFill>
              <a:effectLst/>
              <a:latin typeface="source-serif-pro"/>
            </a:rPr>
            <a:t>Initial Prediction</a:t>
          </a:r>
          <a:endParaRPr lang="en-IN" sz="1400" kern="1200" dirty="0"/>
        </a:p>
      </dsp:txBody>
      <dsp:txXfrm>
        <a:off x="153404" y="0"/>
        <a:ext cx="1169789" cy="2167466"/>
      </dsp:txXfrm>
    </dsp:sp>
    <dsp:sp modelId="{13161939-237C-4D06-8A22-BA396FDBCD07}">
      <dsp:nvSpPr>
        <dsp:cNvPr id="0" name=""/>
        <dsp:cNvSpPr/>
      </dsp:nvSpPr>
      <dsp:spPr>
        <a:xfrm>
          <a:off x="467365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37394-B13D-4005-B4AD-1AA7C9C2EEAC}">
      <dsp:nvSpPr>
        <dsp:cNvPr id="0" name=""/>
        <dsp:cNvSpPr/>
      </dsp:nvSpPr>
      <dsp:spPr>
        <a:xfrm>
          <a:off x="1381683" y="325120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rgbClr val="242424"/>
              </a:solidFill>
              <a:effectLst/>
              <a:latin typeface="source-serif-pro"/>
            </a:rPr>
            <a:t>Error Calculation</a:t>
          </a:r>
          <a:endParaRPr lang="en-IN" sz="1400" kern="1200" dirty="0"/>
        </a:p>
      </dsp:txBody>
      <dsp:txXfrm>
        <a:off x="1381683" y="3251200"/>
        <a:ext cx="1169789" cy="2167466"/>
      </dsp:txXfrm>
    </dsp:sp>
    <dsp:sp modelId="{496DF8AA-2C2F-474E-9AEA-D5357F0990BF}">
      <dsp:nvSpPr>
        <dsp:cNvPr id="0" name=""/>
        <dsp:cNvSpPr/>
      </dsp:nvSpPr>
      <dsp:spPr>
        <a:xfrm>
          <a:off x="1695644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3F81E-9CDA-4FA3-B67E-7DE2EAC2905B}">
      <dsp:nvSpPr>
        <dsp:cNvPr id="0" name=""/>
        <dsp:cNvSpPr/>
      </dsp:nvSpPr>
      <dsp:spPr>
        <a:xfrm>
          <a:off x="2609961" y="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>
              <a:solidFill>
                <a:srgbClr val="242424"/>
              </a:solidFill>
              <a:effectLst/>
              <a:latin typeface="source-serif-pro"/>
            </a:rPr>
            <a:t>Building the First Decision Tree</a:t>
          </a:r>
          <a:endParaRPr lang="en-IN" sz="1400" kern="1200" dirty="0"/>
        </a:p>
      </dsp:txBody>
      <dsp:txXfrm>
        <a:off x="2609961" y="0"/>
        <a:ext cx="1169789" cy="2167466"/>
      </dsp:txXfrm>
    </dsp:sp>
    <dsp:sp modelId="{254F721F-6901-45C8-87B9-14B841043CB6}">
      <dsp:nvSpPr>
        <dsp:cNvPr id="0" name=""/>
        <dsp:cNvSpPr/>
      </dsp:nvSpPr>
      <dsp:spPr>
        <a:xfrm>
          <a:off x="2923922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65550-E95F-47D8-8F96-B94502A894D3}">
      <dsp:nvSpPr>
        <dsp:cNvPr id="0" name=""/>
        <dsp:cNvSpPr/>
      </dsp:nvSpPr>
      <dsp:spPr>
        <a:xfrm>
          <a:off x="3838240" y="325120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>
              <a:solidFill>
                <a:srgbClr val="242424"/>
              </a:solidFill>
              <a:effectLst/>
              <a:latin typeface="source-serif-pro"/>
            </a:rPr>
            <a:t>Subsequent Trees and Error Correction</a:t>
          </a:r>
          <a:r>
            <a:rPr lang="en-US" sz="1500" b="0" i="0" kern="1200" dirty="0">
              <a:solidFill>
                <a:srgbClr val="242424"/>
              </a:solidFill>
              <a:effectLst/>
              <a:latin typeface="source-serif-pro"/>
            </a:rPr>
            <a:t> </a:t>
          </a:r>
          <a:endParaRPr lang="en-IN" sz="1500" kern="1200" dirty="0"/>
        </a:p>
      </dsp:txBody>
      <dsp:txXfrm>
        <a:off x="3838240" y="3251200"/>
        <a:ext cx="1169789" cy="2167466"/>
      </dsp:txXfrm>
    </dsp:sp>
    <dsp:sp modelId="{D215C4A6-1913-45E6-9FF0-D1A13F8D5584}">
      <dsp:nvSpPr>
        <dsp:cNvPr id="0" name=""/>
        <dsp:cNvSpPr/>
      </dsp:nvSpPr>
      <dsp:spPr>
        <a:xfrm>
          <a:off x="4152201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28F6-0183-4EE4-A9FC-9CD57EB33750}">
      <dsp:nvSpPr>
        <dsp:cNvPr id="0" name=""/>
        <dsp:cNvSpPr/>
      </dsp:nvSpPr>
      <dsp:spPr>
        <a:xfrm>
          <a:off x="5066518" y="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rgbClr val="242424"/>
              </a:solidFill>
              <a:effectLst/>
              <a:latin typeface="source-serif-pro"/>
            </a:rPr>
            <a:t>Minimizing Loss Function</a:t>
          </a:r>
          <a:endParaRPr lang="en-IN" sz="1500" kern="1200" dirty="0"/>
        </a:p>
      </dsp:txBody>
      <dsp:txXfrm>
        <a:off x="5066518" y="0"/>
        <a:ext cx="1169789" cy="2167466"/>
      </dsp:txXfrm>
    </dsp:sp>
    <dsp:sp modelId="{9AFEC85E-2B37-45C6-A279-F78A32DCE35A}">
      <dsp:nvSpPr>
        <dsp:cNvPr id="0" name=""/>
        <dsp:cNvSpPr/>
      </dsp:nvSpPr>
      <dsp:spPr>
        <a:xfrm>
          <a:off x="5380479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BCFCA-8AFE-432D-9FA1-23989E5DDB06}">
      <dsp:nvSpPr>
        <dsp:cNvPr id="0" name=""/>
        <dsp:cNvSpPr/>
      </dsp:nvSpPr>
      <dsp:spPr>
        <a:xfrm>
          <a:off x="6113819" y="3251200"/>
          <a:ext cx="1169789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i="0" kern="1200" dirty="0">
              <a:solidFill>
                <a:srgbClr val="242424"/>
              </a:solidFill>
              <a:effectLst/>
              <a:latin typeface="source-serif-pro"/>
            </a:rPr>
            <a:t>Stopping Criteria</a:t>
          </a:r>
          <a:endParaRPr lang="en-IN" sz="1500" kern="1200" dirty="0"/>
        </a:p>
      </dsp:txBody>
      <dsp:txXfrm>
        <a:off x="6113819" y="3251200"/>
        <a:ext cx="1169789" cy="2167466"/>
      </dsp:txXfrm>
    </dsp:sp>
    <dsp:sp modelId="{3C073B0E-CA9E-4B1A-9F2E-0E8705DC4B14}">
      <dsp:nvSpPr>
        <dsp:cNvPr id="0" name=""/>
        <dsp:cNvSpPr/>
      </dsp:nvSpPr>
      <dsp:spPr>
        <a:xfrm>
          <a:off x="6608758" y="2438400"/>
          <a:ext cx="541866" cy="541866"/>
        </a:xfrm>
        <a:prstGeom prst="ellips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9AA6-6449-A25F-265C-B1F585F69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7CD36-D7EC-53A0-8262-6D8BA51F7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8819-2747-1F47-8D5A-07D12E22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2DA4-8844-9440-57C6-D1A84F84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E066-DD6A-7C73-9EB1-3B601E4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2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81DB-1794-F3F8-F39A-A09C179C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74694-B09D-3710-EFB6-971F4B259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A2DC-4F9B-B483-60C8-16665583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8127-5D49-1AE4-5BEE-2D5EFDD1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DD0-1876-ECEA-AE53-000517D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07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7E7A9-B6DE-2BE0-97F0-0261E8BDC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56B3F-2E8E-B171-FB81-7610B8095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AD6D-C4CA-87EA-9DAE-CAB0DA08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1DEE-E4EE-5CE6-E1F9-76505F5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D3BA-2780-A72D-C6EF-0E7C3F7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FFCF-1CC5-7B0D-B0B3-7FB1B100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9F9C-FE13-D6F9-7AD9-B7549239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A60C-FCBE-4D24-2C10-40268F78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7851-22E8-222B-ED5C-4EDA4707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9107-3966-7F79-8D98-F84F775C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7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6DFE-FB55-FFA4-A1F8-E3D86730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23E75-766E-58C4-D4C5-26BE0C6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A5B44-FEB1-4CAB-63BE-90C35F08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2B77-15BB-DF47-8CD0-95A58E44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A1A1-A74D-779A-830F-C0ECD218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B5AB-0516-A579-E92B-C2B89103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0DCB-164B-EC2A-6325-7CF3B0F24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93B17-4D90-0F74-8046-612F898A1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9358C-DB08-0C02-E8FE-01CA82E4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B865-E773-4720-BDFA-33EC058A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190C-42B9-6327-8C81-77006D3F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F55D-FA54-2BA6-7587-2C98032D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1CA2-9DDF-71DD-FAFE-956C1642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78F30-8160-E474-FE63-D168DF93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F99A8-6C2C-CF6A-480D-580DECA9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742CA-6E78-8A1A-A060-9380823BB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288D5-4A0F-DA89-F546-03906D84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888EF-3502-032B-17AE-54AE131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5624E-3C06-F952-ADE1-5CE2A85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0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87F2-5EB5-2E9E-51E0-BE14831D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4D136-C03E-60D1-9B17-C899F1C5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AC2E8-CC1E-1EC6-D8AF-E9AB7952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58B71-6DFB-A92F-4A8C-06BFF825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0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F6CCF-4092-F2E3-770B-DC90D5BD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31447-956A-270A-3568-F94E2E34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28272-4810-DC91-2ED6-31E5DF2F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F9D3-3251-E301-1381-371DBDF8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03DFD-DA07-14E0-0B87-C3ABD7C5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7B0AE-CE16-50BB-4C90-3AB7AAA6A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C0BB5-BFB4-F30B-03F0-D7160C59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93D69-D11E-9F2D-C03C-582491F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FE1D-5267-F4B7-C4A3-AFB5F6B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4858-3D74-7246-08BE-333DEE56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B6C53-9754-D0C6-A1C2-BDFA56184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6AD8-7875-566D-915E-1265E94CC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151D-5985-AE1E-FD33-D954251E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F74C3-BD89-D66B-2B3E-99D2EBBE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8221-5EC9-C9BA-A89D-474B5981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5A65-7BF6-1037-38E8-0376ED63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C4241-94B3-9D8F-D3A9-87F78E4E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7A64-876D-F44E-FBD3-B66B46DB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E9C2F-1B89-496F-9386-A28D0821790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2D7F-1FBF-A494-D034-6F0ABD37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D37D0-F145-F7CC-33A9-24B65A53D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6A71-3D43-4796-A3FE-06F4D94CA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638FD-2684-2F7C-97B7-D9CC0F60DB16}"/>
              </a:ext>
            </a:extLst>
          </p:cNvPr>
          <p:cNvSpPr txBox="1"/>
          <p:nvPr/>
        </p:nvSpPr>
        <p:spPr>
          <a:xfrm>
            <a:off x="1181033" y="1278600"/>
            <a:ext cx="9433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supervised machine learning method for classification and regression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and is used by the Train Using 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AutoML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tool.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is short for extreme gradient boosting. This method is based on decision trees and improves on other methods such as random forest and gradient boost.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D4F6E-D165-5983-34EE-804761A6EAE4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XGBoost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0909D-9690-6DC9-6FC2-0DFBCAA0C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73" y="2584419"/>
            <a:ext cx="5410854" cy="38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8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84F3FA-935E-9A02-A5FA-1597929EE16C}"/>
              </a:ext>
            </a:extLst>
          </p:cNvPr>
          <p:cNvSpPr txBox="1"/>
          <p:nvPr/>
        </p:nvSpPr>
        <p:spPr>
          <a:xfrm>
            <a:off x="1936051" y="1195471"/>
            <a:ext cx="8319897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, short for Extreme Gradient Boosting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Supervised learning algorithm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 err="1">
                <a:solidFill>
                  <a:srgbClr val="242424"/>
                </a:solidFill>
                <a:effectLst/>
                <a:latin typeface="source-serif-pro"/>
              </a:rPr>
              <a:t>XGBoost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 is used for regression and classification problems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Do not require feature scaling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Not sensitive to outliers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Handling missing values by default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Decision-tree-based ensemble ML algorithm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Sequential ensemble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F1273-986A-EA31-D665-174A06867D46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XGBoost</a:t>
            </a:r>
            <a:endParaRPr lang="en-I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61BE8-E656-FBF0-231F-0B8718D904AB}"/>
              </a:ext>
            </a:extLst>
          </p:cNvPr>
          <p:cNvSpPr/>
          <p:nvPr/>
        </p:nvSpPr>
        <p:spPr>
          <a:xfrm>
            <a:off x="1752600" y="1266825"/>
            <a:ext cx="8503348" cy="47910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3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5952DA-9E2B-6C1B-C310-88A4B0D5D443}"/>
              </a:ext>
            </a:extLst>
          </p:cNvPr>
          <p:cNvSpPr/>
          <p:nvPr/>
        </p:nvSpPr>
        <p:spPr>
          <a:xfrm>
            <a:off x="1330576" y="475488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XGB Regressor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77D51-F297-7038-A77C-860E38343BFA}"/>
              </a:ext>
            </a:extLst>
          </p:cNvPr>
          <p:cNvSpPr txBox="1"/>
          <p:nvPr/>
        </p:nvSpPr>
        <p:spPr>
          <a:xfrm>
            <a:off x="1330576" y="1236042"/>
            <a:ext cx="9134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XGBRegressor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generally classifies </a:t>
            </a:r>
            <a:r>
              <a:rPr lang="en-US" b="1" i="0" dirty="0">
                <a:solidFill>
                  <a:srgbClr val="0070C0"/>
                </a:solidFill>
                <a:effectLst/>
                <a:latin typeface="Google Sans"/>
              </a:rPr>
              <a:t>the order of importance of each feature used for the prediction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</a:t>
            </a:r>
          </a:p>
          <a:p>
            <a:endParaRPr lang="en-US" dirty="0">
              <a:solidFill>
                <a:srgbClr val="474747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 benefit of using gradient boosting is that, after the boosted trees are constructed, it is relatively straightforward to retrieve importance scores for each attribute.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30319-E1C7-E4B5-ED65-96BDB884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88" y="2842304"/>
            <a:ext cx="6308832" cy="35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1F599B-275B-21C5-052B-037DAAA91BCE}"/>
              </a:ext>
            </a:extLst>
          </p:cNvPr>
          <p:cNvSpPr/>
          <p:nvPr/>
        </p:nvSpPr>
        <p:spPr>
          <a:xfrm>
            <a:off x="1330576" y="475488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it works ?</a:t>
            </a:r>
            <a:endParaRPr lang="en-IN"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B5ADE9-6D07-0DCB-47DC-C9882FDA8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128173"/>
              </p:ext>
            </p:extLst>
          </p:nvPr>
        </p:nvGraphicFramePr>
        <p:xfrm>
          <a:off x="1834004" y="65299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689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GBoost Regression In Depth. Explore everything about xgboost… | by  Fraidoon Omarzai | Medium">
            <a:extLst>
              <a:ext uri="{FF2B5EF4-FFF2-40B4-BE49-F238E27FC236}">
                <a16:creationId xmlns:a16="http://schemas.microsoft.com/office/drawing/2014/main" id="{517517A3-D459-4C1A-3909-2B6D4EE65D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57" y="1253331"/>
            <a:ext cx="68620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C034D7-A0B3-DB2E-E097-E4172CC398C2}"/>
              </a:ext>
            </a:extLst>
          </p:cNvPr>
          <p:cNvSpPr/>
          <p:nvPr/>
        </p:nvSpPr>
        <p:spPr>
          <a:xfrm>
            <a:off x="1403728" y="457759"/>
            <a:ext cx="9134856" cy="5120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XGBoost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9584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Joseph</dc:creator>
  <cp:lastModifiedBy>Arun Joseph</cp:lastModifiedBy>
  <cp:revision>8</cp:revision>
  <dcterms:created xsi:type="dcterms:W3CDTF">2025-03-01T16:29:02Z</dcterms:created>
  <dcterms:modified xsi:type="dcterms:W3CDTF">2025-03-02T06:02:08Z</dcterms:modified>
</cp:coreProperties>
</file>