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176" autoAdjust="0"/>
    <p:restoredTop sz="99288" autoAdjust="0"/>
  </p:normalViewPr>
  <p:slideViewPr>
    <p:cSldViewPr>
      <p:cViewPr>
        <p:scale>
          <a:sx n="25" d="100"/>
          <a:sy n="25" d="100"/>
        </p:scale>
        <p:origin x="-300" y="9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033287" y="-1257300"/>
            <a:ext cx="29923713" cy="35653980"/>
            <a:chOff x="7033287" y="-1257300"/>
            <a:chExt cx="29923713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972800" y="0"/>
            <a:ext cx="219456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Predefinisani</a:t>
            </a:r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7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projekat</a:t>
            </a:r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-soft </a:t>
            </a:r>
            <a:r>
              <a:rPr lang="en-US" sz="7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kompjuting</a:t>
            </a:r>
            <a:endParaRPr lang="en-US" sz="72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972800" y="237744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Jovica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sr-Latn-R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Čubrić</a:t>
            </a:r>
          </a:p>
          <a:p>
            <a:pPr algn="ctr" eaLnBrk="1" hangingPunct="1"/>
            <a:r>
              <a:rPr lang="sr-Latn-R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Univerzitet u Novom Sadu, Fakultet tehničkih nauka, Novi Sad</a:t>
            </a:r>
            <a:endParaRPr lang="en-US" sz="40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4587813"/>
            <a:ext cx="10515600" cy="8223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Uvod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856028" y="5235513"/>
            <a:ext cx="9181011" cy="54705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vi-VN" sz="3200" dirty="0" smtClean="0"/>
              <a:t>Ideja za rešavanje je da se video podeli na  pojedinačne frejmove i svaki od frejmova </a:t>
            </a:r>
            <a:r>
              <a:rPr lang="sr-Latn-RS" sz="3200" dirty="0" smtClean="0"/>
              <a:t>pojedinačno </a:t>
            </a:r>
            <a:r>
              <a:rPr lang="vi-VN" sz="3200" dirty="0" smtClean="0"/>
              <a:t>koristi za uzimanje informacija.</a:t>
            </a:r>
            <a:endParaRPr lang="sr-Latn-RS" sz="3200" dirty="0" smtClean="0"/>
          </a:p>
          <a:p>
            <a:pPr eaLnBrk="1" hangingPunct="1"/>
            <a:endParaRPr lang="vi-VN" sz="3200" dirty="0" smtClean="0"/>
          </a:p>
          <a:p>
            <a:pPr eaLnBrk="1" hangingPunct="1"/>
            <a:r>
              <a:rPr lang="vi-VN" sz="3200" dirty="0" smtClean="0"/>
              <a:t>Za različite delove probleme su se koristile različite metodologije.</a:t>
            </a:r>
            <a:endParaRPr lang="sr-Latn-RS" sz="3200" dirty="0" smtClean="0"/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77800" y="4587813"/>
            <a:ext cx="91592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Metodologija rešavanja problema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3164800" y="5333484"/>
            <a:ext cx="9144000" cy="13080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koraci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retvaranje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nijansama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sive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retvaranje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nijanse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sive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binarnu,globalnim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trešholdom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ovim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oslobadja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šuma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r-Latn-RS" sz="3200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ilatacija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erozija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bi se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podeblja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radi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boljeg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pronalaženja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kontura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unkcija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findContours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biblioteke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cv2,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čemu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uzimaju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konture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sadržane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drugima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164800" y="4587813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Detekcija brojeva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3299400" y="19540048"/>
            <a:ext cx="9144000" cy="5201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pogled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čini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zadatak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preterano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zahtevan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postizanje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visoke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tačnosti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nimalo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To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posledica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toga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što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male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greške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pojedinačnom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koraku,poput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predvidjanja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mogu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dovesti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velike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greške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krajnjem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rezultatu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Izvršenje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zadatka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umnogome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olakšalo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korišnjenje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python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programskog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jezika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odgovarajućih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biblioteka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99400" y="18894974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Zakljčak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19200" y="5387913"/>
            <a:ext cx="10515600" cy="5201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Tema ovog projekta je  d</a:t>
            </a:r>
            <a:r>
              <a:rPr lang="vi-VN" sz="3200" dirty="0" smtClean="0">
                <a:latin typeface="+mn-lt"/>
              </a:rPr>
              <a:t>ektovanje nepokretnih linija sa video zapisa </a:t>
            </a:r>
            <a:r>
              <a:rPr lang="vi-VN" sz="3200" dirty="0" smtClean="0">
                <a:latin typeface="+mn-lt"/>
              </a:rPr>
              <a:t>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epoznavanje</a:t>
            </a:r>
            <a:r>
              <a:rPr lang="vi-VN" sz="3200" dirty="0" smtClean="0">
                <a:latin typeface="+mn-lt"/>
              </a:rPr>
              <a:t> </a:t>
            </a:r>
            <a:r>
              <a:rPr lang="vi-VN" sz="3200" dirty="0" smtClean="0">
                <a:latin typeface="+mn-lt"/>
              </a:rPr>
              <a:t>brojeva koji prolaze iza </a:t>
            </a:r>
            <a:r>
              <a:rPr lang="sr-Latn-RS" sz="3200" dirty="0" smtClean="0">
                <a:latin typeface="+mn-lt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tih l</a:t>
            </a:r>
            <a:r>
              <a:rPr lang="vi-VN" sz="3200" dirty="0" smtClean="0">
                <a:latin typeface="+mn-lt"/>
              </a:rPr>
              <a:t>inija</a:t>
            </a:r>
          </a:p>
          <a:p>
            <a:pPr eaLnBrk="1" hangingPunct="1"/>
            <a:endParaRPr lang="vi-VN" sz="3200" dirty="0" smtClean="0">
              <a:latin typeface="+mn-lt"/>
            </a:endParaRPr>
          </a:p>
          <a:p>
            <a:pPr eaLnBrk="1" hangingPunct="1"/>
            <a:r>
              <a:rPr lang="vi-VN" sz="3200" dirty="0" smtClean="0">
                <a:latin typeface="+mn-lt"/>
              </a:rPr>
              <a:t>Cifre koje prođu ispod prve linije treba sabrati(plave), a cifre koje pređu ispod </a:t>
            </a:r>
            <a:r>
              <a:rPr lang="sr-Latn-RS" sz="3200" dirty="0" smtClean="0">
                <a:latin typeface="+mn-lt"/>
              </a:rPr>
              <a:t> </a:t>
            </a:r>
            <a:r>
              <a:rPr lang="vi-VN" sz="3200" dirty="0" smtClean="0">
                <a:latin typeface="+mn-lt"/>
              </a:rPr>
              <a:t>druge linije(zelene) treba oduzeti od konačnog rezultata </a:t>
            </a:r>
          </a:p>
          <a:p>
            <a:pPr eaLnBrk="1" hangingPunct="1"/>
            <a:r>
              <a:rPr lang="vi-VN" sz="3200" dirty="0" smtClean="0">
                <a:latin typeface="+mn-lt"/>
              </a:rPr>
              <a:t>Dodatni problemi koji se nameću jeste to što se cifre preklapaju, što prolaze ispod linija, kao i šum u vidu tačkica</a:t>
            </a:r>
            <a:r>
              <a:rPr lang="vi-VN" sz="3200" dirty="0" smtClean="0">
                <a:latin typeface="+mn-lt"/>
              </a:rPr>
              <a:t>.</a:t>
            </a:r>
            <a:endParaRPr lang="sr-Latn-RS" sz="3200" dirty="0" smtClean="0">
              <a:latin typeface="+mn-lt"/>
            </a:endParaRPr>
          </a:p>
        </p:txBody>
      </p:sp>
      <p:sp>
        <p:nvSpPr>
          <p:cNvPr id="42" name="Text Box 191"/>
          <p:cNvSpPr txBox="1">
            <a:spLocks noChangeArrowheads="1"/>
          </p:cNvSpPr>
          <p:nvPr/>
        </p:nvSpPr>
        <p:spPr bwMode="auto">
          <a:xfrm>
            <a:off x="33147000" y="5387913"/>
            <a:ext cx="9144000" cy="6186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Pošto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video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posmatra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frejmova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potrebno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povezati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detektuju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posebnim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frejmovima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prate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što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postoji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globalna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evidencija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detektovanim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brojevima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prilikom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obrade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svakog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detektuju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tom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proverava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njihova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pozicija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videu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ukoliko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dovoljno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blizu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nekom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već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detektovanom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zaključuje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da je to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ukoliko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ne,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dodaje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evidenciju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detektovanih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47000" y="4702113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Praćenje objekata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 Box 191"/>
          <p:cNvSpPr txBox="1">
            <a:spLocks noChangeArrowheads="1"/>
          </p:cNvSpPr>
          <p:nvPr/>
        </p:nvSpPr>
        <p:spPr bwMode="auto">
          <a:xfrm>
            <a:off x="1219200" y="11841320"/>
            <a:ext cx="10515600" cy="1603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koraci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zdvajanje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frajma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kanala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plavi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ili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zeleni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dobili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orišenje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Canny Edge Detection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(cv2.Canny)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zajedno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Hough line Transform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tehnikom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(cv2.HoughLinesP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Ovim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korakom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dobije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vise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manjih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potrebno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pronaći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krajeve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odrediti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jednačinu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prave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prolazi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kroz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ove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r-Latn-R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rethodni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koraci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rade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svaki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pojedinačni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dešava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detektovani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krajevi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uvek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potrebno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detektovati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kraj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nivou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frejmova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uzimaju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ivice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maksimalne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medjutim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 tom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koraku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moraju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zanemariti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maksimumi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rezultat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šuma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previše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odstupaju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proseka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" y="11155520"/>
            <a:ext cx="10515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Detektovanje linija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56028" y="11155520"/>
            <a:ext cx="91440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Algoritam za obučavanje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 Box 191"/>
          <p:cNvSpPr txBox="1">
            <a:spLocks noChangeArrowheads="1"/>
          </p:cNvSpPr>
          <p:nvPr/>
        </p:nvSpPr>
        <p:spPr bwMode="auto">
          <a:xfrm>
            <a:off x="12856028" y="11841320"/>
            <a:ext cx="9144000" cy="1603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obučavanje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detekciju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koristio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KNN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algoritam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KNeighborsClassifier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biblioteke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sklearn.neighbors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mnist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data-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setom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fetch_mldata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biblioteke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sklearn.datasets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odredjivanje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optimalnog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"k",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suseda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posmatraju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kreira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probni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set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100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uzoraka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proverava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tačnost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predikcije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k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uzima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neparne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vrednosti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1 do 30,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"k"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naveći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procenat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tačnosti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koristi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detekciju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dimenzija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28*28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piksela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(slika3)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medjutim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isečene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isečene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stane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unutar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isečka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(slika4)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r-Latn-R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dimenzije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različite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razlikuju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potrebno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svesti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odgovarajuće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dimenzije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28*28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piksela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(slika5)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bi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povećala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tačnost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postupak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uradjen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svim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slikama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data-seta,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isečen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potom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resize-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ovan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28*28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piksela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164800" y="18894974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R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Prelazak preko linije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 Box 191"/>
          <p:cNvSpPr txBox="1">
            <a:spLocks noChangeArrowheads="1"/>
          </p:cNvSpPr>
          <p:nvPr/>
        </p:nvSpPr>
        <p:spPr bwMode="auto">
          <a:xfrm>
            <a:off x="23164800" y="19482803"/>
            <a:ext cx="9144000" cy="864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Način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Putanja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kroz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frejmove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pamti,te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osnovu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tih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tačaka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moze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odrediti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jednačina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prave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kretao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pronadje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presek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duži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kretao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duži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Način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B:</a:t>
            </a:r>
          </a:p>
          <a:p>
            <a:pPr eaLnBrk="1" hangingPunct="1"/>
            <a:endParaRPr lang="sr-Latn-R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Ne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pamti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putanja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kroz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frejmove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nego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svakom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frejmu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proverava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koliko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daleko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od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dovoljno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	</a:t>
            </a: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blizu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duži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smatra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prešao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Uočava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da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prvi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način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daje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bolje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rezultate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 da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delimično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rešava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problem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brojeva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preklapaju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samoj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liniji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202" y="23116177"/>
            <a:ext cx="23622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759" y="23116177"/>
            <a:ext cx="2268537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944" y="23116177"/>
            <a:ext cx="2703513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26800" y="1711086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Slika1: </a:t>
            </a:r>
            <a:r>
              <a:rPr lang="en-US" sz="3200" dirty="0" err="1" smtClean="0"/>
              <a:t>uokvireni</a:t>
            </a:r>
            <a:r>
              <a:rPr lang="en-US" sz="3200" dirty="0" smtClean="0"/>
              <a:t> </a:t>
            </a:r>
            <a:r>
              <a:rPr lang="en-US" sz="3200" dirty="0" err="1" smtClean="0"/>
              <a:t>detektovani</a:t>
            </a:r>
            <a:r>
              <a:rPr lang="en-US" sz="3200" dirty="0" smtClean="0"/>
              <a:t> </a:t>
            </a:r>
            <a:r>
              <a:rPr lang="en-US" sz="3200" dirty="0" err="1" smtClean="0"/>
              <a:t>brojevi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73137" y="27148244"/>
            <a:ext cx="843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Slika2: </a:t>
            </a:r>
            <a:r>
              <a:rPr lang="en-US" sz="3200" dirty="0" err="1" smtClean="0"/>
              <a:t>različito</a:t>
            </a:r>
            <a:r>
              <a:rPr lang="en-US" sz="3200" dirty="0" smtClean="0"/>
              <a:t> </a:t>
            </a:r>
            <a:r>
              <a:rPr lang="en-US" sz="3200" dirty="0" err="1" smtClean="0"/>
              <a:t>detektovani</a:t>
            </a:r>
            <a:r>
              <a:rPr lang="en-US" sz="3200" dirty="0" smtClean="0"/>
              <a:t> </a:t>
            </a:r>
            <a:r>
              <a:rPr lang="en-US" sz="3200" dirty="0" err="1" smtClean="0"/>
              <a:t>krajevi</a:t>
            </a:r>
            <a:r>
              <a:rPr lang="en-US" sz="3200" dirty="0" smtClean="0"/>
              <a:t> u </a:t>
            </a:r>
            <a:r>
              <a:rPr lang="en-US" sz="3200" dirty="0" err="1" smtClean="0"/>
              <a:t>dva</a:t>
            </a:r>
            <a:r>
              <a:rPr lang="en-US" sz="3200" dirty="0"/>
              <a:t> </a:t>
            </a:r>
            <a:r>
              <a:rPr lang="en-US" sz="3200" dirty="0" err="1" smtClean="0"/>
              <a:t>frejma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221788" y="2562284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Slika3: </a:t>
            </a:r>
            <a:r>
              <a:rPr lang="en-US" sz="3200" dirty="0" err="1" smtClean="0"/>
              <a:t>broj</a:t>
            </a:r>
            <a:r>
              <a:rPr lang="en-US" sz="3200" dirty="0" smtClean="0"/>
              <a:t> </a:t>
            </a:r>
            <a:r>
              <a:rPr lang="en-US" sz="3200" dirty="0" err="1" smtClean="0"/>
              <a:t>iz</a:t>
            </a:r>
            <a:r>
              <a:rPr lang="en-US" sz="3200" dirty="0" smtClean="0"/>
              <a:t> </a:t>
            </a:r>
            <a:r>
              <a:rPr lang="en-US" sz="3200" dirty="0" err="1" smtClean="0"/>
              <a:t>dataseta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185152" y="25622840"/>
            <a:ext cx="23771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Slika4: </a:t>
            </a:r>
            <a:r>
              <a:rPr lang="en-US" sz="3200" dirty="0" err="1" smtClean="0"/>
              <a:t>broj</a:t>
            </a:r>
            <a:r>
              <a:rPr lang="en-US" sz="3200" dirty="0" smtClean="0"/>
              <a:t> </a:t>
            </a:r>
            <a:r>
              <a:rPr lang="en-US" sz="3200" dirty="0" err="1" smtClean="0"/>
              <a:t>isečen</a:t>
            </a:r>
            <a:r>
              <a:rPr lang="en-US" sz="3200" dirty="0" smtClean="0"/>
              <a:t> </a:t>
            </a:r>
            <a:r>
              <a:rPr lang="en-US" sz="3200" dirty="0" err="1" smtClean="0"/>
              <a:t>tako</a:t>
            </a:r>
            <a:r>
              <a:rPr lang="en-US" sz="3200" dirty="0" smtClean="0"/>
              <a:t> da </a:t>
            </a:r>
            <a:r>
              <a:rPr lang="en-US" sz="3200" dirty="0" err="1" smtClean="0"/>
              <a:t>tačno</a:t>
            </a:r>
            <a:r>
              <a:rPr lang="en-US" sz="3200" dirty="0" smtClean="0"/>
              <a:t> </a:t>
            </a:r>
            <a:r>
              <a:rPr lang="en-US" sz="3200" dirty="0" err="1" smtClean="0"/>
              <a:t>staje</a:t>
            </a:r>
            <a:r>
              <a:rPr lang="en-US" sz="3200" dirty="0" smtClean="0"/>
              <a:t> u </a:t>
            </a:r>
            <a:r>
              <a:rPr lang="en-US" sz="3200" dirty="0" err="1" smtClean="0"/>
              <a:t>sliku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163300" y="25754602"/>
            <a:ext cx="28367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Slika5: </a:t>
            </a:r>
            <a:r>
              <a:rPr lang="en-US" sz="3200" dirty="0" err="1" smtClean="0"/>
              <a:t>isečeni</a:t>
            </a:r>
            <a:r>
              <a:rPr lang="en-US" sz="3200" dirty="0" smtClean="0"/>
              <a:t> </a:t>
            </a:r>
            <a:r>
              <a:rPr lang="en-US" sz="3200" dirty="0" err="1" smtClean="0"/>
              <a:t>broj</a:t>
            </a:r>
            <a:r>
              <a:rPr lang="en-US" sz="3200" dirty="0" smtClean="0"/>
              <a:t>  resize-</a:t>
            </a:r>
            <a:r>
              <a:rPr lang="en-US" sz="3200" dirty="0" err="1" smtClean="0"/>
              <a:t>ovan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odg</a:t>
            </a:r>
            <a:r>
              <a:rPr lang="en-US" sz="3200" dirty="0" smtClean="0"/>
              <a:t>. format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0" y="11893571"/>
            <a:ext cx="6781800" cy="513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34" y="20991993"/>
            <a:ext cx="8436125" cy="314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34" y="24226078"/>
            <a:ext cx="8118622" cy="31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592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Windows User</cp:lastModifiedBy>
  <cp:revision>125</cp:revision>
  <cp:lastPrinted>2013-02-12T02:21:55Z</cp:lastPrinted>
  <dcterms:created xsi:type="dcterms:W3CDTF">2013-02-10T21:14:48Z</dcterms:created>
  <dcterms:modified xsi:type="dcterms:W3CDTF">2018-02-09T22:44:17Z</dcterms:modified>
</cp:coreProperties>
</file>