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67"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0" d="100"/>
          <a:sy n="70" d="100"/>
        </p:scale>
        <p:origin x="5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03FC-3066-4DA1-A63C-AB70863D1874}"/>
              </a:ext>
            </a:extLst>
          </p:cNvPr>
          <p:cNvSpPr>
            <a:spLocks noGrp="1"/>
          </p:cNvSpPr>
          <p:nvPr>
            <p:ph type="ctrTitle"/>
          </p:nvPr>
        </p:nvSpPr>
        <p:spPr/>
        <p:txBody>
          <a:bodyPr/>
          <a:lstStyle/>
          <a:p>
            <a:r>
              <a:rPr lang="en-US" b="0" dirty="0"/>
              <a:t>The Battle of Neighborhoods</a:t>
            </a:r>
            <a:endParaRPr lang="en-US" dirty="0"/>
          </a:p>
        </p:txBody>
      </p:sp>
      <p:sp>
        <p:nvSpPr>
          <p:cNvPr id="3" name="Subtitle 2">
            <a:extLst>
              <a:ext uri="{FF2B5EF4-FFF2-40B4-BE49-F238E27FC236}">
                <a16:creationId xmlns:a16="http://schemas.microsoft.com/office/drawing/2014/main" id="{6C4F1D0E-1FF0-4199-85E6-E4E6EFEE735B}"/>
              </a:ext>
            </a:extLst>
          </p:cNvPr>
          <p:cNvSpPr>
            <a:spLocks noGrp="1"/>
          </p:cNvSpPr>
          <p:nvPr>
            <p:ph type="subTitle" idx="1"/>
          </p:nvPr>
        </p:nvSpPr>
        <p:spPr/>
        <p:txBody>
          <a:bodyPr/>
          <a:lstStyle/>
          <a:p>
            <a:r>
              <a:rPr lang="en-US" dirty="0"/>
              <a:t>Capstone Project</a:t>
            </a:r>
          </a:p>
        </p:txBody>
      </p:sp>
    </p:spTree>
    <p:extLst>
      <p:ext uri="{BB962C8B-B14F-4D97-AF65-F5344CB8AC3E}">
        <p14:creationId xmlns:p14="http://schemas.microsoft.com/office/powerpoint/2010/main" val="274034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DB96-90AF-43F0-ADBF-66B8318ACC6F}"/>
              </a:ext>
            </a:extLst>
          </p:cNvPr>
          <p:cNvSpPr>
            <a:spLocks noGrp="1"/>
          </p:cNvSpPr>
          <p:nvPr>
            <p:ph type="title"/>
          </p:nvPr>
        </p:nvSpPr>
        <p:spPr/>
        <p:txBody>
          <a:bodyPr/>
          <a:lstStyle/>
          <a:p>
            <a:r>
              <a:rPr lang="en-US" dirty="0" smtClean="0"/>
              <a:t>Introduction </a:t>
            </a:r>
            <a:endParaRPr lang="en-US" dirty="0"/>
          </a:p>
        </p:txBody>
      </p:sp>
      <p:sp>
        <p:nvSpPr>
          <p:cNvPr id="3" name="Content Placeholder 2">
            <a:extLst>
              <a:ext uri="{FF2B5EF4-FFF2-40B4-BE49-F238E27FC236}">
                <a16:creationId xmlns:a16="http://schemas.microsoft.com/office/drawing/2014/main" id="{B3F5E5CC-874C-42E8-8532-864C29F6DCB9}"/>
              </a:ext>
            </a:extLst>
          </p:cNvPr>
          <p:cNvSpPr>
            <a:spLocks noGrp="1"/>
          </p:cNvSpPr>
          <p:nvPr>
            <p:ph idx="1"/>
          </p:nvPr>
        </p:nvSpPr>
        <p:spPr/>
        <p:txBody>
          <a:bodyPr>
            <a:normAutofit/>
          </a:bodyPr>
          <a:lstStyle/>
          <a:p>
            <a:pPr lvl="1"/>
            <a:r>
              <a:rPr lang="en-US" sz="1200" dirty="0">
                <a:latin typeface="Arial" panose="020B0604020202020204" pitchFamily="34" charset="0"/>
                <a:cs typeface="Arial" panose="020B0604020202020204" pitchFamily="34" charset="0"/>
              </a:rPr>
              <a:t>A business man decides it would be a good business move to open a new Hostel in Toronto</a:t>
            </a:r>
            <a:r>
              <a:rPr lang="en-US" sz="1200" dirty="0" smtClean="0">
                <a:latin typeface="Arial" panose="020B0604020202020204" pitchFamily="34" charset="0"/>
                <a:cs typeface="Arial" panose="020B0604020202020204" pitchFamily="34" charset="0"/>
              </a:rPr>
              <a:t>.</a:t>
            </a:r>
          </a:p>
          <a:p>
            <a:pPr marL="457200" lvl="1" indent="0">
              <a:buNone/>
            </a:pPr>
            <a:endParaRPr lang="en-US" sz="1200" dirty="0" smtClean="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In the scope of this project my goal is to analyze the best neighborhood in Toronto to open a new Hostel</a:t>
            </a:r>
            <a:r>
              <a:rPr lang="en-US" sz="1200" dirty="0" smtClean="0">
                <a:latin typeface="Arial" panose="020B0604020202020204" pitchFamily="34" charset="0"/>
                <a:cs typeface="Arial" panose="020B0604020202020204" pitchFamily="34" charset="0"/>
              </a:rPr>
              <a:t>.</a:t>
            </a:r>
          </a:p>
          <a:p>
            <a:pPr marL="457200" lvl="1" indent="0">
              <a:buNone/>
            </a:pPr>
            <a:r>
              <a:rPr lang="en-US" sz="1200" dirty="0" smtClean="0">
                <a:latin typeface="Arial" panose="020B0604020202020204" pitchFamily="34" charset="0"/>
                <a:cs typeface="Arial" panose="020B0604020202020204" pitchFamily="34" charset="0"/>
              </a:rPr>
              <a:t> </a:t>
            </a:r>
          </a:p>
          <a:p>
            <a:pPr lvl="1"/>
            <a:r>
              <a:rPr lang="en-US" sz="1200" dirty="0">
                <a:latin typeface="Arial" panose="020B0604020202020204" pitchFamily="34" charset="0"/>
                <a:cs typeface="Arial" panose="020B0604020202020204" pitchFamily="34" charset="0"/>
              </a:rPr>
              <a:t>The target audience is the young people who travel with low bugged and look for affordable locations to sleep over. The importance of the solution for this problem is because the market for low bugged travelers is increasing and Canada do not offer several options for this kind of customers</a:t>
            </a:r>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04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98F7-F8EF-418A-B961-64D1FAE7C5A6}"/>
              </a:ext>
            </a:extLst>
          </p:cNvPr>
          <p:cNvSpPr>
            <a:spLocks noGrp="1"/>
          </p:cNvSpPr>
          <p:nvPr>
            <p:ph type="title"/>
          </p:nvPr>
        </p:nvSpPr>
        <p:spPr/>
        <p:txBody>
          <a:bodyPr/>
          <a:lstStyle/>
          <a:p>
            <a:r>
              <a:rPr lang="en-US" dirty="0" smtClean="0"/>
              <a:t>Data acquisition and cleaning</a:t>
            </a:r>
            <a:endParaRPr lang="en-US" dirty="0"/>
          </a:p>
        </p:txBody>
      </p:sp>
      <p:sp>
        <p:nvSpPr>
          <p:cNvPr id="3" name="Content Placeholder 2">
            <a:extLst>
              <a:ext uri="{FF2B5EF4-FFF2-40B4-BE49-F238E27FC236}">
                <a16:creationId xmlns:a16="http://schemas.microsoft.com/office/drawing/2014/main" id="{BBB900BF-B8F1-4131-B0EB-8A50708614CE}"/>
              </a:ext>
            </a:extLst>
          </p:cNvPr>
          <p:cNvSpPr>
            <a:spLocks noGrp="1"/>
          </p:cNvSpPr>
          <p:nvPr>
            <p:ph idx="1"/>
          </p:nvPr>
        </p:nvSpPr>
        <p:spPr/>
        <p:txBody>
          <a:bodyPr>
            <a:normAutofit/>
          </a:bodyPr>
          <a:lstStyle/>
          <a:p>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 Sources: The data set relevant to this project were retrieve from several places like Wikipedia, Foursquare </a:t>
            </a:r>
            <a:r>
              <a:rPr lang="en-US" sz="1400" dirty="0" err="1">
                <a:latin typeface="Arial" panose="020B0604020202020204" pitchFamily="34" charset="0"/>
                <a:cs typeface="Arial" panose="020B0604020202020204" pitchFamily="34" charset="0"/>
              </a:rPr>
              <a:t>Api</a:t>
            </a:r>
            <a:r>
              <a:rPr lang="en-US" sz="1400" dirty="0">
                <a:latin typeface="Arial" panose="020B0604020202020204" pitchFamily="34" charset="0"/>
                <a:cs typeface="Arial" panose="020B0604020202020204" pitchFamily="34" charset="0"/>
              </a:rPr>
              <a:t>, and Web </a:t>
            </a:r>
            <a:r>
              <a:rPr lang="en-US" sz="1400" dirty="0" smtClean="0">
                <a:latin typeface="Arial" panose="020B0604020202020204" pitchFamily="34" charset="0"/>
                <a:cs typeface="Arial" panose="020B0604020202020204" pitchFamily="34" charset="0"/>
              </a:rPr>
              <a:t>Scraping.</a:t>
            </a:r>
          </a:p>
          <a:p>
            <a:endParaRPr lang="es-E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Data Cleaning: The data scraped from the web was converted into a data frame. There were some rows with information not need it for our project that were dropped. Some data frame were merged to get the final data frame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28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Methodology</a:t>
            </a:r>
            <a:r>
              <a:rPr lang="es-ES" dirty="0" smtClean="0"/>
              <a:t> and </a:t>
            </a:r>
            <a:r>
              <a:rPr lang="es-ES" dirty="0" err="1" smtClean="0"/>
              <a:t>Exploratoy</a:t>
            </a:r>
            <a:r>
              <a:rPr lang="es-ES" dirty="0" smtClean="0"/>
              <a:t> Data </a:t>
            </a:r>
            <a:r>
              <a:rPr lang="es-ES" dirty="0" err="1" smtClean="0"/>
              <a:t>Analysis</a:t>
            </a:r>
            <a:endParaRPr lang="es-ES" dirty="0"/>
          </a:p>
        </p:txBody>
      </p:sp>
      <p:sp>
        <p:nvSpPr>
          <p:cNvPr id="3" name="Content Placeholder 2"/>
          <p:cNvSpPr>
            <a:spLocks noGrp="1"/>
          </p:cNvSpPr>
          <p:nvPr>
            <p:ph idx="1"/>
          </p:nvPr>
        </p:nvSpPr>
        <p:spPr/>
        <p:txBody>
          <a:bodyPr/>
          <a:lstStyle/>
          <a:p>
            <a:r>
              <a:rPr lang="en-US" dirty="0"/>
              <a:t>To get a </a:t>
            </a:r>
            <a:r>
              <a:rPr lang="en-US" dirty="0" err="1"/>
              <a:t>soluction</a:t>
            </a:r>
            <a:r>
              <a:rPr lang="en-US" dirty="0"/>
              <a:t> for the problem we are going to use a Unsupervised Classification Task, the machine learning Algorithm will be K-means Clustering.</a:t>
            </a:r>
            <a:endParaRPr lang="es-ES" dirty="0"/>
          </a:p>
          <a:p>
            <a:endParaRPr lang="es-ES" dirty="0"/>
          </a:p>
        </p:txBody>
      </p:sp>
    </p:spTree>
    <p:extLst>
      <p:ext uri="{BB962C8B-B14F-4D97-AF65-F5344CB8AC3E}">
        <p14:creationId xmlns:p14="http://schemas.microsoft.com/office/powerpoint/2010/main" val="416022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AAA8DE-6D0F-4238-B769-52BBC3577A7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dirty="0"/>
              <a:t>Bar Chart of Hostels count per neighborhood vs Quantity.</a:t>
            </a:r>
            <a:endParaRPr lang="en-US" sz="3400" dirty="0"/>
          </a:p>
        </p:txBody>
      </p:sp>
      <p:pic>
        <p:nvPicPr>
          <p:cNvPr id="9" name="Content Placeholder 8" descr="C:\Users\Administrador\Desktop\toro4.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5771" y="598715"/>
            <a:ext cx="6553200" cy="5900056"/>
          </a:xfrm>
          <a:prstGeom prst="rect">
            <a:avLst/>
          </a:prstGeom>
          <a:noFill/>
          <a:ln>
            <a:noFill/>
          </a:ln>
        </p:spPr>
      </p:pic>
    </p:spTree>
    <p:extLst>
      <p:ext uri="{BB962C8B-B14F-4D97-AF65-F5344CB8AC3E}">
        <p14:creationId xmlns:p14="http://schemas.microsoft.com/office/powerpoint/2010/main" val="5915042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AAA8DE-6D0F-4238-B769-52BBC3577A7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dirty="0"/>
              <a:t>Bar Chart of  Hotels count per neighborhood vs Quantity.</a:t>
            </a:r>
            <a:endParaRPr lang="en-US" sz="3400" dirty="0"/>
          </a:p>
        </p:txBody>
      </p:sp>
      <p:pic>
        <p:nvPicPr>
          <p:cNvPr id="12" name="Content Placeholder 11" descr="C:\Users\Administrador\Downloads\toro5.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67398" y="642257"/>
            <a:ext cx="5791201" cy="5399104"/>
          </a:xfrm>
          <a:prstGeom prst="rect">
            <a:avLst/>
          </a:prstGeom>
          <a:noFill/>
          <a:ln>
            <a:noFill/>
          </a:ln>
        </p:spPr>
      </p:pic>
    </p:spTree>
    <p:extLst>
      <p:ext uri="{BB962C8B-B14F-4D97-AF65-F5344CB8AC3E}">
        <p14:creationId xmlns:p14="http://schemas.microsoft.com/office/powerpoint/2010/main" val="25391664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1817-3964-40A5-917B-B0B1C6763B80}"/>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A4B449AB-9455-4241-9C21-252030DF2E91}"/>
              </a:ext>
            </a:extLst>
          </p:cNvPr>
          <p:cNvSpPr>
            <a:spLocks noGrp="1"/>
          </p:cNvSpPr>
          <p:nvPr>
            <p:ph idx="1"/>
          </p:nvPr>
        </p:nvSpPr>
        <p:spPr/>
        <p:txBody>
          <a:bodyPr/>
          <a:lstStyle/>
          <a:p>
            <a:r>
              <a:rPr lang="en-US" dirty="0"/>
              <a:t>This project can be modified and used to analyze other venue types as well.</a:t>
            </a:r>
          </a:p>
          <a:p>
            <a:r>
              <a:rPr lang="en-US" dirty="0"/>
              <a:t>For example; if a business person wants to know whether to open an Asian restaurant or not. </a:t>
            </a:r>
          </a:p>
          <a:p>
            <a:r>
              <a:rPr lang="en-US" dirty="0"/>
              <a:t>This project can also be expanded to analyze other popular cities and their corresponding venues.</a:t>
            </a:r>
          </a:p>
        </p:txBody>
      </p:sp>
    </p:spTree>
    <p:extLst>
      <p:ext uri="{BB962C8B-B14F-4D97-AF65-F5344CB8AC3E}">
        <p14:creationId xmlns:p14="http://schemas.microsoft.com/office/powerpoint/2010/main" val="1943431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FFFFFF"/>
      </a:dk1>
      <a:lt1>
        <a:sysClr val="window" lastClr="000000"/>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63</TotalTime>
  <Words>276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2</vt:lpstr>
      <vt:lpstr>Quotable</vt:lpstr>
      <vt:lpstr>The Battle of Neighborhoods</vt:lpstr>
      <vt:lpstr>Introduction </vt:lpstr>
      <vt:lpstr>Data acquisition and cleaning</vt:lpstr>
      <vt:lpstr>Methodology and Exploratoy Data Analysis</vt:lpstr>
      <vt:lpstr>Bar Chart of Hostels count per neighborhood vs Quantity.</vt:lpstr>
      <vt:lpstr>Bar Chart of  Hotels count per neighborhood vs Quantity.</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Rahel Fargose</dc:creator>
  <cp:lastModifiedBy>Dan Ratia</cp:lastModifiedBy>
  <cp:revision>8</cp:revision>
  <dcterms:created xsi:type="dcterms:W3CDTF">2019-04-01T20:45:26Z</dcterms:created>
  <dcterms:modified xsi:type="dcterms:W3CDTF">2019-04-02T02:41:22Z</dcterms:modified>
</cp:coreProperties>
</file>