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3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9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67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6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1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9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4012" y="2404534"/>
            <a:ext cx="9063613" cy="1646302"/>
          </a:xfrm>
        </p:spPr>
        <p:txBody>
          <a:bodyPr>
            <a:normAutofit/>
          </a:bodyPr>
          <a:lstStyle/>
          <a:p>
            <a:r>
              <a:rPr lang="pt-BR" sz="6000" dirty="0" smtClean="0"/>
              <a:t>Padrões de Projetos: DAO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050833"/>
            <a:ext cx="8131003" cy="1096899"/>
          </a:xfrm>
        </p:spPr>
        <p:txBody>
          <a:bodyPr>
            <a:noAutofit/>
          </a:bodyPr>
          <a:lstStyle/>
          <a:p>
            <a:r>
              <a:rPr lang="pt-BR" sz="1500" dirty="0" smtClean="0"/>
              <a:t>Instituto Federal de Educação, Ciência e Tecnologia da Paraíba – IFPB – Campus </a:t>
            </a:r>
            <a:r>
              <a:rPr lang="pt-BR" sz="1500" dirty="0"/>
              <a:t>C</a:t>
            </a:r>
            <a:r>
              <a:rPr lang="pt-BR" sz="1500" dirty="0" smtClean="0"/>
              <a:t>ajazeiras</a:t>
            </a:r>
          </a:p>
          <a:p>
            <a:r>
              <a:rPr lang="pt-BR" sz="1500" dirty="0" smtClean="0"/>
              <a:t>Curso: Análise e Desenvolvimento de Sistemas – DISCIPLINA: Padrões de Projetos</a:t>
            </a:r>
          </a:p>
          <a:p>
            <a:r>
              <a:rPr lang="pt-BR" sz="1500" dirty="0" smtClean="0"/>
              <a:t>PROF. CRISTIANO FONTES</a:t>
            </a:r>
            <a:endParaRPr lang="pt-BR" sz="1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62" y="412245"/>
            <a:ext cx="3674901" cy="2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410" y="464224"/>
            <a:ext cx="8596668" cy="960129"/>
          </a:xfrm>
        </p:spPr>
        <p:txBody>
          <a:bodyPr/>
          <a:lstStyle/>
          <a:p>
            <a:r>
              <a:rPr lang="pt-BR" dirty="0"/>
              <a:t>Implementação do DAO</a:t>
            </a:r>
            <a:endParaRPr lang="pt-BR" i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7529" y="1099037"/>
            <a:ext cx="9919481" cy="47836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Primeiro passo vamos criar a casse estudante, veja o código abaixo: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9" y="1542421"/>
            <a:ext cx="3701562" cy="52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957" y="407376"/>
            <a:ext cx="8596668" cy="718039"/>
          </a:xfrm>
        </p:spPr>
        <p:txBody>
          <a:bodyPr/>
          <a:lstStyle/>
          <a:p>
            <a:r>
              <a:rPr lang="pt-BR" dirty="0"/>
              <a:t>Implementação do DAO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94" y="1371599"/>
            <a:ext cx="8596668" cy="349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seguida criamos uma interface </a:t>
            </a:r>
            <a:r>
              <a:rPr lang="pt-BR" b="1" dirty="0" smtClean="0"/>
              <a:t>StudentDao</a:t>
            </a:r>
            <a:r>
              <a:rPr lang="pt-BR" dirty="0" smtClean="0"/>
              <a:t> 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12" y="2556729"/>
            <a:ext cx="6457712" cy="30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4" y="132498"/>
            <a:ext cx="8596668" cy="929053"/>
          </a:xfrm>
        </p:spPr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26" y="736235"/>
            <a:ext cx="878130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Aqui a classe concreta </a:t>
            </a:r>
            <a:r>
              <a:rPr lang="pt-BR" sz="1600" b="1" dirty="0" smtClean="0"/>
              <a:t>StudentDaoImpl</a:t>
            </a:r>
            <a:r>
              <a:rPr lang="pt-BR" sz="1600" dirty="0" smtClean="0"/>
              <a:t> implemente a interface </a:t>
            </a:r>
            <a:r>
              <a:rPr lang="pt-BR" sz="1600" b="1" dirty="0" smtClean="0"/>
              <a:t>StudentDao</a:t>
            </a:r>
            <a:r>
              <a:rPr lang="pt-BR" sz="1600" dirty="0" smtClean="0"/>
              <a:t>: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59" y="1061551"/>
            <a:ext cx="5877549" cy="57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609" y="141204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Utilização da classe cliente </a:t>
            </a:r>
            <a:r>
              <a:rPr lang="pt-BR" sz="2400" b="1" dirty="0" smtClean="0"/>
              <a:t>DaoPatternDemo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9" y="2192629"/>
            <a:ext cx="7633483" cy="41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DAO </a:t>
            </a:r>
            <a:r>
              <a:rPr lang="pt-BR" dirty="0" smtClean="0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064543" cy="4372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Exercício:</a:t>
            </a:r>
          </a:p>
          <a:p>
            <a:pPr marL="0" indent="0">
              <a:buNone/>
            </a:pPr>
            <a:r>
              <a:rPr lang="pt-BR" sz="2000" dirty="0" smtClean="0"/>
              <a:t>Implemente as classes mostradas nos slides anteriores e veja o resultado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657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010" y="2518974"/>
            <a:ext cx="9435905" cy="31960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/>
              <a:t>O padrão Data Access Object (DAO) é usado para separar a camada de acesso a API ou de Operações, como banco de dados, da camada de serviço.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DAO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Nesse </a:t>
            </a:r>
            <a:r>
              <a:rPr lang="pt-BR" sz="2400" dirty="0"/>
              <a:t>padrão temos alguns objetos </a:t>
            </a:r>
            <a:r>
              <a:rPr lang="pt-BR" sz="2400" dirty="0" smtClean="0"/>
              <a:t>participantes:</a:t>
            </a:r>
          </a:p>
          <a:p>
            <a:pPr marL="0" indent="0">
              <a:buNone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/>
              <a:t>Interface do Data Access Object (DAO):</a:t>
            </a:r>
            <a:br>
              <a:rPr lang="pt-BR" sz="2200" dirty="0"/>
            </a:br>
            <a:r>
              <a:rPr lang="pt-BR" sz="2200" dirty="0"/>
              <a:t> </a:t>
            </a:r>
            <a:r>
              <a:rPr lang="pt-BR" sz="2200" dirty="0" smtClean="0"/>
              <a:t>Essa </a:t>
            </a:r>
            <a:r>
              <a:rPr lang="pt-BR" sz="2200" dirty="0"/>
              <a:t>interface define as operações padrões do padrão</a:t>
            </a:r>
            <a:r>
              <a:rPr lang="pt-BR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7858" y="1855177"/>
            <a:ext cx="9444696" cy="40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Nesse </a:t>
            </a:r>
            <a:r>
              <a:rPr lang="pt-BR" sz="2400" dirty="0"/>
              <a:t>padrão temos alguns objetos participantes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 smtClean="0"/>
              <a:t>Classe </a:t>
            </a:r>
            <a:r>
              <a:rPr lang="pt-BR" sz="2200" dirty="0"/>
              <a:t>concreta do Data Access Object (DAO):</a:t>
            </a:r>
          </a:p>
          <a:p>
            <a:pPr marL="400050" lvl="1" indent="0" algn="just">
              <a:buNone/>
            </a:pPr>
            <a:r>
              <a:rPr lang="pt-BR" sz="2000" dirty="0"/>
              <a:t>– Classe que implementa a </a:t>
            </a:r>
            <a:r>
              <a:rPr lang="pt-BR" sz="2000" dirty="0" smtClean="0"/>
              <a:t>interface. </a:t>
            </a:r>
            <a:r>
              <a:rPr lang="pt-BR" sz="2000" dirty="0"/>
              <a:t>Esta classe é responsável por pegar os dados de uma fonte que pode ser um banco de dados, xml e qualquer outro tipo de mecanismo onde são guardados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DAO Pattern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02687" y="1635369"/>
            <a:ext cx="10490982" cy="48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Nesse </a:t>
            </a:r>
            <a:r>
              <a:rPr lang="pt-BR" sz="2400" dirty="0"/>
              <a:t>padrão temos alguns objetos participantes:</a:t>
            </a:r>
          </a:p>
          <a:p>
            <a:pPr marL="0" indent="0">
              <a:buNone/>
            </a:pPr>
            <a:endParaRPr lang="pt-BR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/>
              <a:t>Objeto de valor (DTO ou </a:t>
            </a:r>
            <a:r>
              <a:rPr lang="pt-BR" sz="2200" dirty="0" smtClean="0"/>
              <a:t>TO):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 </a:t>
            </a:r>
            <a:r>
              <a:rPr lang="pt-BR" sz="2000" dirty="0" smtClean="0"/>
              <a:t>– É objeto simples java (POJO) que contém métodos get’s/</a:t>
            </a:r>
            <a:r>
              <a:rPr lang="pt-BR" sz="2000" dirty="0" err="1" smtClean="0"/>
              <a:t>set’s</a:t>
            </a:r>
            <a:r>
              <a:rPr lang="pt-BR" sz="2000" dirty="0" smtClean="0"/>
              <a:t> para guardar dados recuperados usando a classe DAO.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DAO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44426" y="2602523"/>
            <a:ext cx="10058400" cy="1617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Agora vamos </a:t>
            </a:r>
            <a:r>
              <a:rPr lang="pt-BR" sz="2400" dirty="0" smtClean="0"/>
              <a:t>apresentar </a:t>
            </a:r>
            <a:r>
              <a:rPr lang="pt-BR" sz="2400" dirty="0"/>
              <a:t>um objeto </a:t>
            </a:r>
            <a:r>
              <a:rPr lang="pt-BR" sz="2400" b="1" dirty="0"/>
              <a:t>Aluno</a:t>
            </a:r>
            <a:r>
              <a:rPr lang="pt-BR" sz="2400" dirty="0"/>
              <a:t> agindo como modelo ou um objeto de valor (DTO ou TO).</a:t>
            </a:r>
          </a:p>
        </p:txBody>
      </p:sp>
    </p:spTree>
    <p:extLst>
      <p:ext uri="{BB962C8B-B14F-4D97-AF65-F5344CB8AC3E}">
        <p14:creationId xmlns:p14="http://schemas.microsoft.com/office/powerpoint/2010/main" val="32994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</a:t>
            </a:r>
            <a:r>
              <a:rPr lang="pt-BR" dirty="0"/>
              <a:t>DAO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942" y="1817690"/>
            <a:ext cx="8976620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A </a:t>
            </a:r>
            <a:r>
              <a:rPr lang="pt-BR" sz="2400" dirty="0"/>
              <a:t>Classe </a:t>
            </a:r>
            <a:r>
              <a:rPr lang="pt-BR" sz="2400" b="1" dirty="0"/>
              <a:t>StudentDao</a:t>
            </a:r>
            <a:r>
              <a:rPr lang="pt-BR" sz="2400" dirty="0"/>
              <a:t> é a nossa interface. </a:t>
            </a:r>
            <a:r>
              <a:rPr lang="pt-BR" sz="2400" b="1" dirty="0"/>
              <a:t>StudentDaoImpl</a:t>
            </a:r>
            <a:r>
              <a:rPr lang="pt-BR" sz="2400" dirty="0"/>
              <a:t> é a classe concreta que implementa a interface </a:t>
            </a:r>
            <a:r>
              <a:rPr lang="pt-BR" sz="2400" b="1" dirty="0"/>
              <a:t>StudentDao</a:t>
            </a:r>
            <a:r>
              <a:rPr lang="pt-BR" sz="2400" dirty="0"/>
              <a:t>, onde contem os </a:t>
            </a:r>
            <a:r>
              <a:rPr lang="pt-BR" sz="2400" dirty="0" smtClean="0"/>
              <a:t>métodos </a:t>
            </a:r>
            <a:r>
              <a:rPr lang="pt-BR" sz="2400" dirty="0"/>
              <a:t>prototipados na Interface.</a:t>
            </a:r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17" y="584930"/>
            <a:ext cx="10058400" cy="1436688"/>
          </a:xfrm>
        </p:spPr>
        <p:txBody>
          <a:bodyPr/>
          <a:lstStyle/>
          <a:p>
            <a:r>
              <a:rPr lang="pt-BR" dirty="0" smtClean="0"/>
              <a:t>Implementação do </a:t>
            </a:r>
            <a:r>
              <a:rPr lang="pt-BR" dirty="0"/>
              <a:t>DAO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273" y="1723292"/>
            <a:ext cx="9919481" cy="47836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b="1" dirty="0" smtClean="0"/>
              <a:t>DaoPatternDemo</a:t>
            </a:r>
            <a:r>
              <a:rPr lang="pt-BR" sz="2400" dirty="0"/>
              <a:t>, ou classe demo, usa </a:t>
            </a:r>
            <a:r>
              <a:rPr lang="pt-BR" sz="2400" b="1" dirty="0"/>
              <a:t>StudentDao</a:t>
            </a:r>
            <a:r>
              <a:rPr lang="pt-BR" sz="2400" dirty="0"/>
              <a:t> para demostrar o uso dos dados do padrão DAO.</a:t>
            </a:r>
            <a:endParaRPr lang="pt-BR" sz="2400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5780" y="1579212"/>
            <a:ext cx="1025358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300" dirty="0" smtClean="0">
                <a:latin typeface="Calibri (corpo)"/>
              </a:rPr>
              <a:t>Representação de classes em UML:</a:t>
            </a:r>
            <a:endParaRPr kumimoji="0" lang="pt-BR" altLang="pt-B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94" y="2286000"/>
            <a:ext cx="6282837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2865</TotalTime>
  <Words>309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 (corpo)</vt:lpstr>
      <vt:lpstr>Trebuchet MS</vt:lpstr>
      <vt:lpstr>Wingdings</vt:lpstr>
      <vt:lpstr>Wingdings 3</vt:lpstr>
      <vt:lpstr>Facetado</vt:lpstr>
      <vt:lpstr>Padrões de Projetos: DAO</vt:lpstr>
      <vt:lpstr>Breve conceito de DAO</vt:lpstr>
      <vt:lpstr>DAO Pattern</vt:lpstr>
      <vt:lpstr>DAO Pattern</vt:lpstr>
      <vt:lpstr>DAO Pattern</vt:lpstr>
      <vt:lpstr>Implementação do DAO</vt:lpstr>
      <vt:lpstr>Implementação do DAO</vt:lpstr>
      <vt:lpstr>Implementação do DAO</vt:lpstr>
      <vt:lpstr>Implementação do DAO</vt:lpstr>
      <vt:lpstr>Implementação do DAO</vt:lpstr>
      <vt:lpstr>Implementação do DAO</vt:lpstr>
      <vt:lpstr>Implementação do Dao</vt:lpstr>
      <vt:lpstr>Implementação do Dao</vt:lpstr>
      <vt:lpstr>DAO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410</cp:revision>
  <dcterms:created xsi:type="dcterms:W3CDTF">2022-06-08T17:26:36Z</dcterms:created>
  <dcterms:modified xsi:type="dcterms:W3CDTF">2022-08-17T19:47:43Z</dcterms:modified>
</cp:coreProperties>
</file>