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2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68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68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8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1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18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15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7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95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0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DDC925-44A8-4956-A92B-49E50C0B1402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Padrões de Projetos: </a:t>
            </a:r>
            <a:r>
              <a:rPr lang="pt-BR" sz="6000" dirty="0" err="1" smtClean="0"/>
              <a:t>Composite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400" dirty="0" smtClean="0"/>
              <a:t>Instituto federal de educação, ciência e tecnologia da paraíba – ifpb – campus cajazeiras</a:t>
            </a:r>
          </a:p>
          <a:p>
            <a:r>
              <a:rPr lang="pt-BR" sz="1400" dirty="0" smtClean="0"/>
              <a:t>Curso: análise e desenvolvimento de sistemas – DISCIPLINA: Padrões de PROJETOS</a:t>
            </a:r>
          </a:p>
          <a:p>
            <a:r>
              <a:rPr lang="pt-BR" sz="1400" dirty="0" smtClean="0"/>
              <a:t>PROF. CRISTIANO FONTES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66" y="524488"/>
            <a:ext cx="3004185" cy="19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conceito de </a:t>
            </a:r>
            <a:r>
              <a:rPr lang="pt-BR" dirty="0" err="1" smtClean="0"/>
              <a:t>Composite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9243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600" dirty="0" smtClean="0"/>
          </a:p>
          <a:p>
            <a:pPr marL="0" indent="0">
              <a:buNone/>
            </a:pPr>
            <a:endParaRPr lang="pt-BR" sz="2600" dirty="0"/>
          </a:p>
          <a:p>
            <a:pPr marL="0" indent="0">
              <a:buNone/>
            </a:pPr>
            <a:r>
              <a:rPr lang="pt-BR" sz="2600" dirty="0" smtClean="0"/>
              <a:t>“</a:t>
            </a:r>
            <a:r>
              <a:rPr lang="pt-BR" sz="2600" dirty="0"/>
              <a:t>Compor objetos em estruturas de árvore para representarem hierarquias parte-todo. </a:t>
            </a:r>
            <a:r>
              <a:rPr lang="pt-BR" sz="2600" dirty="0" err="1"/>
              <a:t>Composite</a:t>
            </a:r>
            <a:r>
              <a:rPr lang="pt-BR" sz="2600" dirty="0"/>
              <a:t> permite aos clientes tratarem de maneira uniforme objetos individuais e composições de objetos</a:t>
            </a:r>
            <a:r>
              <a:rPr lang="pt-BR" sz="2600" dirty="0" smtClean="0"/>
              <a:t>.” (Design </a:t>
            </a:r>
            <a:r>
              <a:rPr lang="pt-BR" sz="2600" dirty="0" err="1" smtClean="0"/>
              <a:t>Patterns</a:t>
            </a:r>
            <a:r>
              <a:rPr lang="pt-BR" sz="2600" dirty="0" smtClean="0"/>
              <a:t>: </a:t>
            </a:r>
            <a:r>
              <a:rPr lang="pt-BR" sz="2600" dirty="0" err="1" smtClean="0"/>
              <a:t>Elements</a:t>
            </a:r>
            <a:r>
              <a:rPr lang="pt-BR" sz="2600" dirty="0" smtClean="0"/>
              <a:t> </a:t>
            </a:r>
            <a:r>
              <a:rPr lang="pt-BR" sz="2600" dirty="0" err="1" smtClean="0"/>
              <a:t>of</a:t>
            </a:r>
            <a:r>
              <a:rPr lang="pt-BR" sz="2600" dirty="0" smtClean="0"/>
              <a:t> </a:t>
            </a:r>
            <a:r>
              <a:rPr lang="pt-BR" sz="2600" dirty="0" err="1" smtClean="0"/>
              <a:t>Reusable</a:t>
            </a:r>
            <a:r>
              <a:rPr lang="pt-BR" sz="2600" dirty="0" smtClean="0"/>
              <a:t> </a:t>
            </a:r>
            <a:r>
              <a:rPr lang="pt-BR" sz="2600" dirty="0" err="1" smtClean="0"/>
              <a:t>Object-Oriented</a:t>
            </a:r>
            <a:r>
              <a:rPr lang="pt-BR" sz="2600" dirty="0" smtClean="0"/>
              <a:t> Software – 1ra. Ed. Erich Gama </a:t>
            </a:r>
            <a:r>
              <a:rPr lang="pt-BR" sz="2600" i="1" dirty="0" err="1" smtClean="0"/>
              <a:t>at</a:t>
            </a:r>
            <a:r>
              <a:rPr lang="pt-BR" sz="2600" i="1" dirty="0" smtClean="0"/>
              <a:t> al</a:t>
            </a:r>
            <a:r>
              <a:rPr lang="pt-BR" sz="2600" dirty="0" smtClean="0"/>
              <a:t>).</a:t>
            </a:r>
          </a:p>
          <a:p>
            <a:pPr marL="0" indent="0">
              <a:buNone/>
            </a:pPr>
            <a:endParaRPr lang="pt-BR" sz="2600" dirty="0"/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2400" dirty="0" smtClean="0"/>
          </a:p>
          <a:p>
            <a:r>
              <a:rPr lang="pt-BR" sz="2400" dirty="0" smtClean="0"/>
              <a:t> 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09905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conceito de </a:t>
            </a:r>
            <a:r>
              <a:rPr lang="pt-BR" dirty="0" err="1"/>
              <a:t>Composite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A </a:t>
            </a:r>
            <a:r>
              <a:rPr lang="pt-BR" sz="2400" dirty="0"/>
              <a:t>ideia desse padrão é montar uma árvore onde tanto as folhas (objetos individuais) quanto os compostos (grupos de objetos) sejam tratados de maneira igual.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Em termos de orientação a objetos, isso significa aplicarmos polimorfismo para chamar métodos de um objeto na árvore sem nos preocuparmos se ele é uma folha ou um composto.</a:t>
            </a:r>
          </a:p>
        </p:txBody>
      </p:sp>
    </p:spTree>
    <p:extLst>
      <p:ext uri="{BB962C8B-B14F-4D97-AF65-F5344CB8AC3E}">
        <p14:creationId xmlns:p14="http://schemas.microsoft.com/office/powerpoint/2010/main" val="69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Composite</a:t>
            </a:r>
            <a:r>
              <a:rPr lang="pt-BR" dirty="0" smtClean="0"/>
              <a:t> </a:t>
            </a:r>
            <a:r>
              <a:rPr lang="pt-BR" dirty="0" err="1"/>
              <a:t>Pattern</a:t>
            </a:r>
            <a:r>
              <a:rPr lang="pt-BR" dirty="0"/>
              <a:t>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46334" y="1882487"/>
            <a:ext cx="512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Representação </a:t>
            </a:r>
            <a:r>
              <a:rPr lang="pt-BR" dirty="0" smtClean="0"/>
              <a:t>UML de </a:t>
            </a:r>
            <a:r>
              <a:rPr lang="pt-BR" dirty="0"/>
              <a:t>classes do padrão </a:t>
            </a:r>
            <a:r>
              <a:rPr lang="pt-BR" dirty="0" err="1" smtClean="0"/>
              <a:t>Composite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95761"/>
            <a:ext cx="9365883" cy="4043493"/>
          </a:xfrm>
        </p:spPr>
      </p:pic>
    </p:spTree>
    <p:extLst>
      <p:ext uri="{BB962C8B-B14F-4D97-AF65-F5344CB8AC3E}">
        <p14:creationId xmlns:p14="http://schemas.microsoft.com/office/powerpoint/2010/main" val="19461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Composite</a:t>
            </a:r>
            <a:r>
              <a:rPr lang="pt-BR" dirty="0"/>
              <a:t> </a:t>
            </a:r>
            <a:r>
              <a:rPr lang="pt-BR" dirty="0" err="1" smtClean="0"/>
              <a:t>Pattern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97280" y="1925323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Desvantagem: </a:t>
            </a:r>
            <a:endParaRPr lang="pt-BR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Trata todos os componentes do mesmo jeito;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Novos tipos de componentes podem ser incluídos com facilidade;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Pode exigir um número grade de objetos;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Dificulta a criação de novas operações.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7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Composite</a:t>
            </a:r>
            <a:r>
              <a:rPr lang="pt-BR" dirty="0"/>
              <a:t> </a:t>
            </a:r>
            <a:r>
              <a:rPr lang="pt-BR" dirty="0" err="1"/>
              <a:t>Pattern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97280" y="1986869"/>
            <a:ext cx="10058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Usar o padrão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Composite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faz sentido apenas quando o modelo central de sua aplicação pode ser representada como uma árvore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pt-B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pt-BR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/>
            <a:r>
              <a:rPr lang="pt-BR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Solução:  </a:t>
            </a:r>
            <a:r>
              <a:rPr lang="pt-BR" altLang="pt-BR" sz="2400" dirty="0">
                <a:solidFill>
                  <a:srgbClr val="444444"/>
                </a:solidFill>
                <a:cs typeface="Arial" panose="020B0604020202020204" pitchFamily="34" charset="0"/>
              </a:rPr>
              <a:t>O padrão </a:t>
            </a:r>
            <a:r>
              <a:rPr lang="pt-BR" altLang="pt-BR" sz="2400" dirty="0" err="1">
                <a:solidFill>
                  <a:srgbClr val="444444"/>
                </a:solidFill>
                <a:cs typeface="Arial" panose="020B0604020202020204" pitchFamily="34" charset="0"/>
              </a:rPr>
              <a:t>Composite</a:t>
            </a:r>
            <a:r>
              <a:rPr lang="pt-BR" altLang="pt-BR" sz="2400" dirty="0">
                <a:solidFill>
                  <a:srgbClr val="444444"/>
                </a:solidFill>
                <a:cs typeface="Arial" panose="020B0604020202020204" pitchFamily="34" charset="0"/>
              </a:rPr>
              <a:t> sugere que você </a:t>
            </a:r>
            <a:r>
              <a:rPr lang="pt-BR" altLang="pt-BR" sz="2400" dirty="0" smtClean="0">
                <a:solidFill>
                  <a:srgbClr val="444444"/>
                </a:solidFill>
                <a:cs typeface="Arial" panose="020B0604020202020204" pitchFamily="34" charset="0"/>
              </a:rPr>
              <a:t>trabalhe</a:t>
            </a:r>
            <a:r>
              <a:rPr lang="pt-BR" altLang="pt-BR" sz="2400" dirty="0">
                <a:solidFill>
                  <a:srgbClr val="444444"/>
                </a:solidFill>
                <a:cs typeface="Arial" panose="020B0604020202020204" pitchFamily="34" charset="0"/>
              </a:rPr>
              <a:t> através de uma interface comum que declara um método para </a:t>
            </a:r>
            <a:r>
              <a:rPr lang="pt-BR" altLang="pt-BR" sz="2400" dirty="0" smtClean="0">
                <a:solidFill>
                  <a:srgbClr val="444444"/>
                </a:solidFill>
                <a:cs typeface="Arial" panose="020B0604020202020204" pitchFamily="34" charset="0"/>
              </a:rPr>
              <a:t>a lógica de implementação.</a:t>
            </a:r>
            <a:r>
              <a:rPr lang="pt-BR" altLang="pt-BR" sz="2400" dirty="0" smtClean="0">
                <a:cs typeface="Arial" panose="020B0604020202020204" pitchFamily="34" charset="0"/>
              </a:rPr>
              <a:t> </a:t>
            </a:r>
            <a:endParaRPr lang="pt-BR" altLang="pt-BR" sz="2400" dirty="0"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622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796"/>
          </a:xfrm>
        </p:spPr>
        <p:txBody>
          <a:bodyPr/>
          <a:lstStyle/>
          <a:p>
            <a:r>
              <a:rPr lang="pt-BR" dirty="0" err="1"/>
              <a:t>Composite</a:t>
            </a:r>
            <a:r>
              <a:rPr lang="pt-BR" dirty="0"/>
              <a:t> </a:t>
            </a:r>
            <a:r>
              <a:rPr lang="pt-BR" dirty="0" err="1"/>
              <a:t>Pattern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8366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400" dirty="0"/>
              <a:t> </a:t>
            </a:r>
            <a:endParaRPr lang="pt-BR" sz="2600" dirty="0" smtClean="0"/>
          </a:p>
          <a:p>
            <a:pPr marL="0" indent="0" fontAlgn="base">
              <a:buNone/>
            </a:pPr>
            <a:endParaRPr lang="pt-BR" sz="2600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97280" y="2021618"/>
            <a:ext cx="10058400" cy="4124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11" y="1362157"/>
            <a:ext cx="1575582" cy="4406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30" y="2189285"/>
            <a:ext cx="894516" cy="122213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30" y="3411416"/>
            <a:ext cx="2881578" cy="273440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37" y="2594094"/>
            <a:ext cx="2179509" cy="12726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23" y="4060213"/>
            <a:ext cx="2263336" cy="205757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82" y="3411416"/>
            <a:ext cx="2507197" cy="280440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20" y="1529113"/>
            <a:ext cx="2149026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</a:t>
            </a:r>
            <a:r>
              <a:rPr lang="pt-BR" dirty="0" err="1" smtClean="0"/>
              <a:t>Composite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97279" y="1737360"/>
            <a:ext cx="123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Atividade: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97279" y="2330909"/>
            <a:ext cx="100584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Vamos implementar, utilizando os conceitos do padrão </a:t>
            </a:r>
            <a:r>
              <a:rPr lang="pt-BR" sz="2000" dirty="0" err="1" smtClean="0"/>
              <a:t>Composite</a:t>
            </a:r>
            <a:r>
              <a:rPr lang="pt-BR" sz="2000" dirty="0" smtClean="0"/>
              <a:t>, </a:t>
            </a:r>
            <a:r>
              <a:rPr lang="pt-BR" sz="2000" dirty="0"/>
              <a:t>um projeto simples para efeito de aprendizagem. O projeto consiste basicamente em </a:t>
            </a:r>
            <a:r>
              <a:rPr lang="pt-BR" sz="2000" dirty="0" smtClean="0"/>
              <a:t>um gerenciamento de funcionários, no qual é delegado algumas funções (operações) para algum tipo de funcionário. As funções delegadas a um funcionário podem ser consideradas como: adição</a:t>
            </a:r>
            <a:r>
              <a:rPr lang="pt-BR" sz="2000" dirty="0"/>
              <a:t> </a:t>
            </a:r>
            <a:r>
              <a:rPr lang="pt-BR" sz="2000" dirty="0" smtClean="0"/>
              <a:t>e remoção de funcionários.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Obs.: o projeto </a:t>
            </a:r>
            <a:r>
              <a:rPr lang="pt-BR" sz="2000" dirty="0" smtClean="0"/>
              <a:t>deverá conter três classes: Atendente, Caixa e Supervisor, que terá duas classes filhas Gerente e Presidente, todas implementando uma interface do tipo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</a:t>
            </a:r>
            <a:r>
              <a:rPr lang="pt-BR" sz="2000" dirty="0"/>
              <a:t>obedecendo o </a:t>
            </a:r>
            <a:r>
              <a:rPr lang="pt-BR" sz="2000" dirty="0" err="1"/>
              <a:t>pattern</a:t>
            </a:r>
            <a:r>
              <a:rPr lang="pt-BR" sz="2000" dirty="0" smtClean="0"/>
              <a:t>. Ver diagrama de UML no próximo slide.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522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</a:t>
            </a:r>
            <a:r>
              <a:rPr lang="pt-BR" dirty="0" err="1" smtClean="0"/>
              <a:t>Composite</a:t>
            </a:r>
            <a:endParaRPr lang="pt-BR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38" y="2009282"/>
            <a:ext cx="7913077" cy="39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1799</TotalTime>
  <Words>314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Retrospectiva</vt:lpstr>
      <vt:lpstr>Padrões de Projetos: Composite</vt:lpstr>
      <vt:lpstr>Breve conceito de Composite</vt:lpstr>
      <vt:lpstr>Breve conceito de Composite</vt:lpstr>
      <vt:lpstr>Composite Pattern </vt:lpstr>
      <vt:lpstr>Composite Pattern</vt:lpstr>
      <vt:lpstr>Composite Pattern</vt:lpstr>
      <vt:lpstr>Composite Pattern</vt:lpstr>
      <vt:lpstr>Implementação do Composite</vt:lpstr>
      <vt:lpstr>Implementação do Composite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JavaBeans</dc:title>
  <dc:creator>Cristiano</dc:creator>
  <cp:lastModifiedBy>Cristiano</cp:lastModifiedBy>
  <cp:revision>227</cp:revision>
  <dcterms:created xsi:type="dcterms:W3CDTF">2022-06-08T17:26:36Z</dcterms:created>
  <dcterms:modified xsi:type="dcterms:W3CDTF">2022-07-26T21:56:34Z</dcterms:modified>
</cp:coreProperties>
</file>