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•  MSc in: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Analytics,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Library: Well-equipped with digital access &amp; research journals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•  Strong emphasis on undergraduate 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•  Xavier’s Science Association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o  Ethics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•  Some self-financed courses have separate rounds or interviews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•  Yes, it’s open to 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•  MSc in:</a:t>
            </a:r>
          </a:p>
        </p:txBody>
      </p:sp>
      <p:pic>
        <p:nvPicPr>
          <p:cNvPr id="3" name="Picture 2" descr="slide_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463040"/>
            <a:ext cx="4114800" cy="23145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0" y="1828800"/>
            <a:ext cx="36576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Analytics, etc.</a:t>
            </a:r>
          </a:p>
        </p:txBody>
      </p:sp>
      <p:pic>
        <p:nvPicPr>
          <p:cNvPr id="3" name="Picture 2" descr="slide_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463040"/>
            <a:ext cx="4114800" cy="23145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0" y="1828800"/>
            <a:ext cx="36576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Library: Well-equipped with digital access &amp; research journals</a:t>
            </a:r>
          </a:p>
        </p:txBody>
      </p:sp>
      <p:pic>
        <p:nvPicPr>
          <p:cNvPr id="3" name="Picture 2" descr="slide_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463040"/>
            <a:ext cx="4114800" cy="23145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0" y="1828800"/>
            <a:ext cx="36576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•  Strong emphasis on undergraduate research</a:t>
            </a:r>
          </a:p>
        </p:txBody>
      </p:sp>
      <p:pic>
        <p:nvPicPr>
          <p:cNvPr id="3" name="Picture 2" descr="slide_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463040"/>
            <a:ext cx="4114800" cy="23145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0" y="1828800"/>
            <a:ext cx="36576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•  Xavier’s Science Association</a:t>
            </a:r>
          </a:p>
        </p:txBody>
      </p:sp>
      <p:pic>
        <p:nvPicPr>
          <p:cNvPr id="3" name="Picture 2" descr="slide_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463040"/>
            <a:ext cx="4114800" cy="23145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0" y="1828800"/>
            <a:ext cx="36576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o  Ethics</a:t>
            </a:r>
          </a:p>
        </p:txBody>
      </p:sp>
      <p:pic>
        <p:nvPicPr>
          <p:cNvPr id="3" name="Picture 2" descr="slide_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463040"/>
            <a:ext cx="4114800" cy="23145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0" y="1828800"/>
            <a:ext cx="36576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•  Some self-financed courses have separate rounds or interviews</a:t>
            </a:r>
          </a:p>
        </p:txBody>
      </p:sp>
      <p:pic>
        <p:nvPicPr>
          <p:cNvPr id="3" name="Picture 2" descr="slide_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463040"/>
            <a:ext cx="4114800" cy="23145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0" y="1828800"/>
            <a:ext cx="36576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6576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Though it's a Christian minority institution, students from all</a:t>
            </a:r>
          </a:p>
        </p:txBody>
      </p:sp>
      <p:pic>
        <p:nvPicPr>
          <p:cNvPr id="3" name="Picture 2" descr="slide_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" y="1463040"/>
            <a:ext cx="4114800" cy="231457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0" y="1828800"/>
            <a:ext cx="36576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/>
            </a:pPr>
            <a:r>
              <a:t>•  Yes, it’s open to all.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