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55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Demi"/>
                <a:cs typeface="Franklin Gothic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Demi"/>
                <a:cs typeface="Franklin Gothic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Demi"/>
                <a:cs typeface="Franklin Gothic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Demi"/>
                <a:cs typeface="Franklin Gothic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808" y="1435608"/>
            <a:ext cx="3055620" cy="78105"/>
          </a:xfrm>
          <a:custGeom>
            <a:avLst/>
            <a:gdLst/>
            <a:ahLst/>
            <a:cxnLst/>
            <a:rect l="l" t="t" r="r" b="b"/>
            <a:pathLst>
              <a:path w="3055620" h="78105">
                <a:moveTo>
                  <a:pt x="3055620" y="77724"/>
                </a:moveTo>
                <a:lnTo>
                  <a:pt x="0" y="77724"/>
                </a:lnTo>
                <a:lnTo>
                  <a:pt x="0" y="0"/>
                </a:lnTo>
                <a:lnTo>
                  <a:pt x="3055620" y="0"/>
                </a:lnTo>
                <a:lnTo>
                  <a:pt x="3055620" y="77724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35495" y="1432560"/>
            <a:ext cx="3055620" cy="81280"/>
          </a:xfrm>
          <a:custGeom>
            <a:avLst/>
            <a:gdLst/>
            <a:ahLst/>
            <a:cxnLst/>
            <a:rect l="l" t="t" r="r" b="b"/>
            <a:pathLst>
              <a:path w="3055620" h="81280">
                <a:moveTo>
                  <a:pt x="3055620" y="80771"/>
                </a:moveTo>
                <a:lnTo>
                  <a:pt x="0" y="80771"/>
                </a:lnTo>
                <a:lnTo>
                  <a:pt x="0" y="0"/>
                </a:lnTo>
                <a:lnTo>
                  <a:pt x="3055620" y="0"/>
                </a:lnTo>
                <a:lnTo>
                  <a:pt x="3055620" y="80771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00628" y="1435608"/>
            <a:ext cx="3054350" cy="74930"/>
          </a:xfrm>
          <a:custGeom>
            <a:avLst/>
            <a:gdLst/>
            <a:ahLst/>
            <a:cxnLst/>
            <a:rect l="l" t="t" r="r" b="b"/>
            <a:pathLst>
              <a:path w="3054350" h="74930">
                <a:moveTo>
                  <a:pt x="3054096" y="74676"/>
                </a:moveTo>
                <a:lnTo>
                  <a:pt x="0" y="74676"/>
                </a:lnTo>
                <a:lnTo>
                  <a:pt x="0" y="0"/>
                </a:lnTo>
                <a:lnTo>
                  <a:pt x="3054096" y="0"/>
                </a:lnTo>
                <a:lnTo>
                  <a:pt x="3054096" y="74676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5652" y="6365747"/>
            <a:ext cx="936147" cy="299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378" y="1509807"/>
            <a:ext cx="4928292" cy="649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Demi"/>
                <a:cs typeface="Franklin Gothic Dem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24" y="2214784"/>
            <a:ext cx="8108315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443" y="2853872"/>
            <a:ext cx="484124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Interview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Ready </a:t>
            </a:r>
            <a:r>
              <a:rPr sz="2950" b="1" spc="-1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AGENT</a:t>
            </a:r>
            <a:endParaRPr sz="2950">
              <a:solidFill>
                <a:schemeClr val="tx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1905000"/>
            <a:ext cx="4545330" cy="4193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2650" b="1" spc="-85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650" b="1" spc="-85" dirty="0" smtClean="0">
                <a:solidFill>
                  <a:srgbClr val="1382AC"/>
                </a:solidFill>
                <a:latin typeface="Arial"/>
                <a:cs typeface="Arial"/>
              </a:rPr>
              <a:t>AICTE </a:t>
            </a:r>
            <a:r>
              <a:rPr sz="2650" b="1" spc="-10" smtClean="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08" y="3604259"/>
            <a:ext cx="9322435" cy="1892826"/>
          </a:xfrm>
          <a:prstGeom prst="rect">
            <a:avLst/>
          </a:prstGeom>
          <a:solidFill>
            <a:srgbClr val="4652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650">
              <a:latin typeface="Times New Roman"/>
              <a:cs typeface="Times New Roman"/>
            </a:endParaRPr>
          </a:p>
          <a:p>
            <a:pPr marL="1333500" marR="2499360">
              <a:lnSpc>
                <a:spcPct val="100000"/>
              </a:lnSpc>
            </a:pP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165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By</a:t>
            </a:r>
            <a:r>
              <a:rPr sz="16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1650" b="1" spc="-25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50" b="1" spc="-25" dirty="0" smtClean="0">
                <a:solidFill>
                  <a:srgbClr val="1382AC"/>
                </a:solidFill>
                <a:latin typeface="Arial"/>
                <a:cs typeface="Arial"/>
              </a:rPr>
              <a:t>JOVITA JOY</a:t>
            </a:r>
          </a:p>
          <a:p>
            <a:pPr marL="1333500" marR="2499360">
              <a:lnSpc>
                <a:spcPct val="100000"/>
              </a:lnSpc>
            </a:pPr>
            <a:r>
              <a:rPr sz="1650" b="1" smtClean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1650" b="1" spc="-3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1650" b="1" spc="-55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smtClean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lang="en-US" sz="1650" b="1" dirty="0" smtClean="0">
                <a:solidFill>
                  <a:srgbClr val="1382AC"/>
                </a:solidFill>
                <a:latin typeface="Arial"/>
                <a:cs typeface="Arial"/>
              </a:rPr>
              <a:t>JOVITA OY</a:t>
            </a:r>
            <a:endParaRPr sz="1650">
              <a:latin typeface="Arial"/>
              <a:cs typeface="Arial"/>
            </a:endParaRPr>
          </a:p>
          <a:p>
            <a:pPr marL="1333500" marR="924560">
              <a:lnSpc>
                <a:spcPct val="100000"/>
              </a:lnSpc>
            </a:pP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165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165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sz="165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1650" b="1" spc="-7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smtClean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lang="en-US" sz="1650" b="1" dirty="0" smtClean="0">
                <a:solidFill>
                  <a:srgbClr val="1382AC"/>
                </a:solidFill>
                <a:latin typeface="Arial"/>
                <a:cs typeface="Arial"/>
              </a:rPr>
              <a:t>ADI SHANKARA INSTITUTE OF ENGINEERING AND TECHNOLOGY,KALADY-CSE(AI)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API REFERENCE</a:t>
            </a:r>
            <a:r>
              <a:rPr spc="-25" dirty="0"/>
              <a:t> </a:t>
            </a:r>
            <a:r>
              <a:rPr dirty="0"/>
              <a:t>AFTER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pic>
        <p:nvPicPr>
          <p:cNvPr id="5" name="Picture 4" descr="Screenshot 2025-08-03 1544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85344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RESOURCES</a:t>
            </a:r>
            <a:r>
              <a:rPr spc="-65" dirty="0"/>
              <a:t> </a:t>
            </a:r>
            <a:r>
              <a:rPr spc="-20" dirty="0"/>
              <a:t>LIST</a:t>
            </a:r>
          </a:p>
        </p:txBody>
      </p:sp>
      <p:pic>
        <p:nvPicPr>
          <p:cNvPr id="4" name="Picture 3" descr="Screenshot 2025-08-03 1617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0772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Picture 3" descr="Screenshot 2025-08-03 1545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0"/>
            <a:ext cx="868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5" name="Picture 4" descr="Screenshot 2025-08-03 2144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686800" cy="476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4" name="Picture 3" descr="Screenshot 2025-08-03 2145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86868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2290" y="2350976"/>
            <a:ext cx="22332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solidFill>
                  <a:srgbClr val="2683C6"/>
                </a:solidFill>
                <a:latin typeface="Calibri"/>
                <a:cs typeface="Calibri"/>
              </a:rPr>
              <a:t>Deployed</a:t>
            </a:r>
            <a:r>
              <a:rPr sz="2300" spc="-35" dirty="0">
                <a:solidFill>
                  <a:srgbClr val="2683C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683C6"/>
                </a:solidFill>
                <a:latin typeface="Calibri"/>
                <a:cs typeface="Calibri"/>
              </a:rPr>
              <a:t>AI</a:t>
            </a:r>
            <a:r>
              <a:rPr sz="2300" spc="-20" dirty="0">
                <a:solidFill>
                  <a:srgbClr val="2683C6"/>
                </a:solidFill>
                <a:latin typeface="Calibri"/>
                <a:cs typeface="Calibri"/>
              </a:rPr>
              <a:t> Agent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Picture 4" descr="Screenshot 2025-08-03 1545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7239000" cy="4338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24" y="1663761"/>
            <a:ext cx="8948420" cy="386964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0" dirty="0">
                <a:solidFill>
                  <a:srgbClr val="1CACE4"/>
                </a:solidFill>
                <a:latin typeface="Franklin Gothic Demi"/>
                <a:cs typeface="Franklin Gothic Demi"/>
              </a:rPr>
              <a:t>CONCLUSION</a:t>
            </a:r>
            <a:endParaRPr sz="2300">
              <a:latin typeface="Franklin Gothic Demi"/>
              <a:cs typeface="Franklin Gothic Demi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300">
              <a:latin typeface="Franklin Gothic Demi"/>
              <a:cs typeface="Franklin Gothic Demi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Interview Ready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successfully demonstrates how AI can transform the job preparation experience by offering a smart, personalized, and accessible interview coaching solution. By integrating IBM Granite foundation models with Retrieval-Augmented Generation (RAG), the agent can generate dynamic, context-aware questions and high-quality model answers tailored to a user’s resume, skills, and job role.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project reduces the dependence on expensive or generic coaching methods and empowers users—especially students and early-career professionals—to practice effectively, build confidence, and improve their chances of success in competitive job interviews.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Through seamless deployment using IBM Cloud services, Interview Ready provides a scalable, cost-effective, and interactive platform that can benefit institutions, individuals, and career development platforms alike.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GITHUB</a:t>
            </a:r>
            <a:r>
              <a:rPr spc="-10" dirty="0"/>
              <a:t> </a:t>
            </a:r>
            <a:r>
              <a:rPr spc="-20" dirty="0"/>
              <a:t>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https://github.com/jovita-joy/Interview-Ready-Agent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33400" y="2667000"/>
            <a:ext cx="8108315" cy="2303836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Voice-based mock interviews with speech input/output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Multilingual support for regional languages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AI scoring and feedback for user answers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Progress tracking dashboard for users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Mobile app for on-the-go practice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Integration with college placement cells</a:t>
            </a:r>
          </a:p>
          <a:p>
            <a:pPr>
              <a:buFont typeface="Arial" pitchFamily="34" charset="0"/>
              <a:buChar char="•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Job role suggestions based on resume and performance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dirty="0">
                <a:latin typeface="Arial"/>
                <a:cs typeface="Arial"/>
              </a:rPr>
              <a:t>FUTURE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SCOPE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IBM </a:t>
            </a:r>
            <a:r>
              <a:rPr spc="-10" dirty="0"/>
              <a:t>CERTIFICATIONS</a:t>
            </a:r>
          </a:p>
        </p:txBody>
      </p:sp>
      <p:pic>
        <p:nvPicPr>
          <p:cNvPr id="5" name="Picture 4" descr="IBMDesign20250718-27-cm4g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209800"/>
            <a:ext cx="6508376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0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4"/>
              </a:spcBef>
            </a:pPr>
            <a:r>
              <a:rPr b="1" spc="-10" dirty="0">
                <a:solidFill>
                  <a:srgbClr val="001F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66" y="2200113"/>
            <a:ext cx="2877834" cy="3500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95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sz="10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sz="1000" b="1" spc="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IBM</a:t>
            </a:r>
            <a:r>
              <a:rPr sz="1000" b="1" spc="-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Cloud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services</a:t>
            </a:r>
            <a:r>
              <a:rPr sz="1000" b="1" spc="-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25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sz="1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factor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1000" b="1" spc="-2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smtClean="0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1000">
              <a:latin typeface="Arial"/>
              <a:cs typeface="Arial"/>
            </a:endParaRPr>
          </a:p>
          <a:p>
            <a:pPr marL="263525" indent="-250825"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Quick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>
                <a:solidFill>
                  <a:srgbClr val="3F3F3F"/>
                </a:solidFill>
                <a:latin typeface="Arial"/>
                <a:cs typeface="Arial"/>
              </a:rPr>
              <a:t>Start</a:t>
            </a:r>
            <a:r>
              <a:rPr sz="1000" b="1" spc="-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smtClean="0">
                <a:solidFill>
                  <a:srgbClr val="3F3F3F"/>
                </a:solidFill>
                <a:latin typeface="Arial"/>
                <a:cs typeface="Arial"/>
              </a:rPr>
              <a:t>Questions</a:t>
            </a:r>
            <a:r>
              <a:rPr lang="en-US" sz="1000" b="1" spc="-10" dirty="0" smtClean="0">
                <a:solidFill>
                  <a:srgbClr val="3F3F3F"/>
                </a:solidFill>
                <a:latin typeface="Arial"/>
                <a:cs typeface="Arial"/>
              </a:rPr>
              <a:t>  &amp; 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cs typeface="Arial"/>
              </a:rPr>
              <a:t>Setting</a:t>
            </a:r>
            <a:r>
              <a:rPr lang="en-US" sz="1000" b="1" spc="-65" dirty="0" smtClean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lang="en-US" sz="1000" b="1" spc="-25" dirty="0" smtClean="0">
                <a:solidFill>
                  <a:srgbClr val="3F3F3F"/>
                </a:solidFill>
                <a:latin typeface="Arial"/>
                <a:cs typeface="Arial"/>
              </a:rPr>
              <a:t>up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35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Deployment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&amp;</a:t>
            </a:r>
            <a:r>
              <a:rPr sz="1000" b="1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Preview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5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API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Reference</a:t>
            </a:r>
            <a:r>
              <a:rPr sz="1000" b="1" spc="-8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After</a:t>
            </a:r>
            <a:r>
              <a:rPr sz="1000" b="1" spc="-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35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Resources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Results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Git-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 Link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sz="1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Garamond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IBM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Certifications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IBM </a:t>
            </a:r>
            <a:r>
              <a:rPr spc="-10" dirty="0"/>
              <a:t>CERTIFICATIONS</a:t>
            </a:r>
          </a:p>
        </p:txBody>
      </p:sp>
      <p:pic>
        <p:nvPicPr>
          <p:cNvPr id="4" name="Picture 3" descr="IBMDesign20250719-27-8hxr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09799"/>
            <a:ext cx="6781800" cy="5240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096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14"/>
              </a:spcBef>
            </a:pPr>
            <a:r>
              <a:rPr dirty="0"/>
              <a:t>IBM</a:t>
            </a:r>
            <a:r>
              <a:rPr spc="-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10" dirty="0"/>
              <a:t>CERTIFICATE</a:t>
            </a:r>
          </a:p>
        </p:txBody>
      </p:sp>
      <p:pic>
        <p:nvPicPr>
          <p:cNvPr id="4" name="Picture 3" descr="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810944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77" y="4022842"/>
            <a:ext cx="1767839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dirty="0">
                <a:solidFill>
                  <a:srgbClr val="001F60"/>
                </a:solidFill>
                <a:latin typeface="Arial"/>
                <a:cs typeface="Arial"/>
              </a:rPr>
              <a:t>THANK</a:t>
            </a:r>
            <a:r>
              <a:rPr b="1" spc="-55" dirty="0">
                <a:solidFill>
                  <a:srgbClr val="001F6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736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PROBLEM</a:t>
            </a:r>
            <a:r>
              <a:rPr sz="3300" b="1" spc="-95" dirty="0">
                <a:latin typeface="Arial"/>
                <a:cs typeface="Arial"/>
              </a:rPr>
              <a:t> </a:t>
            </a:r>
            <a:r>
              <a:rPr sz="3300" b="1" spc="-45" dirty="0">
                <a:latin typeface="Arial"/>
                <a:cs typeface="Arial"/>
              </a:rPr>
              <a:t>STATEMENT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4" y="2015240"/>
            <a:ext cx="9227820" cy="38501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Job seekers, especially fresh graduates and early-career professionals, often struggle to prepare effectively for job interviews due to a lack of personalized guidance, access to role-specific questions, and feedback on their answers. Traditional preparation methods are either generic, time-consuming, or require costly coaching. Additionally, the rapidly changing expectations of recruiters make it difficult for candidates to stay updated with relevant technical and behavioral questions.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address this, the goal is to design and build an AI-powered Interview Trainer Agent named 'Interview Ready' using IBM Granite and Retrieval-Augmented Generation (RAG). The agent should help users by generating customized interview questions, model answers, and tips based on their resume, skills, and job role.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885"/>
              </a:lnSpc>
              <a:spcBef>
                <a:spcPts val="685"/>
              </a:spcBef>
            </a:pP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Proposed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Solution</a:t>
            </a:r>
            <a:r>
              <a:rPr sz="1650" b="1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0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'Interview Ready' is an AI-based interview preparation assistant that uses IBM Granite and RAG to deliver customized, role-specific interview questions, model answers, and improvement suggestions to job seekers.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features a user input interface, resume/role analyzer, a RAG-based question generation engine, optional answer evaluation, and a user-friendly frontend interface. It generates technical, behavioral, and situational questions, provides sample answers, and gives feedback to improve user readiness and confidence in interviews.</a:t>
            </a:r>
            <a:endParaRPr sz="16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368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3415" algn="l"/>
              </a:tabLst>
            </a:pPr>
            <a:r>
              <a:rPr sz="3300" b="1" spc="-10" dirty="0">
                <a:latin typeface="Arial"/>
                <a:cs typeface="Arial"/>
              </a:rPr>
              <a:t>TECHNOLOGY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20" dirty="0">
                <a:latin typeface="Arial"/>
                <a:cs typeface="Arial"/>
              </a:rPr>
              <a:t>USED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196" y="2583713"/>
            <a:ext cx="6886004" cy="16600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IBM Cloud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IBM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Watsonx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Prompt Lab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IBM Granite Foundation Models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RAG (Retrieval-Augmented Generation) pipeline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IBM</a:t>
            </a:r>
            <a:r>
              <a:rPr spc="-1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dirty="0"/>
              <a:t>SERVICES</a:t>
            </a:r>
            <a:r>
              <a:rPr spc="-35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09800"/>
            <a:ext cx="9067800" cy="4818627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IBM Watsonx.ai Studio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Used to build, test, and refine prompts with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Granite Foundation Models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Provides the environment for prompt lab, RAG workflows, and tuning.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2. IBM Granite Foundation Models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core LLM (e.g., granite-13b-instruct-v2) used for: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Generating technical and HR interview questions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Producing model answers and improvement tips</a:t>
            </a: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IBM Cloud Object Storage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Stores user-uploaded resumes or training data.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Supports integration with NLP parsers for resume analysis.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IBM Cloud Functions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Handles backend logic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serverlessly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(e.g., parsing resumes, triggering prompts, handling APIs).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Allows scaling of AI operations without managing infrastructure.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 IBM Watson Machine Learning (Optional - for Model Management)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deploying additional custom NLP or classification models (e.g., scoring user answers).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85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Arial"/>
                <a:cs typeface="Arial"/>
              </a:rPr>
              <a:t>WOW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FACTORS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80" y="2232140"/>
            <a:ext cx="8965565" cy="520911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Personalized Interview Prep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Generates custom questions based on the user’s resume, skills, and job role.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Unlike generic interview apps, it provides tailored content that evolves with the user’s input.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2. Model Answers + Improvement Tips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every question, it provides a well-structured model answer and practical tips for refining user responses—mimicking the role of a real interview coach.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RAG + IBM Granite Integration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Uses Retrieval-Augmented Generation (RAG) with Granite LLMs, combining trusted knowledge sources with intelligent question formulation.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Delivers context-aware, role-specific interview simulation.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Smart Resume Analysis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Automatically parses resume input to extract job role, skills, projects, and suggests matching question sets accordingly.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Eliminates the need for manual filtering or role selection.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 Seamless Cloud Deployment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Built with IBM Cloud Functions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Watsonx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enabling low-cost,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scalable deployment.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integratable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into websites, apps, or career portals.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76400"/>
            <a:ext cx="9362476" cy="53264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mtClean="0">
                <a:solidFill>
                  <a:srgbClr val="1CACE4"/>
                </a:solidFill>
                <a:latin typeface="Franklin Gothic Demi"/>
                <a:cs typeface="Franklin Gothic Demi"/>
              </a:rPr>
              <a:t>END</a:t>
            </a:r>
            <a:r>
              <a:rPr sz="3200" spc="-25" smtClean="0">
                <a:solidFill>
                  <a:srgbClr val="1CACE4"/>
                </a:solidFill>
                <a:latin typeface="Franklin Gothic Demi"/>
                <a:cs typeface="Franklin Gothic Demi"/>
              </a:rPr>
              <a:t> </a:t>
            </a:r>
            <a:r>
              <a:rPr sz="3200" spc="-20" smtClean="0">
                <a:solidFill>
                  <a:srgbClr val="1CACE4"/>
                </a:solidFill>
                <a:latin typeface="Franklin Gothic Demi"/>
                <a:cs typeface="Franklin Gothic Demi"/>
              </a:rPr>
              <a:t>USERS</a:t>
            </a:r>
            <a:endParaRPr sz="3200" smtClean="0">
              <a:latin typeface="Franklin Gothic Demi"/>
              <a:cs typeface="Franklin Gothic Demi"/>
            </a:endParaRPr>
          </a:p>
          <a:p>
            <a:pPr>
              <a:lnSpc>
                <a:spcPct val="100000"/>
              </a:lnSpc>
            </a:pPr>
            <a:endParaRPr sz="1600" smtClean="0">
              <a:latin typeface="Franklin Gothic Demi"/>
              <a:cs typeface="Franklin Gothic Demi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600" smtClean="0">
              <a:latin typeface="Franklin Gothic Demi"/>
              <a:cs typeface="Franklin Gothic Demi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Students &amp; Fresh Graduates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Those preparing for campus placements or entry-level jobs.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practice domain-specific and behavioral questions.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2. Job Seekers &amp; Career Switchers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Professionals looking to change industries or roles.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Get interview content tailored to their new career path.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Training &amp; Placement Officers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integrate Interview Ready into campus career services.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Helps students self-train and improve placement readiness.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Recruiters &amp; Hiring Managers (Optional Use Case)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May use the tool to pre-screen or assess candidate readiness.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 Online Career Coaching Platforms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Edtech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bootcamp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companies can embed Interview Ready as a self-assessment or prep tool.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78" y="1509807"/>
            <a:ext cx="4928292" cy="878090"/>
          </a:xfrm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QUICK</a:t>
            </a:r>
            <a:r>
              <a:rPr spc="-35" dirty="0"/>
              <a:t> </a:t>
            </a:r>
            <a:r>
              <a:rPr dirty="0"/>
              <a:t>START</a:t>
            </a:r>
            <a:r>
              <a:rPr spc="-10" dirty="0"/>
              <a:t> </a:t>
            </a:r>
            <a:r>
              <a:rPr/>
              <a:t>QUESTIONS</a:t>
            </a:r>
            <a:r>
              <a:rPr spc="-40"/>
              <a:t> </a:t>
            </a:r>
            <a:r>
              <a:rPr spc="-10" smtClean="0"/>
              <a:t>PREVIEW</a:t>
            </a:r>
            <a:r>
              <a:rPr lang="en-US" spc="-10" dirty="0" smtClean="0"/>
              <a:t> &amp; </a:t>
            </a:r>
            <a:r>
              <a:rPr lang="en-US" dirty="0" smtClean="0"/>
              <a:t>SETTING</a:t>
            </a:r>
            <a:r>
              <a:rPr lang="en-US" spc="-25" dirty="0" smtClean="0"/>
              <a:t> </a:t>
            </a:r>
            <a:r>
              <a:rPr lang="en-US" spc="-25" dirty="0" smtClean="0"/>
              <a:t>UP</a:t>
            </a:r>
            <a:endParaRPr spc="-10" dirty="0"/>
          </a:p>
        </p:txBody>
      </p:sp>
      <p:pic>
        <p:nvPicPr>
          <p:cNvPr id="4" name="Picture 3" descr="Screenshot 2025-08-03 1448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8305800" cy="481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DEPLOYMENT</a:t>
            </a:r>
            <a:r>
              <a:rPr spc="-55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PREVIEW</a:t>
            </a:r>
          </a:p>
        </p:txBody>
      </p:sp>
      <p:pic>
        <p:nvPicPr>
          <p:cNvPr id="4" name="Picture 3" descr="Screenshot 2025-08-03 1544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8763000" cy="488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895</Words>
  <Application>Microsoft Office PowerPoint</Application>
  <PresentationFormat>Custom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IBM AICTE PROJECT</vt:lpstr>
      <vt:lpstr>OUTLINE</vt:lpstr>
      <vt:lpstr>PROBLEM STATEMENT</vt:lpstr>
      <vt:lpstr>TECHNOLOGY USED</vt:lpstr>
      <vt:lpstr>IBM CLOUD SERVICES USED</vt:lpstr>
      <vt:lpstr>WOW FACTORS</vt:lpstr>
      <vt:lpstr>Slide 7</vt:lpstr>
      <vt:lpstr>QUICK START QUESTIONS PREVIEW &amp; SETTING UP</vt:lpstr>
      <vt:lpstr>DEPLOYMENT &amp; PREVIEW</vt:lpstr>
      <vt:lpstr>API REFERENCE AFTER DEPLOYMENT</vt:lpstr>
      <vt:lpstr>RESOURCES LIST</vt:lpstr>
      <vt:lpstr>RESULTS</vt:lpstr>
      <vt:lpstr>RESULTS</vt:lpstr>
      <vt:lpstr>RESULTS</vt:lpstr>
      <vt:lpstr>RESULTS</vt:lpstr>
      <vt:lpstr>Slide 16</vt:lpstr>
      <vt:lpstr>GITHUB LINK</vt:lpstr>
      <vt:lpstr>FUTURE SCOPE</vt:lpstr>
      <vt:lpstr>IBM CERTIFICATIONS</vt:lpstr>
      <vt:lpstr>IBM CERTIFICATIONS</vt:lpstr>
      <vt:lpstr>IBM LAB CERTIFICATE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Project template for AI Agent case study</dc:title>
  <dc:creator>THARUN KUMAR REDDY CHALAMALA</dc:creator>
  <cp:lastModifiedBy>gracetechijk@gmail.com</cp:lastModifiedBy>
  <cp:revision>20</cp:revision>
  <dcterms:created xsi:type="dcterms:W3CDTF">2025-08-03T15:15:33Z</dcterms:created>
  <dcterms:modified xsi:type="dcterms:W3CDTF">2025-08-03T18:34:46Z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2025-08-03T00:00:00Z</vt:filetime>
  </property>
  <property fmtid="{D5CDD505-2E9C-101B-9397-08002B2CF9AE}" pid="4" name="Producer">
    <vt:lpwstr>3-Heights(TM) PDF Security Shell 4.8.25.2 (http://www.pdf-tools.com)</vt:lpwstr>
  </property>
</Properties>
</file>