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10"/>
  </p:notesMasterIdLst>
  <p:sldIdLst>
    <p:sldId id="264"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AC300A0-FA04-4AA0-B5F9-34CF041F0AB9}">
          <p14:sldIdLst>
            <p14:sldId id="264"/>
            <p14:sldId id="257"/>
            <p14:sldId id="258"/>
            <p14:sldId id="260"/>
            <p14:sldId id="259"/>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092" autoAdjust="0"/>
  </p:normalViewPr>
  <p:slideViewPr>
    <p:cSldViewPr snapToGrid="0">
      <p:cViewPr varScale="1">
        <p:scale>
          <a:sx n="51" d="100"/>
          <a:sy n="51" d="100"/>
        </p:scale>
        <p:origin x="190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3B726-796B-4A52-B306-C9B3082CDCA5}"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0F567-F40B-4E42-BCEA-AF790286FDBD}" type="slidenum">
              <a:rPr lang="en-US" smtClean="0"/>
              <a:t>‹#›</a:t>
            </a:fld>
            <a:endParaRPr lang="en-US"/>
          </a:p>
        </p:txBody>
      </p:sp>
    </p:spTree>
    <p:extLst>
      <p:ext uri="{BB962C8B-B14F-4D97-AF65-F5344CB8AC3E}">
        <p14:creationId xmlns:p14="http://schemas.microsoft.com/office/powerpoint/2010/main" val="329703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Jovita Andrews. And this is my data science portfolio </a:t>
            </a:r>
          </a:p>
        </p:txBody>
      </p:sp>
      <p:sp>
        <p:nvSpPr>
          <p:cNvPr id="4" name="Slide Number Placeholder 3"/>
          <p:cNvSpPr>
            <a:spLocks noGrp="1"/>
          </p:cNvSpPr>
          <p:nvPr>
            <p:ph type="sldNum" sz="quarter" idx="5"/>
          </p:nvPr>
        </p:nvSpPr>
        <p:spPr/>
        <p:txBody>
          <a:bodyPr/>
          <a:lstStyle/>
          <a:p>
            <a:fld id="{5470F567-F40B-4E42-BCEA-AF790286FDBD}" type="slidenum">
              <a:rPr lang="en-US" smtClean="0"/>
              <a:t>1</a:t>
            </a:fld>
            <a:endParaRPr lang="en-US"/>
          </a:p>
        </p:txBody>
      </p:sp>
    </p:spTree>
    <p:extLst>
      <p:ext uri="{BB962C8B-B14F-4D97-AF65-F5344CB8AC3E}">
        <p14:creationId xmlns:p14="http://schemas.microsoft.com/office/powerpoint/2010/main" val="153394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here to share my journey from a background in Computer Science and Engineering to a Master’s in Applied Data Science at Syracuse University. This path was about more than just pursuing a degree; it was a journey of self-discovery, skill-building, and finding purpose in the world of data science.</a:t>
            </a:r>
          </a:p>
          <a:p>
            <a:endParaRPr lang="en-US" dirty="0"/>
          </a:p>
        </p:txBody>
      </p:sp>
      <p:sp>
        <p:nvSpPr>
          <p:cNvPr id="4" name="Slide Number Placeholder 3"/>
          <p:cNvSpPr>
            <a:spLocks noGrp="1"/>
          </p:cNvSpPr>
          <p:nvPr>
            <p:ph type="sldNum" sz="quarter" idx="5"/>
          </p:nvPr>
        </p:nvSpPr>
        <p:spPr/>
        <p:txBody>
          <a:bodyPr/>
          <a:lstStyle/>
          <a:p>
            <a:fld id="{5470F567-F40B-4E42-BCEA-AF790286FDBD}" type="slidenum">
              <a:rPr lang="en-US" smtClean="0"/>
              <a:t>2</a:t>
            </a:fld>
            <a:endParaRPr lang="en-US"/>
          </a:p>
        </p:txBody>
      </p:sp>
    </p:spTree>
    <p:extLst>
      <p:ext uri="{BB962C8B-B14F-4D97-AF65-F5344CB8AC3E}">
        <p14:creationId xmlns:p14="http://schemas.microsoft.com/office/powerpoint/2010/main" val="330463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I began exploring graduate programs, Syracuse’s </a:t>
            </a:r>
            <a:r>
              <a:rPr lang="en-US" dirty="0" err="1"/>
              <a:t>iSchool</a:t>
            </a:r>
            <a:r>
              <a:rPr lang="en-US" dirty="0"/>
              <a:t> stood out. I was drawn to the program's structured curriculum, with specialized tracks in areas like AI, Big Data, and Business Analytics. The collaboration with the Whitman School of Management added a unique, business-oriented dimension, which was essential in preparing me for the competitive job market.</a:t>
            </a:r>
          </a:p>
          <a:p>
            <a:endParaRPr lang="en-US" dirty="0"/>
          </a:p>
        </p:txBody>
      </p:sp>
      <p:sp>
        <p:nvSpPr>
          <p:cNvPr id="4" name="Slide Number Placeholder 3"/>
          <p:cNvSpPr>
            <a:spLocks noGrp="1"/>
          </p:cNvSpPr>
          <p:nvPr>
            <p:ph type="sldNum" sz="quarter" idx="5"/>
          </p:nvPr>
        </p:nvSpPr>
        <p:spPr/>
        <p:txBody>
          <a:bodyPr/>
          <a:lstStyle/>
          <a:p>
            <a:fld id="{5470F567-F40B-4E42-BCEA-AF790286FDBD}" type="slidenum">
              <a:rPr lang="en-US" smtClean="0"/>
              <a:t>3</a:t>
            </a:fld>
            <a:endParaRPr lang="en-US"/>
          </a:p>
        </p:txBody>
      </p:sp>
    </p:spTree>
    <p:extLst>
      <p:ext uri="{BB962C8B-B14F-4D97-AF65-F5344CB8AC3E}">
        <p14:creationId xmlns:p14="http://schemas.microsoft.com/office/powerpoint/2010/main" val="106228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best experiences was Professor Donald Harter’s Business Analytics class. His quick wit and enthusiasm kept me engaged for hours and laid a solid foundation for the rest of my courses. Though navigating the challenges of Whitman’s courses was intense, they were also rewarding, giving me practical skills and insights.</a:t>
            </a:r>
          </a:p>
          <a:p>
            <a:endParaRPr lang="en-US" dirty="0"/>
          </a:p>
        </p:txBody>
      </p:sp>
      <p:sp>
        <p:nvSpPr>
          <p:cNvPr id="4" name="Slide Number Placeholder 3"/>
          <p:cNvSpPr>
            <a:spLocks noGrp="1"/>
          </p:cNvSpPr>
          <p:nvPr>
            <p:ph type="sldNum" sz="quarter" idx="5"/>
          </p:nvPr>
        </p:nvSpPr>
        <p:spPr/>
        <p:txBody>
          <a:bodyPr/>
          <a:lstStyle/>
          <a:p>
            <a:fld id="{5470F567-F40B-4E42-BCEA-AF790286FDBD}" type="slidenum">
              <a:rPr lang="en-US" smtClean="0"/>
              <a:t>4</a:t>
            </a:fld>
            <a:endParaRPr lang="en-US"/>
          </a:p>
        </p:txBody>
      </p:sp>
    </p:spTree>
    <p:extLst>
      <p:ext uri="{BB962C8B-B14F-4D97-AF65-F5344CB8AC3E}">
        <p14:creationId xmlns:p14="http://schemas.microsoft.com/office/powerpoint/2010/main" val="25859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time at Syracuse wasn’t limited to academics. As a Teaching Assistant and Research Assistant, I gained hands-on experience in web development, social media analysis, and data scraping. These roles enhanced my understanding of data science in practical contexts, from social interactions on Twitter to supporting entrepreneurship projects.</a:t>
            </a:r>
          </a:p>
          <a:p>
            <a:endParaRPr lang="en-US" dirty="0"/>
          </a:p>
        </p:txBody>
      </p:sp>
      <p:sp>
        <p:nvSpPr>
          <p:cNvPr id="4" name="Slide Number Placeholder 3"/>
          <p:cNvSpPr>
            <a:spLocks noGrp="1"/>
          </p:cNvSpPr>
          <p:nvPr>
            <p:ph type="sldNum" sz="quarter" idx="5"/>
          </p:nvPr>
        </p:nvSpPr>
        <p:spPr/>
        <p:txBody>
          <a:bodyPr/>
          <a:lstStyle/>
          <a:p>
            <a:fld id="{5470F567-F40B-4E42-BCEA-AF790286FDBD}" type="slidenum">
              <a:rPr lang="en-US" smtClean="0"/>
              <a:t>5</a:t>
            </a:fld>
            <a:endParaRPr lang="en-US"/>
          </a:p>
        </p:txBody>
      </p:sp>
    </p:spTree>
    <p:extLst>
      <p:ext uri="{BB962C8B-B14F-4D97-AF65-F5344CB8AC3E}">
        <p14:creationId xmlns:p14="http://schemas.microsoft.com/office/powerpoint/2010/main" val="837875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program’s outcomes guided my learning path. I worked on diverse projects like the Text-to-Speech Converter using AWS, Crime Classification for public safety, and NBA Analytics. Each project challenged me to collect and analyze data, communicate insights effectively, and address ethical considerations in data science.</a:t>
            </a:r>
          </a:p>
          <a:p>
            <a:endParaRPr lang="en-US" dirty="0"/>
          </a:p>
        </p:txBody>
      </p:sp>
      <p:sp>
        <p:nvSpPr>
          <p:cNvPr id="4" name="Slide Number Placeholder 3"/>
          <p:cNvSpPr>
            <a:spLocks noGrp="1"/>
          </p:cNvSpPr>
          <p:nvPr>
            <p:ph type="sldNum" sz="quarter" idx="5"/>
          </p:nvPr>
        </p:nvSpPr>
        <p:spPr/>
        <p:txBody>
          <a:bodyPr/>
          <a:lstStyle/>
          <a:p>
            <a:fld id="{5470F567-F40B-4E42-BCEA-AF790286FDBD}" type="slidenum">
              <a:rPr lang="en-US" smtClean="0"/>
              <a:t>6</a:t>
            </a:fld>
            <a:endParaRPr lang="en-US"/>
          </a:p>
        </p:txBody>
      </p:sp>
    </p:spTree>
    <p:extLst>
      <p:ext uri="{BB962C8B-B14F-4D97-AF65-F5344CB8AC3E}">
        <p14:creationId xmlns:p14="http://schemas.microsoft.com/office/powerpoint/2010/main" val="126476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back, the </a:t>
            </a:r>
            <a:r>
              <a:rPr lang="en-US" dirty="0" err="1"/>
              <a:t>iSchool’s</a:t>
            </a:r>
            <a:r>
              <a:rPr lang="en-US" dirty="0"/>
              <a:t> emphasis on ethics and flexibility has profoundly impacted my view of data science. While I encountered hurdles, like petitioning for courses, the experience taught me resilience. I’m excited to continue exploring advanced NLP and deep learning, using my skills to drive meaningful change.</a:t>
            </a:r>
          </a:p>
          <a:p>
            <a:endParaRPr lang="en-US" dirty="0"/>
          </a:p>
        </p:txBody>
      </p:sp>
      <p:sp>
        <p:nvSpPr>
          <p:cNvPr id="4" name="Slide Number Placeholder 3"/>
          <p:cNvSpPr>
            <a:spLocks noGrp="1"/>
          </p:cNvSpPr>
          <p:nvPr>
            <p:ph type="sldNum" sz="quarter" idx="5"/>
          </p:nvPr>
        </p:nvSpPr>
        <p:spPr/>
        <p:txBody>
          <a:bodyPr/>
          <a:lstStyle/>
          <a:p>
            <a:fld id="{5470F567-F40B-4E42-BCEA-AF790286FDBD}" type="slidenum">
              <a:rPr lang="en-US" smtClean="0"/>
              <a:t>7</a:t>
            </a:fld>
            <a:endParaRPr lang="en-US"/>
          </a:p>
        </p:txBody>
      </p:sp>
    </p:spTree>
    <p:extLst>
      <p:ext uri="{BB962C8B-B14F-4D97-AF65-F5344CB8AC3E}">
        <p14:creationId xmlns:p14="http://schemas.microsoft.com/office/powerpoint/2010/main" val="2533859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listening to my journey. This program has shaped me into a confident data scientist, ready to make an impact. I’m excited about the road ahead and look forward to contributing to data-driven solutions with purpose and integrity.</a:t>
            </a:r>
          </a:p>
          <a:p>
            <a:endParaRPr lang="en-US" dirty="0"/>
          </a:p>
        </p:txBody>
      </p:sp>
      <p:sp>
        <p:nvSpPr>
          <p:cNvPr id="4" name="Slide Number Placeholder 3"/>
          <p:cNvSpPr>
            <a:spLocks noGrp="1"/>
          </p:cNvSpPr>
          <p:nvPr>
            <p:ph type="sldNum" sz="quarter" idx="5"/>
          </p:nvPr>
        </p:nvSpPr>
        <p:spPr/>
        <p:txBody>
          <a:bodyPr/>
          <a:lstStyle/>
          <a:p>
            <a:fld id="{5470F567-F40B-4E42-BCEA-AF790286FDBD}" type="slidenum">
              <a:rPr lang="en-US" smtClean="0"/>
              <a:t>8</a:t>
            </a:fld>
            <a:endParaRPr lang="en-US"/>
          </a:p>
        </p:txBody>
      </p:sp>
    </p:spTree>
    <p:extLst>
      <p:ext uri="{BB962C8B-B14F-4D97-AF65-F5344CB8AC3E}">
        <p14:creationId xmlns:p14="http://schemas.microsoft.com/office/powerpoint/2010/main" val="2012761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D1EADE-8E88-4C7C-8AC5-FB148DE4940E}" type="datetime1">
              <a:rPr lang="en-US" smtClean="0"/>
              <a:t>11/9/2024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024348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C8B9C-477D-492A-96AD-1FC2CC997A73}" type="datetime1">
              <a:rPr lang="en-US" smtClean="0"/>
              <a:t>11/9/2024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3817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3AED5-E26D-4E29-B1B3-7847B6779594}" type="datetime1">
              <a:rPr lang="en-US" smtClean="0"/>
              <a:t>11/9/2024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2295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B6794-849E-4626-908B-D15793550EFB}" type="datetime1">
              <a:rPr lang="en-US" smtClean="0"/>
              <a:t>11/9/2024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4010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3DB64E7-5594-42A3-ADBF-E95A7ACEAD64}" type="datetime1">
              <a:rPr lang="en-US" smtClean="0"/>
              <a:t>11/9/2024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61427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8462B0B-D248-4FFB-8695-AD7FA4B1284A}" type="datetime1">
              <a:rPr lang="en-US" smtClean="0"/>
              <a:t>11/9/2024</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500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31BA835-12AC-4E8F-955A-EA3F4DE2791F}" type="datetime1">
              <a:rPr lang="en-US" smtClean="0"/>
              <a:t>11/9/2024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1616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9412-2452-4BED-A324-9D8C115361AD}" type="datetime1">
              <a:rPr lang="en-US" smtClean="0"/>
              <a:t>11/9/2024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8181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18F62-D251-40E8-A23C-F4CFE9FEAB41}" type="datetime1">
              <a:rPr lang="en-US" smtClean="0"/>
              <a:t>11/9/2024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1726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4F76144-149E-4874-93A5-554A0357CF82}" type="datetime1">
              <a:rPr lang="en-US" smtClean="0"/>
              <a:t>11/9/2024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9580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0BA65D8-0540-4835-AE5C-25D29DBA01BE}" type="datetime1">
              <a:rPr lang="en-US" smtClean="0"/>
              <a:t>11/9/2024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6275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31BA835-12AC-4E8F-955A-EA3F4DE2791F}" type="datetime1">
              <a:rPr lang="en-US" smtClean="0"/>
              <a:t>11/9/2024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295503768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7D4D-14AF-0A1F-7673-59F1BECFC860}"/>
              </a:ext>
            </a:extLst>
          </p:cNvPr>
          <p:cNvSpPr>
            <a:spLocks noGrp="1"/>
          </p:cNvSpPr>
          <p:nvPr>
            <p:ph type="title" idx="4294967295"/>
          </p:nvPr>
        </p:nvSpPr>
        <p:spPr>
          <a:xfrm>
            <a:off x="1140645" y="2549012"/>
            <a:ext cx="10264775" cy="1450975"/>
          </a:xfrm>
        </p:spPr>
        <p:txBody>
          <a:bodyPr/>
          <a:lstStyle/>
          <a:p>
            <a:r>
              <a:rPr lang="en-US" dirty="0"/>
              <a:t>DATA SCIENCE PROJECT PORTFOLIO</a:t>
            </a:r>
          </a:p>
        </p:txBody>
      </p:sp>
      <p:sp>
        <p:nvSpPr>
          <p:cNvPr id="3" name="TextBox 2">
            <a:extLst>
              <a:ext uri="{FF2B5EF4-FFF2-40B4-BE49-F238E27FC236}">
                <a16:creationId xmlns:a16="http://schemas.microsoft.com/office/drawing/2014/main" id="{11D5D4BD-37BD-6F48-DE0E-6379EA0DC99E}"/>
              </a:ext>
            </a:extLst>
          </p:cNvPr>
          <p:cNvSpPr txBox="1"/>
          <p:nvPr/>
        </p:nvSpPr>
        <p:spPr>
          <a:xfrm>
            <a:off x="3893574" y="4277033"/>
            <a:ext cx="5761703" cy="369332"/>
          </a:xfrm>
          <a:prstGeom prst="rect">
            <a:avLst/>
          </a:prstGeom>
          <a:noFill/>
        </p:spPr>
        <p:txBody>
          <a:bodyPr wrap="square" rtlCol="0">
            <a:spAutoFit/>
          </a:bodyPr>
          <a:lstStyle/>
          <a:p>
            <a:r>
              <a:rPr lang="en-US" dirty="0"/>
              <a:t>BY JOVITA ANDREWS |   SUID: 522110149</a:t>
            </a:r>
          </a:p>
        </p:txBody>
      </p:sp>
    </p:spTree>
    <p:extLst>
      <p:ext uri="{BB962C8B-B14F-4D97-AF65-F5344CB8AC3E}">
        <p14:creationId xmlns:p14="http://schemas.microsoft.com/office/powerpoint/2010/main" val="309480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iagram of gears&#10;&#10;Description automatically generated">
            <a:extLst>
              <a:ext uri="{FF2B5EF4-FFF2-40B4-BE49-F238E27FC236}">
                <a16:creationId xmlns:a16="http://schemas.microsoft.com/office/drawing/2014/main" id="{F9939FC9-0E14-1A20-A63E-3A520E145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627" y="1124712"/>
            <a:ext cx="4726745" cy="4608576"/>
          </a:xfrm>
          <a:prstGeom prst="rect">
            <a:avLst/>
          </a:prstGeom>
        </p:spPr>
      </p:pic>
    </p:spTree>
    <p:extLst>
      <p:ext uri="{BB962C8B-B14F-4D97-AF65-F5344CB8AC3E}">
        <p14:creationId xmlns:p14="http://schemas.microsoft.com/office/powerpoint/2010/main" val="378306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diagram&#10;&#10;Description automatically generated">
            <a:extLst>
              <a:ext uri="{FF2B5EF4-FFF2-40B4-BE49-F238E27FC236}">
                <a16:creationId xmlns:a16="http://schemas.microsoft.com/office/drawing/2014/main" id="{EE091BA5-9FC0-3CFC-05AD-0DCE39A1F170}"/>
              </a:ext>
            </a:extLst>
          </p:cNvPr>
          <p:cNvPicPr>
            <a:picLocks noChangeAspect="1"/>
          </p:cNvPicPr>
          <p:nvPr/>
        </p:nvPicPr>
        <p:blipFill>
          <a:blip r:embed="rId3">
            <a:extLst>
              <a:ext uri="{28A0092B-C50C-407E-A947-70E740481C1C}">
                <a14:useLocalDpi xmlns:a14="http://schemas.microsoft.com/office/drawing/2010/main" val="0"/>
              </a:ext>
            </a:extLst>
          </a:blip>
          <a:srcRect l="591" r="742" b="1"/>
          <a:stretch/>
        </p:blipFill>
        <p:spPr>
          <a:xfrm>
            <a:off x="1999432" y="1124712"/>
            <a:ext cx="8193136" cy="4608576"/>
          </a:xfrm>
          <a:prstGeom prst="rect">
            <a:avLst/>
          </a:prstGeom>
        </p:spPr>
      </p:pic>
    </p:spTree>
    <p:extLst>
      <p:ext uri="{BB962C8B-B14F-4D97-AF65-F5344CB8AC3E}">
        <p14:creationId xmlns:p14="http://schemas.microsoft.com/office/powerpoint/2010/main" val="255163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iagram&#10;&#10;Description automatically generated with medium confidence">
            <a:extLst>
              <a:ext uri="{FF2B5EF4-FFF2-40B4-BE49-F238E27FC236}">
                <a16:creationId xmlns:a16="http://schemas.microsoft.com/office/drawing/2014/main" id="{ABC3C54B-6887-93F4-3D66-B79F8CFC7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920" y="1124712"/>
            <a:ext cx="8614159" cy="4608576"/>
          </a:xfrm>
          <a:prstGeom prst="rect">
            <a:avLst/>
          </a:prstGeom>
        </p:spPr>
      </p:pic>
    </p:spTree>
    <p:extLst>
      <p:ext uri="{BB962C8B-B14F-4D97-AF65-F5344CB8AC3E}">
        <p14:creationId xmlns:p14="http://schemas.microsoft.com/office/powerpoint/2010/main" val="247490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data processing&#10;&#10;Description automatically generated">
            <a:extLst>
              <a:ext uri="{FF2B5EF4-FFF2-40B4-BE49-F238E27FC236}">
                <a16:creationId xmlns:a16="http://schemas.microsoft.com/office/drawing/2014/main" id="{B2462B20-A750-8CBE-243F-A97A99360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601" y="1124712"/>
            <a:ext cx="5870798" cy="4608576"/>
          </a:xfrm>
          <a:prstGeom prst="rect">
            <a:avLst/>
          </a:prstGeom>
        </p:spPr>
      </p:pic>
    </p:spTree>
    <p:extLst>
      <p:ext uri="{BB962C8B-B14F-4D97-AF65-F5344CB8AC3E}">
        <p14:creationId xmlns:p14="http://schemas.microsoft.com/office/powerpoint/2010/main" val="120502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ata science funnel&#10;&#10;Description automatically generated">
            <a:extLst>
              <a:ext uri="{FF2B5EF4-FFF2-40B4-BE49-F238E27FC236}">
                <a16:creationId xmlns:a16="http://schemas.microsoft.com/office/drawing/2014/main" id="{6459C2FB-B0B0-3A45-A569-A3ECD0BB23DE}"/>
              </a:ext>
            </a:extLst>
          </p:cNvPr>
          <p:cNvPicPr>
            <a:picLocks noChangeAspect="1"/>
          </p:cNvPicPr>
          <p:nvPr/>
        </p:nvPicPr>
        <p:blipFill>
          <a:blip r:embed="rId3">
            <a:extLst>
              <a:ext uri="{28A0092B-C50C-407E-A947-70E740481C1C}">
                <a14:useLocalDpi xmlns:a14="http://schemas.microsoft.com/office/drawing/2010/main" val="0"/>
              </a:ext>
            </a:extLst>
          </a:blip>
          <a:srcRect t="10427" b="1337"/>
          <a:stretch/>
        </p:blipFill>
        <p:spPr>
          <a:xfrm>
            <a:off x="1999520" y="1124712"/>
            <a:ext cx="8192959" cy="4608576"/>
          </a:xfrm>
          <a:prstGeom prst="rect">
            <a:avLst/>
          </a:prstGeom>
        </p:spPr>
      </p:pic>
    </p:spTree>
    <p:extLst>
      <p:ext uri="{BB962C8B-B14F-4D97-AF65-F5344CB8AC3E}">
        <p14:creationId xmlns:p14="http://schemas.microsoft.com/office/powerpoint/2010/main" val="238368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person with text&#10;&#10;Description automatically generated">
            <a:extLst>
              <a:ext uri="{FF2B5EF4-FFF2-40B4-BE49-F238E27FC236}">
                <a16:creationId xmlns:a16="http://schemas.microsoft.com/office/drawing/2014/main" id="{E7F7C23B-9E53-3B31-6861-E2692313C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4" y="1124712"/>
            <a:ext cx="4863932" cy="4608576"/>
          </a:xfrm>
          <a:prstGeom prst="rect">
            <a:avLst/>
          </a:prstGeom>
        </p:spPr>
      </p:pic>
    </p:spTree>
    <p:extLst>
      <p:ext uri="{BB962C8B-B14F-4D97-AF65-F5344CB8AC3E}">
        <p14:creationId xmlns:p14="http://schemas.microsoft.com/office/powerpoint/2010/main" val="254728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gratitude with words&#10;&#10;Description automatically generated">
            <a:extLst>
              <a:ext uri="{FF2B5EF4-FFF2-40B4-BE49-F238E27FC236}">
                <a16:creationId xmlns:a16="http://schemas.microsoft.com/office/drawing/2014/main" id="{A4E984D5-3557-1647-525C-0F992C283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299" y="1124712"/>
            <a:ext cx="5637401" cy="4608576"/>
          </a:xfrm>
          <a:prstGeom prst="rect">
            <a:avLst/>
          </a:prstGeom>
        </p:spPr>
      </p:pic>
    </p:spTree>
    <p:extLst>
      <p:ext uri="{BB962C8B-B14F-4D97-AF65-F5344CB8AC3E}">
        <p14:creationId xmlns:p14="http://schemas.microsoft.com/office/powerpoint/2010/main" val="31347890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220</TotalTime>
  <Words>415</Words>
  <Application>Microsoft Office PowerPoint</Application>
  <PresentationFormat>Widescreen</PresentationFormat>
  <Paragraphs>18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Gill Sans MT</vt:lpstr>
      <vt:lpstr>Parcel</vt:lpstr>
      <vt:lpstr>DATA SCIENCE PROJECT 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Jovita Andrews</dc:creator>
  <cp:lastModifiedBy>Jovita Andrews</cp:lastModifiedBy>
  <cp:revision>3</cp:revision>
  <dcterms:created xsi:type="dcterms:W3CDTF">2024-11-09T23:41:24Z</dcterms:created>
  <dcterms:modified xsi:type="dcterms:W3CDTF">2024-11-10T03:23:48Z</dcterms:modified>
</cp:coreProperties>
</file>